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5" r:id="rId10"/>
    <p:sldId id="291" r:id="rId11"/>
    <p:sldId id="266" r:id="rId12"/>
    <p:sldId id="267" r:id="rId13"/>
    <p:sldId id="268"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9" r:id="rId30"/>
    <p:sldId id="290"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XNHhRp05DZGCuw2oSzjeEibeu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0C4A12-849B-4FC0-9289-C44F26F1A0E6}">
  <a:tblStyle styleId="{910C4A12-849B-4FC0-9289-C44F26F1A0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E9EA"/>
          </a:solidFill>
        </a:fill>
      </a:tcStyle>
    </a:wholeTbl>
    <a:band1H>
      <a:tcTxStyle b="off" i="off"/>
      <a:tcStyle>
        <a:tcBdr/>
        <a:fill>
          <a:solidFill>
            <a:srgbClr val="DCD0D3"/>
          </a:solidFill>
        </a:fill>
      </a:tcStyle>
    </a:band1H>
    <a:band2H>
      <a:tcTxStyle b="off" i="off"/>
      <a:tcStyle>
        <a:tcBdr/>
      </a:tcStyle>
    </a:band2H>
    <a:band1V>
      <a:tcTxStyle b="off" i="off"/>
      <a:tcStyle>
        <a:tcBdr/>
        <a:fill>
          <a:solidFill>
            <a:srgbClr val="DCD0D3"/>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2" name="Google Shape;492;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Images">
  <p:cSld name="Title Slide with Images">
    <p:spTree>
      <p:nvGrpSpPr>
        <p:cNvPr id="1" name="Shape 15"/>
        <p:cNvGrpSpPr/>
        <p:nvPr/>
      </p:nvGrpSpPr>
      <p:grpSpPr>
        <a:xfrm>
          <a:off x="0" y="0"/>
          <a:ext cx="0" cy="0"/>
          <a:chOff x="0" y="0"/>
          <a:chExt cx="0" cy="0"/>
        </a:xfrm>
      </p:grpSpPr>
      <p:sp>
        <p:nvSpPr>
          <p:cNvPr id="16" name="Google Shape;16;p48"/>
          <p:cNvSpPr>
            <a:spLocks noGrp="1"/>
          </p:cNvSpPr>
          <p:nvPr>
            <p:ph type="pic" idx="2"/>
          </p:nvPr>
        </p:nvSpPr>
        <p:spPr>
          <a:xfrm>
            <a:off x="458724" y="457200"/>
            <a:ext cx="11274552" cy="5943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48"/>
          <p:cNvSpPr>
            <a:spLocks noGrp="1"/>
          </p:cNvSpPr>
          <p:nvPr>
            <p:ph type="pic" idx="3"/>
          </p:nvPr>
        </p:nvSpPr>
        <p:spPr>
          <a:xfrm>
            <a:off x="5364480" y="1746127"/>
            <a:ext cx="1463040" cy="98755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48"/>
          <p:cNvSpPr txBox="1">
            <a:spLocks noGrp="1"/>
          </p:cNvSpPr>
          <p:nvPr>
            <p:ph type="ctrTitle"/>
          </p:nvPr>
        </p:nvSpPr>
        <p:spPr>
          <a:xfrm>
            <a:off x="458724" y="3252538"/>
            <a:ext cx="11274552" cy="1348720"/>
          </a:xfrm>
          <a:prstGeom prst="rect">
            <a:avLst/>
          </a:prstGeom>
          <a:solidFill>
            <a:schemeClr val="lt1">
              <a:alpha val="60000"/>
            </a:schemeClr>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500"/>
              <a:buFont typeface="Calibri"/>
              <a:buNone/>
              <a:defRPr sz="55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8"/>
          <p:cNvSpPr txBox="1">
            <a:spLocks noGrp="1"/>
          </p:cNvSpPr>
          <p:nvPr>
            <p:ph type="subTitle" idx="1"/>
          </p:nvPr>
        </p:nvSpPr>
        <p:spPr>
          <a:xfrm>
            <a:off x="458724" y="4628730"/>
            <a:ext cx="11274552" cy="1772070"/>
          </a:xfrm>
          <a:prstGeom prst="rect">
            <a:avLst/>
          </a:prstGeom>
          <a:solidFill>
            <a:schemeClr val="accent1">
              <a:alpha val="29411"/>
            </a:schemeClr>
          </a:solidFill>
          <a:ln>
            <a:noFill/>
          </a:ln>
        </p:spPr>
        <p:txBody>
          <a:bodyPr spcFirstLastPara="1" wrap="square" lIns="91425" tIns="252000" rIns="90000" bIns="45700" anchor="t" anchorCtr="0">
            <a:normAutofit/>
          </a:bodyPr>
          <a:lstStyle>
            <a:lvl1pPr lvl="0" algn="ctr">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2"/>
        <p:cNvGrpSpPr/>
        <p:nvPr/>
      </p:nvGrpSpPr>
      <p:grpSpPr>
        <a:xfrm>
          <a:off x="0" y="0"/>
          <a:ext cx="0" cy="0"/>
          <a:chOff x="0" y="0"/>
          <a:chExt cx="0" cy="0"/>
        </a:xfrm>
      </p:grpSpPr>
      <p:sp>
        <p:nvSpPr>
          <p:cNvPr id="133" name="Google Shape;133;p64"/>
          <p:cNvSpPr txBox="1">
            <a:spLocks noGrp="1"/>
          </p:cNvSpPr>
          <p:nvPr>
            <p:ph type="title"/>
          </p:nvPr>
        </p:nvSpPr>
        <p:spPr>
          <a:xfrm>
            <a:off x="836614" y="740998"/>
            <a:ext cx="9535686" cy="5688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4"/>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64"/>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64"/>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7" name="Google Shape;137;p64"/>
          <p:cNvSpPr/>
          <p:nvPr/>
        </p:nvSpPr>
        <p:spPr>
          <a:xfrm>
            <a:off x="442913" y="2238229"/>
            <a:ext cx="11749087" cy="1538525"/>
          </a:xfrm>
          <a:prstGeom prst="rect">
            <a:avLst/>
          </a:prstGeom>
          <a:gradFill>
            <a:gsLst>
              <a:gs pos="0">
                <a:srgbClr val="3B99BB">
                  <a:alpha val="20000"/>
                </a:srgbClr>
              </a:gs>
              <a:gs pos="100000">
                <a:srgbClr val="703F51">
                  <a:alpha val="20000"/>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64"/>
          <p:cNvSpPr txBox="1">
            <a:spLocks noGrp="1"/>
          </p:cNvSpPr>
          <p:nvPr>
            <p:ph type="body" idx="1"/>
          </p:nvPr>
        </p:nvSpPr>
        <p:spPr>
          <a:xfrm>
            <a:off x="836614" y="1377833"/>
            <a:ext cx="9535686"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139" name="Google Shape;139;p64"/>
          <p:cNvSpPr txBox="1">
            <a:spLocks noGrp="1"/>
          </p:cNvSpPr>
          <p:nvPr>
            <p:ph type="body" idx="2"/>
          </p:nvPr>
        </p:nvSpPr>
        <p:spPr>
          <a:xfrm>
            <a:off x="874713" y="2623018"/>
            <a:ext cx="2992278" cy="78156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6D3B4F"/>
              </a:buClr>
              <a:buSzPts val="6000"/>
              <a:buNone/>
              <a:defRPr sz="6000" b="1">
                <a:solidFill>
                  <a:srgbClr val="6D3B4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64"/>
          <p:cNvSpPr txBox="1">
            <a:spLocks noGrp="1"/>
          </p:cNvSpPr>
          <p:nvPr>
            <p:ph type="body" idx="3"/>
          </p:nvPr>
        </p:nvSpPr>
        <p:spPr>
          <a:xfrm>
            <a:off x="836613" y="4048567"/>
            <a:ext cx="2992278"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64"/>
          <p:cNvSpPr txBox="1">
            <a:spLocks noGrp="1"/>
          </p:cNvSpPr>
          <p:nvPr>
            <p:ph type="body" idx="4"/>
          </p:nvPr>
        </p:nvSpPr>
        <p:spPr>
          <a:xfrm>
            <a:off x="836613" y="4433657"/>
            <a:ext cx="4893566" cy="1358113"/>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4"/>
          <p:cNvSpPr txBox="1">
            <a:spLocks noGrp="1"/>
          </p:cNvSpPr>
          <p:nvPr>
            <p:ph type="body" idx="5"/>
          </p:nvPr>
        </p:nvSpPr>
        <p:spPr>
          <a:xfrm>
            <a:off x="6501650" y="2616710"/>
            <a:ext cx="2992278" cy="78156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6D3B4F"/>
              </a:buClr>
              <a:buSzPts val="6000"/>
              <a:buNone/>
              <a:defRPr sz="6000" b="1">
                <a:solidFill>
                  <a:srgbClr val="6D3B4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64"/>
          <p:cNvSpPr txBox="1">
            <a:spLocks noGrp="1"/>
          </p:cNvSpPr>
          <p:nvPr>
            <p:ph type="body" idx="6"/>
          </p:nvPr>
        </p:nvSpPr>
        <p:spPr>
          <a:xfrm>
            <a:off x="6501650" y="4048567"/>
            <a:ext cx="2992278"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p64"/>
          <p:cNvSpPr txBox="1">
            <a:spLocks noGrp="1"/>
          </p:cNvSpPr>
          <p:nvPr>
            <p:ph type="body" idx="7"/>
          </p:nvPr>
        </p:nvSpPr>
        <p:spPr>
          <a:xfrm>
            <a:off x="6501650" y="4433657"/>
            <a:ext cx="4853737" cy="1376965"/>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64"/>
          <p:cNvSpPr>
            <a:spLocks noGrp="1"/>
          </p:cNvSpPr>
          <p:nvPr>
            <p:ph type="pic" idx="8"/>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rcles Frame">
  <p:cSld name="Circles Frame">
    <p:spTree>
      <p:nvGrpSpPr>
        <p:cNvPr id="1" name="Shape 146"/>
        <p:cNvGrpSpPr/>
        <p:nvPr/>
      </p:nvGrpSpPr>
      <p:grpSpPr>
        <a:xfrm>
          <a:off x="0" y="0"/>
          <a:ext cx="0" cy="0"/>
          <a:chOff x="0" y="0"/>
          <a:chExt cx="0" cy="0"/>
        </a:xfrm>
      </p:grpSpPr>
      <p:sp>
        <p:nvSpPr>
          <p:cNvPr id="147" name="Google Shape;147;p65"/>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65"/>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5"/>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50" name="Google Shape;150;p65"/>
          <p:cNvSpPr/>
          <p:nvPr/>
        </p:nvSpPr>
        <p:spPr>
          <a:xfrm>
            <a:off x="1810787" y="2541781"/>
            <a:ext cx="2322576" cy="2322576"/>
          </a:xfrm>
          <a:prstGeom prst="ellipse">
            <a:avLst/>
          </a:prstGeom>
          <a:gradFill>
            <a:gsLst>
              <a:gs pos="0">
                <a:srgbClr val="3B99BB">
                  <a:alpha val="9411"/>
                </a:srgbClr>
              </a:gs>
              <a:gs pos="100000">
                <a:srgbClr val="2C728C">
                  <a:alpha val="20000"/>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65"/>
          <p:cNvSpPr/>
          <p:nvPr/>
        </p:nvSpPr>
        <p:spPr>
          <a:xfrm>
            <a:off x="3997452" y="2200193"/>
            <a:ext cx="3008376" cy="3008376"/>
          </a:xfrm>
          <a:prstGeom prst="ellipse">
            <a:avLst/>
          </a:prstGeom>
          <a:gradFill>
            <a:gsLst>
              <a:gs pos="0">
                <a:srgbClr val="96556D">
                  <a:alpha val="20000"/>
                </a:srgbClr>
              </a:gs>
              <a:gs pos="100000">
                <a:srgbClr val="2C728C">
                  <a:alpha val="20000"/>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65"/>
          <p:cNvSpPr/>
          <p:nvPr/>
        </p:nvSpPr>
        <p:spPr>
          <a:xfrm>
            <a:off x="6869918" y="1978150"/>
            <a:ext cx="3511296" cy="3511296"/>
          </a:xfrm>
          <a:prstGeom prst="ellipse">
            <a:avLst/>
          </a:prstGeom>
          <a:gradFill>
            <a:gsLst>
              <a:gs pos="0">
                <a:srgbClr val="703F51">
                  <a:alpha val="20000"/>
                </a:srgbClr>
              </a:gs>
              <a:gs pos="100000">
                <a:srgbClr val="96556D">
                  <a:alpha val="20000"/>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65"/>
          <p:cNvSpPr txBox="1">
            <a:spLocks noGrp="1"/>
          </p:cNvSpPr>
          <p:nvPr>
            <p:ph type="body" idx="1"/>
          </p:nvPr>
        </p:nvSpPr>
        <p:spPr>
          <a:xfrm>
            <a:off x="2073295" y="3071195"/>
            <a:ext cx="1797559" cy="781561"/>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6D3B4F"/>
              </a:buClr>
              <a:buSzPts val="6000"/>
              <a:buNone/>
              <a:defRPr sz="6000" b="1">
                <a:solidFill>
                  <a:srgbClr val="6D3B4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5"/>
          <p:cNvSpPr txBox="1">
            <a:spLocks noGrp="1"/>
          </p:cNvSpPr>
          <p:nvPr>
            <p:ph type="body" idx="2"/>
          </p:nvPr>
        </p:nvSpPr>
        <p:spPr>
          <a:xfrm>
            <a:off x="1730075" y="5649340"/>
            <a:ext cx="2484000" cy="334918"/>
          </a:xfrm>
          <a:prstGeom prst="rect">
            <a:avLst/>
          </a:prstGeom>
          <a:noFill/>
          <a:ln>
            <a:noFill/>
          </a:ln>
        </p:spPr>
        <p:txBody>
          <a:bodyPr spcFirstLastPara="1" wrap="square" lIns="36000" tIns="0" rIns="0" bIns="0" anchor="b" anchorCtr="0">
            <a:normAutofit/>
          </a:bodyPr>
          <a:lstStyle>
            <a:lvl1pPr marL="457200" lvl="0" indent="-228600" algn="ctr">
              <a:lnSpc>
                <a:spcPct val="90000"/>
              </a:lnSpc>
              <a:spcBef>
                <a:spcPts val="1000"/>
              </a:spcBef>
              <a:spcAft>
                <a:spcPts val="0"/>
              </a:spcAft>
              <a:buClr>
                <a:schemeClr val="dk1"/>
              </a:buClr>
              <a:buSzPts val="2200"/>
              <a:buNone/>
              <a:defRPr sz="2200" b="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65"/>
          <p:cNvSpPr txBox="1">
            <a:spLocks noGrp="1"/>
          </p:cNvSpPr>
          <p:nvPr>
            <p:ph type="body" idx="3"/>
          </p:nvPr>
        </p:nvSpPr>
        <p:spPr>
          <a:xfrm>
            <a:off x="2165887" y="3909381"/>
            <a:ext cx="1596816" cy="430700"/>
          </a:xfrm>
          <a:prstGeom prst="rect">
            <a:avLst/>
          </a:prstGeom>
          <a:noFill/>
          <a:ln>
            <a:noFill/>
          </a:ln>
        </p:spPr>
        <p:txBody>
          <a:bodyPr spcFirstLastPara="1" wrap="square" lIns="36000" tIns="0" rIns="0" bIns="0" anchor="t" anchorCtr="0">
            <a:noAutofit/>
          </a:bodyPr>
          <a:lstStyle>
            <a:lvl1pPr marL="457200" lvl="0" indent="-228600" algn="ctr">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800"/>
              <a:buNone/>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5"/>
          <p:cNvSpPr txBox="1">
            <a:spLocks noGrp="1"/>
          </p:cNvSpPr>
          <p:nvPr>
            <p:ph type="body" idx="4"/>
          </p:nvPr>
        </p:nvSpPr>
        <p:spPr>
          <a:xfrm>
            <a:off x="4362457" y="5674484"/>
            <a:ext cx="2484000" cy="334918"/>
          </a:xfrm>
          <a:prstGeom prst="rect">
            <a:avLst/>
          </a:prstGeom>
          <a:noFill/>
          <a:ln>
            <a:noFill/>
          </a:ln>
        </p:spPr>
        <p:txBody>
          <a:bodyPr spcFirstLastPara="1" wrap="square" lIns="36000" tIns="0" rIns="0" bIns="0" anchor="b" anchorCtr="0">
            <a:normAutofit/>
          </a:bodyPr>
          <a:lstStyle>
            <a:lvl1pPr marL="457200" lvl="0" indent="-228600" algn="ctr">
              <a:lnSpc>
                <a:spcPct val="90000"/>
              </a:lnSpc>
              <a:spcBef>
                <a:spcPts val="1000"/>
              </a:spcBef>
              <a:spcAft>
                <a:spcPts val="0"/>
              </a:spcAft>
              <a:buClr>
                <a:schemeClr val="dk1"/>
              </a:buClr>
              <a:buSzPts val="2200"/>
              <a:buNone/>
              <a:defRPr sz="2200" b="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7" name="Google Shape;157;p65"/>
          <p:cNvSpPr txBox="1">
            <a:spLocks noGrp="1"/>
          </p:cNvSpPr>
          <p:nvPr>
            <p:ph type="body" idx="5"/>
          </p:nvPr>
        </p:nvSpPr>
        <p:spPr>
          <a:xfrm>
            <a:off x="7383566" y="5656692"/>
            <a:ext cx="2484000" cy="334918"/>
          </a:xfrm>
          <a:prstGeom prst="rect">
            <a:avLst/>
          </a:prstGeom>
          <a:noFill/>
          <a:ln>
            <a:noFill/>
          </a:ln>
        </p:spPr>
        <p:txBody>
          <a:bodyPr spcFirstLastPara="1" wrap="square" lIns="36000" tIns="0" rIns="0" bIns="0" anchor="b" anchorCtr="0">
            <a:normAutofit/>
          </a:bodyPr>
          <a:lstStyle>
            <a:lvl1pPr marL="457200" lvl="0" indent="-228600" algn="ctr">
              <a:lnSpc>
                <a:spcPct val="90000"/>
              </a:lnSpc>
              <a:spcBef>
                <a:spcPts val="1000"/>
              </a:spcBef>
              <a:spcAft>
                <a:spcPts val="0"/>
              </a:spcAft>
              <a:buClr>
                <a:schemeClr val="dk1"/>
              </a:buClr>
              <a:buSzPts val="2200"/>
              <a:buNone/>
              <a:defRPr sz="2200" b="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65"/>
          <p:cNvSpPr txBox="1">
            <a:spLocks noGrp="1"/>
          </p:cNvSpPr>
          <p:nvPr>
            <p:ph type="body" idx="6"/>
          </p:nvPr>
        </p:nvSpPr>
        <p:spPr>
          <a:xfrm>
            <a:off x="4602860" y="3068895"/>
            <a:ext cx="1797559" cy="781561"/>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6D3B4F"/>
              </a:buClr>
              <a:buSzPts val="6000"/>
              <a:buNone/>
              <a:defRPr sz="6000" b="1">
                <a:solidFill>
                  <a:srgbClr val="6D3B4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65"/>
          <p:cNvSpPr txBox="1">
            <a:spLocks noGrp="1"/>
          </p:cNvSpPr>
          <p:nvPr>
            <p:ph type="body" idx="7"/>
          </p:nvPr>
        </p:nvSpPr>
        <p:spPr>
          <a:xfrm>
            <a:off x="7726786" y="3068895"/>
            <a:ext cx="1797559" cy="781561"/>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rgbClr val="6D3B4F"/>
              </a:buClr>
              <a:buSzPts val="6000"/>
              <a:buNone/>
              <a:defRPr sz="6000" b="1">
                <a:solidFill>
                  <a:srgbClr val="6D3B4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65"/>
          <p:cNvSpPr txBox="1">
            <a:spLocks noGrp="1"/>
          </p:cNvSpPr>
          <p:nvPr>
            <p:ph type="body" idx="8"/>
          </p:nvPr>
        </p:nvSpPr>
        <p:spPr>
          <a:xfrm>
            <a:off x="4703232" y="3917466"/>
            <a:ext cx="1596816" cy="430700"/>
          </a:xfrm>
          <a:prstGeom prst="rect">
            <a:avLst/>
          </a:prstGeom>
          <a:noFill/>
          <a:ln>
            <a:noFill/>
          </a:ln>
        </p:spPr>
        <p:txBody>
          <a:bodyPr spcFirstLastPara="1" wrap="square" lIns="36000" tIns="0" rIns="0" bIns="0" anchor="t" anchorCtr="0">
            <a:noAutofit/>
          </a:bodyPr>
          <a:lstStyle>
            <a:lvl1pPr marL="457200" lvl="0" indent="-228600" algn="ctr">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800"/>
              <a:buNone/>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65"/>
          <p:cNvSpPr txBox="1">
            <a:spLocks noGrp="1"/>
          </p:cNvSpPr>
          <p:nvPr>
            <p:ph type="body" idx="9"/>
          </p:nvPr>
        </p:nvSpPr>
        <p:spPr>
          <a:xfrm>
            <a:off x="7827157" y="3917466"/>
            <a:ext cx="1596816" cy="430700"/>
          </a:xfrm>
          <a:prstGeom prst="rect">
            <a:avLst/>
          </a:prstGeom>
          <a:noFill/>
          <a:ln>
            <a:noFill/>
          </a:ln>
        </p:spPr>
        <p:txBody>
          <a:bodyPr spcFirstLastPara="1" wrap="square" lIns="36000" tIns="0" rIns="0" bIns="0" anchor="t" anchorCtr="0">
            <a:noAutofit/>
          </a:bodyPr>
          <a:lstStyle>
            <a:lvl1pPr marL="457200" lvl="0" indent="-228600" algn="ctr">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800"/>
              <a:buNone/>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65"/>
          <p:cNvSpPr txBox="1">
            <a:spLocks noGrp="1"/>
          </p:cNvSpPr>
          <p:nvPr>
            <p:ph type="title"/>
          </p:nvPr>
        </p:nvSpPr>
        <p:spPr>
          <a:xfrm>
            <a:off x="836614" y="740998"/>
            <a:ext cx="9535686" cy="5688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65"/>
          <p:cNvSpPr txBox="1">
            <a:spLocks noGrp="1"/>
          </p:cNvSpPr>
          <p:nvPr>
            <p:ph type="body" idx="13"/>
          </p:nvPr>
        </p:nvSpPr>
        <p:spPr>
          <a:xfrm>
            <a:off x="836614" y="1377833"/>
            <a:ext cx="9535686"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164" name="Google Shape;164;p65"/>
          <p:cNvSpPr>
            <a:spLocks noGrp="1"/>
          </p:cNvSpPr>
          <p:nvPr>
            <p:ph type="pic" idx="14"/>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with Subtitle">
  <p:cSld name="Comparison with Subtitle">
    <p:spTree>
      <p:nvGrpSpPr>
        <p:cNvPr id="1" name="Shape 165"/>
        <p:cNvGrpSpPr/>
        <p:nvPr/>
      </p:nvGrpSpPr>
      <p:grpSpPr>
        <a:xfrm>
          <a:off x="0" y="0"/>
          <a:ext cx="0" cy="0"/>
          <a:chOff x="0" y="0"/>
          <a:chExt cx="0" cy="0"/>
        </a:xfrm>
      </p:grpSpPr>
      <p:sp>
        <p:nvSpPr>
          <p:cNvPr id="166" name="Google Shape;166;p66"/>
          <p:cNvSpPr/>
          <p:nvPr/>
        </p:nvSpPr>
        <p:spPr>
          <a:xfrm>
            <a:off x="6096000" y="2875541"/>
            <a:ext cx="5653088" cy="2724912"/>
          </a:xfrm>
          <a:prstGeom prst="rect">
            <a:avLst/>
          </a:prstGeom>
          <a:solidFill>
            <a:schemeClr val="accent6">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66"/>
          <p:cNvSpPr txBox="1">
            <a:spLocks noGrp="1"/>
          </p:cNvSpPr>
          <p:nvPr>
            <p:ph type="title"/>
          </p:nvPr>
        </p:nvSpPr>
        <p:spPr>
          <a:xfrm>
            <a:off x="836614" y="740998"/>
            <a:ext cx="9535686" cy="5688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66"/>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66"/>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66"/>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71" name="Google Shape;171;p66"/>
          <p:cNvSpPr txBox="1">
            <a:spLocks noGrp="1"/>
          </p:cNvSpPr>
          <p:nvPr>
            <p:ph type="body" idx="1"/>
          </p:nvPr>
        </p:nvSpPr>
        <p:spPr>
          <a:xfrm>
            <a:off x="836614" y="1377833"/>
            <a:ext cx="9535686" cy="909018"/>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172" name="Google Shape;172;p66"/>
          <p:cNvSpPr/>
          <p:nvPr/>
        </p:nvSpPr>
        <p:spPr>
          <a:xfrm>
            <a:off x="0" y="2891583"/>
            <a:ext cx="6096000" cy="2724912"/>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66"/>
          <p:cNvSpPr txBox="1">
            <a:spLocks noGrp="1"/>
          </p:cNvSpPr>
          <p:nvPr>
            <p:ph type="body" idx="2"/>
          </p:nvPr>
        </p:nvSpPr>
        <p:spPr>
          <a:xfrm>
            <a:off x="836612" y="3278541"/>
            <a:ext cx="4820533"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4" name="Google Shape;174;p66"/>
          <p:cNvSpPr txBox="1">
            <a:spLocks noGrp="1"/>
          </p:cNvSpPr>
          <p:nvPr>
            <p:ph type="body" idx="3"/>
          </p:nvPr>
        </p:nvSpPr>
        <p:spPr>
          <a:xfrm>
            <a:off x="836612" y="3663631"/>
            <a:ext cx="4820533" cy="1618232"/>
          </a:xfrm>
          <a:prstGeom prst="rect">
            <a:avLst/>
          </a:prstGeom>
          <a:noFill/>
          <a:ln>
            <a:noFill/>
          </a:ln>
        </p:spPr>
        <p:txBody>
          <a:bodyPr spcFirstLastPara="1" wrap="square" lIns="36000" tIns="0" rIns="0" bIns="0" anchor="t" anchorCtr="0">
            <a:normAutofit/>
          </a:bodyPr>
          <a:lstStyle>
            <a:lvl1pPr marL="457200" lvl="0" indent="-339725" algn="l">
              <a:lnSpc>
                <a:spcPct val="90000"/>
              </a:lnSpc>
              <a:spcBef>
                <a:spcPts val="600"/>
              </a:spcBef>
              <a:spcAft>
                <a:spcPts val="0"/>
              </a:spcAft>
              <a:buClr>
                <a:srgbClr val="D7B7C3"/>
              </a:buClr>
              <a:buSzPts val="1750"/>
              <a:buFont typeface="Noto Sans Symbols"/>
              <a:buChar char="▪"/>
              <a:defRPr sz="1400"/>
            </a:lvl1pPr>
            <a:lvl2pPr marL="914400" lvl="1" indent="-339725" algn="l">
              <a:lnSpc>
                <a:spcPct val="90000"/>
              </a:lnSpc>
              <a:spcBef>
                <a:spcPts val="600"/>
              </a:spcBef>
              <a:spcAft>
                <a:spcPts val="0"/>
              </a:spcAft>
              <a:buClr>
                <a:srgbClr val="D7B7C3"/>
              </a:buClr>
              <a:buSzPts val="1750"/>
              <a:buFont typeface="Noto Sans Symbols"/>
              <a:buChar char="▪"/>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66"/>
          <p:cNvSpPr txBox="1">
            <a:spLocks noGrp="1"/>
          </p:cNvSpPr>
          <p:nvPr>
            <p:ph type="body" idx="4"/>
          </p:nvPr>
        </p:nvSpPr>
        <p:spPr>
          <a:xfrm>
            <a:off x="6495790" y="3278541"/>
            <a:ext cx="4820533"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6" name="Google Shape;176;p66"/>
          <p:cNvSpPr txBox="1">
            <a:spLocks noGrp="1"/>
          </p:cNvSpPr>
          <p:nvPr>
            <p:ph type="body" idx="5"/>
          </p:nvPr>
        </p:nvSpPr>
        <p:spPr>
          <a:xfrm>
            <a:off x="6495790" y="3663631"/>
            <a:ext cx="4820533" cy="1618232"/>
          </a:xfrm>
          <a:prstGeom prst="rect">
            <a:avLst/>
          </a:prstGeom>
          <a:noFill/>
          <a:ln>
            <a:noFill/>
          </a:ln>
        </p:spPr>
        <p:txBody>
          <a:bodyPr spcFirstLastPara="1" wrap="square" lIns="36000" tIns="0" rIns="0" bIns="0" anchor="t" anchorCtr="0">
            <a:normAutofit/>
          </a:bodyPr>
          <a:lstStyle>
            <a:lvl1pPr marL="457200" lvl="0" indent="-339725" algn="l">
              <a:lnSpc>
                <a:spcPct val="90000"/>
              </a:lnSpc>
              <a:spcBef>
                <a:spcPts val="600"/>
              </a:spcBef>
              <a:spcAft>
                <a:spcPts val="0"/>
              </a:spcAft>
              <a:buClr>
                <a:srgbClr val="ADD7E5"/>
              </a:buClr>
              <a:buSzPts val="1750"/>
              <a:buFont typeface="Noto Sans Symbols"/>
              <a:buChar char="▪"/>
              <a:defRPr sz="1400"/>
            </a:lvl1pPr>
            <a:lvl2pPr marL="914400" lvl="1" indent="-339725" algn="l">
              <a:lnSpc>
                <a:spcPct val="90000"/>
              </a:lnSpc>
              <a:spcBef>
                <a:spcPts val="600"/>
              </a:spcBef>
              <a:spcAft>
                <a:spcPts val="0"/>
              </a:spcAft>
              <a:buClr>
                <a:srgbClr val="ADD7E5"/>
              </a:buClr>
              <a:buSzPts val="1750"/>
              <a:buFont typeface="Noto Sans Symbols"/>
              <a:buChar char="▪"/>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66"/>
          <p:cNvSpPr>
            <a:spLocks noGrp="1"/>
          </p:cNvSpPr>
          <p:nvPr>
            <p:ph type="pic" idx="6"/>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178"/>
        <p:cNvGrpSpPr/>
        <p:nvPr/>
      </p:nvGrpSpPr>
      <p:grpSpPr>
        <a:xfrm>
          <a:off x="0" y="0"/>
          <a:ext cx="0" cy="0"/>
          <a:chOff x="0" y="0"/>
          <a:chExt cx="0" cy="0"/>
        </a:xfrm>
      </p:grpSpPr>
      <p:sp>
        <p:nvSpPr>
          <p:cNvPr id="179" name="Google Shape;179;p67"/>
          <p:cNvSpPr/>
          <p:nvPr/>
        </p:nvSpPr>
        <p:spPr>
          <a:xfrm>
            <a:off x="0" y="1426745"/>
            <a:ext cx="12192000" cy="4983480"/>
          </a:xfrm>
          <a:prstGeom prst="rect">
            <a:avLst/>
          </a:prstGeom>
          <a:gradFill>
            <a:gsLst>
              <a:gs pos="0">
                <a:srgbClr val="703F51">
                  <a:alpha val="20000"/>
                </a:srgbClr>
              </a:gs>
              <a:gs pos="100000">
                <a:srgbClr val="3B99BB">
                  <a:alpha val="20000"/>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67"/>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67"/>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67"/>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83" name="Google Shape;183;p67" descr="Competitors logos quadrant"/>
          <p:cNvSpPr>
            <a:spLocks noGrp="1"/>
          </p:cNvSpPr>
          <p:nvPr>
            <p:ph type="pic" idx="2"/>
          </p:nvPr>
        </p:nvSpPr>
        <p:spPr>
          <a:xfrm>
            <a:off x="3271215" y="2800279"/>
            <a:ext cx="1772153" cy="777240"/>
          </a:xfrm>
          <a:prstGeom prst="rect">
            <a:avLst/>
          </a:prstGeom>
          <a:solidFill>
            <a:schemeClr val="lt1">
              <a:alpha val="49411"/>
            </a:schemeClr>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67" descr="Competitors logos quadrant"/>
          <p:cNvSpPr>
            <a:spLocks noGrp="1"/>
          </p:cNvSpPr>
          <p:nvPr>
            <p:ph type="pic" idx="3"/>
          </p:nvPr>
        </p:nvSpPr>
        <p:spPr>
          <a:xfrm>
            <a:off x="1366167" y="2237506"/>
            <a:ext cx="1772153" cy="777240"/>
          </a:xfrm>
          <a:prstGeom prst="rect">
            <a:avLst/>
          </a:prstGeom>
          <a:solidFill>
            <a:schemeClr val="lt1">
              <a:alpha val="49411"/>
            </a:schemeClr>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p67" descr="Competitors logos quadrant"/>
          <p:cNvSpPr>
            <a:spLocks noGrp="1"/>
          </p:cNvSpPr>
          <p:nvPr>
            <p:ph type="pic" idx="4"/>
          </p:nvPr>
        </p:nvSpPr>
        <p:spPr>
          <a:xfrm>
            <a:off x="1872684" y="4678392"/>
            <a:ext cx="1772153" cy="777240"/>
          </a:xfrm>
          <a:prstGeom prst="rect">
            <a:avLst/>
          </a:prstGeom>
          <a:solidFill>
            <a:schemeClr val="lt1">
              <a:alpha val="49411"/>
            </a:schemeClr>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67" descr="Competitors logos quadrant"/>
          <p:cNvSpPr>
            <a:spLocks noGrp="1"/>
          </p:cNvSpPr>
          <p:nvPr>
            <p:ph type="pic" idx="5"/>
          </p:nvPr>
        </p:nvSpPr>
        <p:spPr>
          <a:xfrm>
            <a:off x="6636591" y="2856931"/>
            <a:ext cx="1772153" cy="777240"/>
          </a:xfrm>
          <a:prstGeom prst="rect">
            <a:avLst/>
          </a:prstGeom>
          <a:solidFill>
            <a:schemeClr val="lt1">
              <a:alpha val="49411"/>
            </a:schemeClr>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67" descr="Competitors logos quadrant"/>
          <p:cNvSpPr>
            <a:spLocks noGrp="1"/>
          </p:cNvSpPr>
          <p:nvPr>
            <p:ph type="pic" idx="6"/>
          </p:nvPr>
        </p:nvSpPr>
        <p:spPr>
          <a:xfrm>
            <a:off x="6458028" y="4783318"/>
            <a:ext cx="1772153" cy="777240"/>
          </a:xfrm>
          <a:prstGeom prst="rect">
            <a:avLst/>
          </a:prstGeom>
          <a:solidFill>
            <a:schemeClr val="lt1">
              <a:alpha val="49411"/>
            </a:schemeClr>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67" descr="Competitors logos quadrant"/>
          <p:cNvSpPr>
            <a:spLocks noGrp="1"/>
          </p:cNvSpPr>
          <p:nvPr>
            <p:ph type="pic" idx="7"/>
          </p:nvPr>
        </p:nvSpPr>
        <p:spPr>
          <a:xfrm>
            <a:off x="9155216" y="4546154"/>
            <a:ext cx="1772153" cy="777240"/>
          </a:xfrm>
          <a:prstGeom prst="rect">
            <a:avLst/>
          </a:prstGeom>
          <a:solidFill>
            <a:schemeClr val="lt1">
              <a:alpha val="49411"/>
            </a:schemeClr>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67"/>
          <p:cNvSpPr txBox="1">
            <a:spLocks noGrp="1"/>
          </p:cNvSpPr>
          <p:nvPr>
            <p:ph type="body" idx="1"/>
          </p:nvPr>
        </p:nvSpPr>
        <p:spPr>
          <a:xfrm>
            <a:off x="836613" y="3922337"/>
            <a:ext cx="2741612" cy="2488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b="1"/>
            </a:lvl1pPr>
            <a:lvl2pPr marL="914400" lvl="1" indent="-228600" algn="l">
              <a:lnSpc>
                <a:spcPct val="90000"/>
              </a:lnSpc>
              <a:spcBef>
                <a:spcPts val="500"/>
              </a:spcBef>
              <a:spcAft>
                <a:spcPts val="0"/>
              </a:spcAft>
              <a:buClr>
                <a:schemeClr val="dk1"/>
              </a:buClr>
              <a:buSzPts val="1200"/>
              <a:buNone/>
              <a:defRPr sz="1200" b="1"/>
            </a:lvl2pPr>
            <a:lvl3pPr marL="1371600" lvl="2" indent="-304800" algn="l">
              <a:lnSpc>
                <a:spcPct val="90000"/>
              </a:lnSpc>
              <a:spcBef>
                <a:spcPts val="500"/>
              </a:spcBef>
              <a:spcAft>
                <a:spcPts val="0"/>
              </a:spcAft>
              <a:buClr>
                <a:schemeClr val="dk1"/>
              </a:buClr>
              <a:buSzPts val="1200"/>
              <a:buChar char="•"/>
              <a:defRPr sz="1200" b="1"/>
            </a:lvl3pPr>
            <a:lvl4pPr marL="1828800" lvl="3" indent="-304800" algn="l">
              <a:lnSpc>
                <a:spcPct val="90000"/>
              </a:lnSpc>
              <a:spcBef>
                <a:spcPts val="500"/>
              </a:spcBef>
              <a:spcAft>
                <a:spcPts val="0"/>
              </a:spcAft>
              <a:buClr>
                <a:schemeClr val="dk1"/>
              </a:buClr>
              <a:buSzPts val="1200"/>
              <a:buChar char="•"/>
              <a:defRPr sz="1200" b="1"/>
            </a:lvl4pPr>
            <a:lvl5pPr marL="2286000" lvl="4" indent="-304800" algn="l">
              <a:lnSpc>
                <a:spcPct val="90000"/>
              </a:lnSpc>
              <a:spcBef>
                <a:spcPts val="500"/>
              </a:spcBef>
              <a:spcAft>
                <a:spcPts val="0"/>
              </a:spcAft>
              <a:buClr>
                <a:schemeClr val="dk1"/>
              </a:buClr>
              <a:buSzPts val="1200"/>
              <a:buChar char="•"/>
              <a:defRPr sz="1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0" name="Google Shape;190;p67"/>
          <p:cNvCxnSpPr/>
          <p:nvPr/>
        </p:nvCxnSpPr>
        <p:spPr>
          <a:xfrm>
            <a:off x="943519" y="3858087"/>
            <a:ext cx="10332000" cy="0"/>
          </a:xfrm>
          <a:prstGeom prst="straightConnector1">
            <a:avLst/>
          </a:prstGeom>
          <a:noFill/>
          <a:ln w="25400" cap="flat" cmpd="sng">
            <a:solidFill>
              <a:schemeClr val="dk1"/>
            </a:solidFill>
            <a:prstDash val="solid"/>
            <a:miter lim="800000"/>
            <a:headEnd type="none" w="sm" len="sm"/>
            <a:tailEnd type="triangle" w="med" len="med"/>
          </a:ln>
        </p:spPr>
      </p:cxnSp>
      <p:cxnSp>
        <p:nvCxnSpPr>
          <p:cNvPr id="191" name="Google Shape;191;p67"/>
          <p:cNvCxnSpPr/>
          <p:nvPr/>
        </p:nvCxnSpPr>
        <p:spPr>
          <a:xfrm rot="-5400000">
            <a:off x="4162800" y="3876719"/>
            <a:ext cx="3866400" cy="0"/>
          </a:xfrm>
          <a:prstGeom prst="straightConnector1">
            <a:avLst/>
          </a:prstGeom>
          <a:noFill/>
          <a:ln w="25400" cap="flat" cmpd="sng">
            <a:solidFill>
              <a:schemeClr val="dk1"/>
            </a:solidFill>
            <a:prstDash val="solid"/>
            <a:miter lim="800000"/>
            <a:headEnd type="none" w="sm" len="sm"/>
            <a:tailEnd type="triangle" w="med" len="med"/>
          </a:ln>
        </p:spPr>
      </p:cxnSp>
      <p:sp>
        <p:nvSpPr>
          <p:cNvPr id="192" name="Google Shape;192;p67"/>
          <p:cNvSpPr>
            <a:spLocks noGrp="1"/>
          </p:cNvSpPr>
          <p:nvPr>
            <p:ph type="pic" idx="8"/>
          </p:nvPr>
        </p:nvSpPr>
        <p:spPr>
          <a:xfrm>
            <a:off x="9464329" y="2259757"/>
            <a:ext cx="1463040" cy="987552"/>
          </a:xfrm>
          <a:prstGeom prst="rect">
            <a:avLst/>
          </a:prstGeom>
          <a:solidFill>
            <a:schemeClr val="lt1">
              <a:alpha val="49411"/>
            </a:schemeClr>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p67"/>
          <p:cNvSpPr txBox="1">
            <a:spLocks noGrp="1"/>
          </p:cNvSpPr>
          <p:nvPr>
            <p:ph type="body" idx="9"/>
          </p:nvPr>
        </p:nvSpPr>
        <p:spPr>
          <a:xfrm>
            <a:off x="8601699" y="3922337"/>
            <a:ext cx="2741612" cy="2488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b="1"/>
            </a:lvl1pPr>
            <a:lvl2pPr marL="914400" lvl="1" indent="-228600" algn="l">
              <a:lnSpc>
                <a:spcPct val="90000"/>
              </a:lnSpc>
              <a:spcBef>
                <a:spcPts val="500"/>
              </a:spcBef>
              <a:spcAft>
                <a:spcPts val="0"/>
              </a:spcAft>
              <a:buClr>
                <a:schemeClr val="dk1"/>
              </a:buClr>
              <a:buSzPts val="1200"/>
              <a:buNone/>
              <a:defRPr sz="1200" b="1"/>
            </a:lvl2pPr>
            <a:lvl3pPr marL="1371600" lvl="2" indent="-304800" algn="l">
              <a:lnSpc>
                <a:spcPct val="90000"/>
              </a:lnSpc>
              <a:spcBef>
                <a:spcPts val="500"/>
              </a:spcBef>
              <a:spcAft>
                <a:spcPts val="0"/>
              </a:spcAft>
              <a:buClr>
                <a:schemeClr val="dk1"/>
              </a:buClr>
              <a:buSzPts val="1200"/>
              <a:buChar char="•"/>
              <a:defRPr sz="1200" b="1"/>
            </a:lvl3pPr>
            <a:lvl4pPr marL="1828800" lvl="3" indent="-304800" algn="l">
              <a:lnSpc>
                <a:spcPct val="90000"/>
              </a:lnSpc>
              <a:spcBef>
                <a:spcPts val="500"/>
              </a:spcBef>
              <a:spcAft>
                <a:spcPts val="0"/>
              </a:spcAft>
              <a:buClr>
                <a:schemeClr val="dk1"/>
              </a:buClr>
              <a:buSzPts val="1200"/>
              <a:buChar char="•"/>
              <a:defRPr sz="1200" b="1"/>
            </a:lvl4pPr>
            <a:lvl5pPr marL="2286000" lvl="4" indent="-304800" algn="l">
              <a:lnSpc>
                <a:spcPct val="90000"/>
              </a:lnSpc>
              <a:spcBef>
                <a:spcPts val="500"/>
              </a:spcBef>
              <a:spcAft>
                <a:spcPts val="0"/>
              </a:spcAft>
              <a:buClr>
                <a:schemeClr val="dk1"/>
              </a:buClr>
              <a:buSzPts val="1200"/>
              <a:buChar char="•"/>
              <a:defRPr sz="1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7"/>
          <p:cNvSpPr txBox="1">
            <a:spLocks noGrp="1"/>
          </p:cNvSpPr>
          <p:nvPr>
            <p:ph type="body" idx="13"/>
          </p:nvPr>
        </p:nvSpPr>
        <p:spPr>
          <a:xfrm>
            <a:off x="4718845" y="5880592"/>
            <a:ext cx="2741612" cy="2488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200"/>
              <a:buNone/>
              <a:defRPr sz="1200" b="1"/>
            </a:lvl1pPr>
            <a:lvl2pPr marL="914400" lvl="1" indent="-228600" algn="l">
              <a:lnSpc>
                <a:spcPct val="90000"/>
              </a:lnSpc>
              <a:spcBef>
                <a:spcPts val="500"/>
              </a:spcBef>
              <a:spcAft>
                <a:spcPts val="0"/>
              </a:spcAft>
              <a:buClr>
                <a:schemeClr val="dk1"/>
              </a:buClr>
              <a:buSzPts val="1200"/>
              <a:buNone/>
              <a:defRPr sz="1200" b="1"/>
            </a:lvl2pPr>
            <a:lvl3pPr marL="1371600" lvl="2" indent="-304800" algn="l">
              <a:lnSpc>
                <a:spcPct val="90000"/>
              </a:lnSpc>
              <a:spcBef>
                <a:spcPts val="500"/>
              </a:spcBef>
              <a:spcAft>
                <a:spcPts val="0"/>
              </a:spcAft>
              <a:buClr>
                <a:schemeClr val="dk1"/>
              </a:buClr>
              <a:buSzPts val="1200"/>
              <a:buChar char="•"/>
              <a:defRPr sz="1200" b="1"/>
            </a:lvl3pPr>
            <a:lvl4pPr marL="1828800" lvl="3" indent="-304800" algn="l">
              <a:lnSpc>
                <a:spcPct val="90000"/>
              </a:lnSpc>
              <a:spcBef>
                <a:spcPts val="500"/>
              </a:spcBef>
              <a:spcAft>
                <a:spcPts val="0"/>
              </a:spcAft>
              <a:buClr>
                <a:schemeClr val="dk1"/>
              </a:buClr>
              <a:buSzPts val="1200"/>
              <a:buChar char="•"/>
              <a:defRPr sz="1200" b="1"/>
            </a:lvl4pPr>
            <a:lvl5pPr marL="2286000" lvl="4" indent="-304800" algn="l">
              <a:lnSpc>
                <a:spcPct val="90000"/>
              </a:lnSpc>
              <a:spcBef>
                <a:spcPts val="500"/>
              </a:spcBef>
              <a:spcAft>
                <a:spcPts val="0"/>
              </a:spcAft>
              <a:buClr>
                <a:schemeClr val="dk1"/>
              </a:buClr>
              <a:buSzPts val="1200"/>
              <a:buChar char="•"/>
              <a:defRPr sz="1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7"/>
          <p:cNvSpPr txBox="1">
            <a:spLocks noGrp="1"/>
          </p:cNvSpPr>
          <p:nvPr>
            <p:ph type="body" idx="14"/>
          </p:nvPr>
        </p:nvSpPr>
        <p:spPr>
          <a:xfrm>
            <a:off x="4731544" y="1640745"/>
            <a:ext cx="2741612" cy="2488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200"/>
              <a:buNone/>
              <a:defRPr sz="1200" b="1"/>
            </a:lvl1pPr>
            <a:lvl2pPr marL="914400" lvl="1" indent="-228600" algn="l">
              <a:lnSpc>
                <a:spcPct val="90000"/>
              </a:lnSpc>
              <a:spcBef>
                <a:spcPts val="500"/>
              </a:spcBef>
              <a:spcAft>
                <a:spcPts val="0"/>
              </a:spcAft>
              <a:buClr>
                <a:schemeClr val="dk1"/>
              </a:buClr>
              <a:buSzPts val="1200"/>
              <a:buNone/>
              <a:defRPr sz="1200" b="1"/>
            </a:lvl2pPr>
            <a:lvl3pPr marL="1371600" lvl="2" indent="-304800" algn="l">
              <a:lnSpc>
                <a:spcPct val="90000"/>
              </a:lnSpc>
              <a:spcBef>
                <a:spcPts val="500"/>
              </a:spcBef>
              <a:spcAft>
                <a:spcPts val="0"/>
              </a:spcAft>
              <a:buClr>
                <a:schemeClr val="dk1"/>
              </a:buClr>
              <a:buSzPts val="1200"/>
              <a:buChar char="•"/>
              <a:defRPr sz="1200" b="1"/>
            </a:lvl3pPr>
            <a:lvl4pPr marL="1828800" lvl="3" indent="-304800" algn="l">
              <a:lnSpc>
                <a:spcPct val="90000"/>
              </a:lnSpc>
              <a:spcBef>
                <a:spcPts val="500"/>
              </a:spcBef>
              <a:spcAft>
                <a:spcPts val="0"/>
              </a:spcAft>
              <a:buClr>
                <a:schemeClr val="dk1"/>
              </a:buClr>
              <a:buSzPts val="1200"/>
              <a:buChar char="•"/>
              <a:defRPr sz="1200" b="1"/>
            </a:lvl4pPr>
            <a:lvl5pPr marL="2286000" lvl="4" indent="-304800" algn="l">
              <a:lnSpc>
                <a:spcPct val="90000"/>
              </a:lnSpc>
              <a:spcBef>
                <a:spcPts val="500"/>
              </a:spcBef>
              <a:spcAft>
                <a:spcPts val="0"/>
              </a:spcAft>
              <a:buClr>
                <a:schemeClr val="dk1"/>
              </a:buClr>
              <a:buSzPts val="1200"/>
              <a:buChar char="•"/>
              <a:defRPr sz="1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7"/>
          <p:cNvSpPr>
            <a:spLocks noGrp="1"/>
          </p:cNvSpPr>
          <p:nvPr>
            <p:ph type="pic" idx="15"/>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p67"/>
          <p:cNvSpPr txBox="1">
            <a:spLocks noGrp="1"/>
          </p:cNvSpPr>
          <p:nvPr>
            <p:ph type="title"/>
          </p:nvPr>
        </p:nvSpPr>
        <p:spPr>
          <a:xfrm>
            <a:off x="836614" y="740998"/>
            <a:ext cx="9535686" cy="5688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198"/>
        <p:cNvGrpSpPr/>
        <p:nvPr/>
      </p:nvGrpSpPr>
      <p:grpSpPr>
        <a:xfrm>
          <a:off x="0" y="0"/>
          <a:ext cx="0" cy="0"/>
          <a:chOff x="0" y="0"/>
          <a:chExt cx="0" cy="0"/>
        </a:xfrm>
      </p:grpSpPr>
      <p:sp>
        <p:nvSpPr>
          <p:cNvPr id="199" name="Google Shape;199;p68"/>
          <p:cNvSpPr txBox="1">
            <a:spLocks noGrp="1"/>
          </p:cNvSpPr>
          <p:nvPr>
            <p:ph type="title"/>
          </p:nvPr>
        </p:nvSpPr>
        <p:spPr>
          <a:xfrm>
            <a:off x="836614" y="740998"/>
            <a:ext cx="9535686" cy="5688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68"/>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68"/>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68"/>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03" name="Google Shape;203;p68"/>
          <p:cNvSpPr txBox="1">
            <a:spLocks noGrp="1"/>
          </p:cNvSpPr>
          <p:nvPr>
            <p:ph type="body" idx="1"/>
          </p:nvPr>
        </p:nvSpPr>
        <p:spPr>
          <a:xfrm>
            <a:off x="836614" y="1377833"/>
            <a:ext cx="9535686" cy="61888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204" name="Google Shape;204;p68"/>
          <p:cNvSpPr txBox="1">
            <a:spLocks noGrp="1"/>
          </p:cNvSpPr>
          <p:nvPr>
            <p:ph type="body" idx="2"/>
          </p:nvPr>
        </p:nvSpPr>
        <p:spPr>
          <a:xfrm>
            <a:off x="1975465" y="2564315"/>
            <a:ext cx="2271681"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5" name="Google Shape;205;p68"/>
          <p:cNvSpPr txBox="1">
            <a:spLocks noGrp="1"/>
          </p:cNvSpPr>
          <p:nvPr>
            <p:ph type="body" idx="3"/>
          </p:nvPr>
        </p:nvSpPr>
        <p:spPr>
          <a:xfrm>
            <a:off x="1975465" y="2949406"/>
            <a:ext cx="2271681" cy="65881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8"/>
          <p:cNvSpPr>
            <a:spLocks noGrp="1"/>
          </p:cNvSpPr>
          <p:nvPr>
            <p:ph type="pic" idx="4"/>
          </p:nvPr>
        </p:nvSpPr>
        <p:spPr>
          <a:xfrm>
            <a:off x="836614" y="2647025"/>
            <a:ext cx="960120" cy="961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68"/>
          <p:cNvSpPr txBox="1">
            <a:spLocks noGrp="1"/>
          </p:cNvSpPr>
          <p:nvPr>
            <p:ph type="body" idx="5"/>
          </p:nvPr>
        </p:nvSpPr>
        <p:spPr>
          <a:xfrm>
            <a:off x="1975465" y="4130482"/>
            <a:ext cx="2271681"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8" name="Google Shape;208;p68"/>
          <p:cNvSpPr txBox="1">
            <a:spLocks noGrp="1"/>
          </p:cNvSpPr>
          <p:nvPr>
            <p:ph type="body" idx="6"/>
          </p:nvPr>
        </p:nvSpPr>
        <p:spPr>
          <a:xfrm>
            <a:off x="1975465" y="4515573"/>
            <a:ext cx="2271681" cy="65881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68"/>
          <p:cNvSpPr>
            <a:spLocks noGrp="1"/>
          </p:cNvSpPr>
          <p:nvPr>
            <p:ph type="pic" idx="7"/>
          </p:nvPr>
        </p:nvSpPr>
        <p:spPr>
          <a:xfrm>
            <a:off x="836614" y="4213192"/>
            <a:ext cx="960120" cy="961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68"/>
          <p:cNvSpPr txBox="1">
            <a:spLocks noGrp="1"/>
          </p:cNvSpPr>
          <p:nvPr>
            <p:ph type="body" idx="8"/>
          </p:nvPr>
        </p:nvSpPr>
        <p:spPr>
          <a:xfrm>
            <a:off x="5532112" y="2564315"/>
            <a:ext cx="2271681"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 name="Google Shape;211;p68"/>
          <p:cNvSpPr txBox="1">
            <a:spLocks noGrp="1"/>
          </p:cNvSpPr>
          <p:nvPr>
            <p:ph type="body" idx="9"/>
          </p:nvPr>
        </p:nvSpPr>
        <p:spPr>
          <a:xfrm>
            <a:off x="5532112" y="2949406"/>
            <a:ext cx="2271681" cy="65881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68"/>
          <p:cNvSpPr>
            <a:spLocks noGrp="1"/>
          </p:cNvSpPr>
          <p:nvPr>
            <p:ph type="pic" idx="13"/>
          </p:nvPr>
        </p:nvSpPr>
        <p:spPr>
          <a:xfrm>
            <a:off x="4393261" y="2647025"/>
            <a:ext cx="960120" cy="961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 name="Google Shape;213;p68"/>
          <p:cNvSpPr txBox="1">
            <a:spLocks noGrp="1"/>
          </p:cNvSpPr>
          <p:nvPr>
            <p:ph type="body" idx="14"/>
          </p:nvPr>
        </p:nvSpPr>
        <p:spPr>
          <a:xfrm>
            <a:off x="5532112" y="4130482"/>
            <a:ext cx="2271681"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68"/>
          <p:cNvSpPr txBox="1">
            <a:spLocks noGrp="1"/>
          </p:cNvSpPr>
          <p:nvPr>
            <p:ph type="body" idx="15"/>
          </p:nvPr>
        </p:nvSpPr>
        <p:spPr>
          <a:xfrm>
            <a:off x="5532112" y="4515573"/>
            <a:ext cx="2271681" cy="65881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68"/>
          <p:cNvSpPr>
            <a:spLocks noGrp="1"/>
          </p:cNvSpPr>
          <p:nvPr>
            <p:ph type="pic" idx="16"/>
          </p:nvPr>
        </p:nvSpPr>
        <p:spPr>
          <a:xfrm>
            <a:off x="4393261" y="4213192"/>
            <a:ext cx="960120" cy="961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Google Shape;216;p68"/>
          <p:cNvSpPr txBox="1">
            <a:spLocks noGrp="1"/>
          </p:cNvSpPr>
          <p:nvPr>
            <p:ph type="body" idx="17"/>
          </p:nvPr>
        </p:nvSpPr>
        <p:spPr>
          <a:xfrm>
            <a:off x="9088759" y="2564315"/>
            <a:ext cx="2271681"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7" name="Google Shape;217;p68"/>
          <p:cNvSpPr txBox="1">
            <a:spLocks noGrp="1"/>
          </p:cNvSpPr>
          <p:nvPr>
            <p:ph type="body" idx="18"/>
          </p:nvPr>
        </p:nvSpPr>
        <p:spPr>
          <a:xfrm>
            <a:off x="9088759" y="2949406"/>
            <a:ext cx="2271681" cy="65881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8"/>
          <p:cNvSpPr>
            <a:spLocks noGrp="1"/>
          </p:cNvSpPr>
          <p:nvPr>
            <p:ph type="pic" idx="19"/>
          </p:nvPr>
        </p:nvSpPr>
        <p:spPr>
          <a:xfrm>
            <a:off x="7949908" y="2647025"/>
            <a:ext cx="960120" cy="961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68"/>
          <p:cNvSpPr txBox="1">
            <a:spLocks noGrp="1"/>
          </p:cNvSpPr>
          <p:nvPr>
            <p:ph type="body" idx="20"/>
          </p:nvPr>
        </p:nvSpPr>
        <p:spPr>
          <a:xfrm>
            <a:off x="9088759" y="4130482"/>
            <a:ext cx="2271681"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0" name="Google Shape;220;p68"/>
          <p:cNvSpPr txBox="1">
            <a:spLocks noGrp="1"/>
          </p:cNvSpPr>
          <p:nvPr>
            <p:ph type="body" idx="21"/>
          </p:nvPr>
        </p:nvSpPr>
        <p:spPr>
          <a:xfrm>
            <a:off x="9088759" y="4515573"/>
            <a:ext cx="2271681" cy="65881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68"/>
          <p:cNvSpPr>
            <a:spLocks noGrp="1"/>
          </p:cNvSpPr>
          <p:nvPr>
            <p:ph type="pic" idx="22"/>
          </p:nvPr>
        </p:nvSpPr>
        <p:spPr>
          <a:xfrm>
            <a:off x="7949908" y="4213192"/>
            <a:ext cx="960120" cy="961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p68"/>
          <p:cNvSpPr>
            <a:spLocks noGrp="1"/>
          </p:cNvSpPr>
          <p:nvPr>
            <p:ph type="pic" idx="23"/>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hart and caption">
  <p:cSld name="Chart and caption">
    <p:spTree>
      <p:nvGrpSpPr>
        <p:cNvPr id="1" name="Shape 223"/>
        <p:cNvGrpSpPr/>
        <p:nvPr/>
      </p:nvGrpSpPr>
      <p:grpSpPr>
        <a:xfrm>
          <a:off x="0" y="0"/>
          <a:ext cx="0" cy="0"/>
          <a:chOff x="0" y="0"/>
          <a:chExt cx="0" cy="0"/>
        </a:xfrm>
      </p:grpSpPr>
      <p:sp>
        <p:nvSpPr>
          <p:cNvPr id="224" name="Google Shape;224;p69"/>
          <p:cNvSpPr txBox="1">
            <a:spLocks noGrp="1"/>
          </p:cNvSpPr>
          <p:nvPr>
            <p:ph type="title"/>
          </p:nvPr>
        </p:nvSpPr>
        <p:spPr>
          <a:xfrm>
            <a:off x="836614" y="740998"/>
            <a:ext cx="6298520" cy="568800"/>
          </a:xfrm>
          <a:prstGeom prst="rect">
            <a:avLst/>
          </a:prstGeom>
          <a:noFill/>
          <a:ln>
            <a:noFill/>
          </a:ln>
        </p:spPr>
        <p:txBody>
          <a:bodyPr spcFirstLastPara="1" wrap="square" lIns="3600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69"/>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69"/>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69"/>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28" name="Google Shape;228;p69"/>
          <p:cNvSpPr txBox="1">
            <a:spLocks noGrp="1"/>
          </p:cNvSpPr>
          <p:nvPr>
            <p:ph type="body" idx="1"/>
          </p:nvPr>
        </p:nvSpPr>
        <p:spPr>
          <a:xfrm>
            <a:off x="836615" y="1377833"/>
            <a:ext cx="2497428" cy="1630062"/>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229" name="Google Shape;229;p69"/>
          <p:cNvSpPr>
            <a:spLocks noGrp="1"/>
          </p:cNvSpPr>
          <p:nvPr>
            <p:ph type="chart" idx="2"/>
          </p:nvPr>
        </p:nvSpPr>
        <p:spPr>
          <a:xfrm>
            <a:off x="3404384" y="1377832"/>
            <a:ext cx="3730750" cy="378200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69"/>
          <p:cNvSpPr/>
          <p:nvPr/>
        </p:nvSpPr>
        <p:spPr>
          <a:xfrm>
            <a:off x="7219540" y="1527734"/>
            <a:ext cx="329184" cy="32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69"/>
          <p:cNvSpPr/>
          <p:nvPr/>
        </p:nvSpPr>
        <p:spPr>
          <a:xfrm>
            <a:off x="9664979" y="1527734"/>
            <a:ext cx="329184" cy="327600"/>
          </a:xfrm>
          <a:prstGeom prst="rect">
            <a:avLst/>
          </a:prstGeom>
          <a:solidFill>
            <a:srgbClr val="ADD7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69"/>
          <p:cNvSpPr/>
          <p:nvPr/>
        </p:nvSpPr>
        <p:spPr>
          <a:xfrm>
            <a:off x="7219540" y="2784622"/>
            <a:ext cx="329184" cy="327600"/>
          </a:xfrm>
          <a:prstGeom prst="rect">
            <a:avLst/>
          </a:prstGeom>
          <a:solidFill>
            <a:srgbClr val="7C97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69"/>
          <p:cNvSpPr/>
          <p:nvPr/>
        </p:nvSpPr>
        <p:spPr>
          <a:xfrm>
            <a:off x="9664979" y="2784622"/>
            <a:ext cx="329184" cy="327600"/>
          </a:xfrm>
          <a:prstGeom prst="rect">
            <a:avLst/>
          </a:prstGeom>
          <a:solidFill>
            <a:srgbClr val="A8B9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69"/>
          <p:cNvSpPr/>
          <p:nvPr/>
        </p:nvSpPr>
        <p:spPr>
          <a:xfrm>
            <a:off x="7219540" y="4041509"/>
            <a:ext cx="329184" cy="327600"/>
          </a:xfrm>
          <a:prstGeom prst="rect">
            <a:avLst/>
          </a:prstGeom>
          <a:solidFill>
            <a:srgbClr val="C394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69"/>
          <p:cNvSpPr/>
          <p:nvPr/>
        </p:nvSpPr>
        <p:spPr>
          <a:xfrm>
            <a:off x="9664979" y="4041509"/>
            <a:ext cx="329184" cy="327600"/>
          </a:xfrm>
          <a:prstGeom prst="rect">
            <a:avLst/>
          </a:prstGeom>
          <a:solidFill>
            <a:srgbClr val="D3D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69"/>
          <p:cNvSpPr txBox="1">
            <a:spLocks noGrp="1"/>
          </p:cNvSpPr>
          <p:nvPr>
            <p:ph type="body" idx="3"/>
          </p:nvPr>
        </p:nvSpPr>
        <p:spPr>
          <a:xfrm>
            <a:off x="7230599" y="1868634"/>
            <a:ext cx="1980000"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7" name="Google Shape;237;p69"/>
          <p:cNvSpPr txBox="1">
            <a:spLocks noGrp="1"/>
          </p:cNvSpPr>
          <p:nvPr>
            <p:ph type="body" idx="4"/>
          </p:nvPr>
        </p:nvSpPr>
        <p:spPr>
          <a:xfrm>
            <a:off x="7230599" y="2253725"/>
            <a:ext cx="1980000" cy="23426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9"/>
          <p:cNvSpPr txBox="1">
            <a:spLocks noGrp="1"/>
          </p:cNvSpPr>
          <p:nvPr>
            <p:ph type="body" idx="5"/>
          </p:nvPr>
        </p:nvSpPr>
        <p:spPr>
          <a:xfrm>
            <a:off x="7230599" y="3132839"/>
            <a:ext cx="1980000"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9" name="Google Shape;239;p69"/>
          <p:cNvSpPr txBox="1">
            <a:spLocks noGrp="1"/>
          </p:cNvSpPr>
          <p:nvPr>
            <p:ph type="body" idx="6"/>
          </p:nvPr>
        </p:nvSpPr>
        <p:spPr>
          <a:xfrm>
            <a:off x="7230599" y="3517930"/>
            <a:ext cx="1980000" cy="23426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69"/>
          <p:cNvSpPr txBox="1">
            <a:spLocks noGrp="1"/>
          </p:cNvSpPr>
          <p:nvPr>
            <p:ph type="body" idx="7"/>
          </p:nvPr>
        </p:nvSpPr>
        <p:spPr>
          <a:xfrm>
            <a:off x="7230599" y="4382409"/>
            <a:ext cx="1980000"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1" name="Google Shape;241;p69"/>
          <p:cNvSpPr txBox="1">
            <a:spLocks noGrp="1"/>
          </p:cNvSpPr>
          <p:nvPr>
            <p:ph type="body" idx="8"/>
          </p:nvPr>
        </p:nvSpPr>
        <p:spPr>
          <a:xfrm>
            <a:off x="7230599" y="4767500"/>
            <a:ext cx="1980000" cy="23426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69"/>
          <p:cNvSpPr txBox="1">
            <a:spLocks noGrp="1"/>
          </p:cNvSpPr>
          <p:nvPr>
            <p:ph type="body" idx="9"/>
          </p:nvPr>
        </p:nvSpPr>
        <p:spPr>
          <a:xfrm>
            <a:off x="9664979" y="1868634"/>
            <a:ext cx="1980000"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3" name="Google Shape;243;p69"/>
          <p:cNvSpPr txBox="1">
            <a:spLocks noGrp="1"/>
          </p:cNvSpPr>
          <p:nvPr>
            <p:ph type="body" idx="13"/>
          </p:nvPr>
        </p:nvSpPr>
        <p:spPr>
          <a:xfrm>
            <a:off x="9664979" y="2253725"/>
            <a:ext cx="1980000" cy="23426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9"/>
          <p:cNvSpPr txBox="1">
            <a:spLocks noGrp="1"/>
          </p:cNvSpPr>
          <p:nvPr>
            <p:ph type="body" idx="14"/>
          </p:nvPr>
        </p:nvSpPr>
        <p:spPr>
          <a:xfrm>
            <a:off x="9664979" y="3132839"/>
            <a:ext cx="1980000"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5" name="Google Shape;245;p69"/>
          <p:cNvSpPr txBox="1">
            <a:spLocks noGrp="1"/>
          </p:cNvSpPr>
          <p:nvPr>
            <p:ph type="body" idx="15"/>
          </p:nvPr>
        </p:nvSpPr>
        <p:spPr>
          <a:xfrm>
            <a:off x="9664979" y="3517930"/>
            <a:ext cx="1980000" cy="23426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9"/>
          <p:cNvSpPr txBox="1">
            <a:spLocks noGrp="1"/>
          </p:cNvSpPr>
          <p:nvPr>
            <p:ph type="body" idx="16"/>
          </p:nvPr>
        </p:nvSpPr>
        <p:spPr>
          <a:xfrm>
            <a:off x="9664979" y="4382409"/>
            <a:ext cx="1980000"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7" name="Google Shape;247;p69"/>
          <p:cNvSpPr txBox="1">
            <a:spLocks noGrp="1"/>
          </p:cNvSpPr>
          <p:nvPr>
            <p:ph type="body" idx="17"/>
          </p:nvPr>
        </p:nvSpPr>
        <p:spPr>
          <a:xfrm>
            <a:off x="9664979" y="4767500"/>
            <a:ext cx="1980000" cy="234269"/>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9"/>
          <p:cNvSpPr>
            <a:spLocks noGrp="1"/>
          </p:cNvSpPr>
          <p:nvPr>
            <p:ph type="pic" idx="18"/>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s">
  <p:cSld name="Quotes">
    <p:spTree>
      <p:nvGrpSpPr>
        <p:cNvPr id="1" name="Shape 249"/>
        <p:cNvGrpSpPr/>
        <p:nvPr/>
      </p:nvGrpSpPr>
      <p:grpSpPr>
        <a:xfrm>
          <a:off x="0" y="0"/>
          <a:ext cx="0" cy="0"/>
          <a:chOff x="0" y="0"/>
          <a:chExt cx="0" cy="0"/>
        </a:xfrm>
      </p:grpSpPr>
      <p:sp>
        <p:nvSpPr>
          <p:cNvPr id="250" name="Google Shape;250;p70"/>
          <p:cNvSpPr/>
          <p:nvPr/>
        </p:nvSpPr>
        <p:spPr>
          <a:xfrm>
            <a:off x="6120456" y="2371154"/>
            <a:ext cx="5165454" cy="1490472"/>
          </a:xfrm>
          <a:prstGeom prst="rect">
            <a:avLst/>
          </a:prstGeom>
          <a:solidFill>
            <a:schemeClr val="accent6">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70"/>
          <p:cNvSpPr/>
          <p:nvPr/>
        </p:nvSpPr>
        <p:spPr>
          <a:xfrm>
            <a:off x="906089" y="1804226"/>
            <a:ext cx="5214367" cy="20574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70"/>
          <p:cNvSpPr txBox="1">
            <a:spLocks noGrp="1"/>
          </p:cNvSpPr>
          <p:nvPr>
            <p:ph type="title"/>
          </p:nvPr>
        </p:nvSpPr>
        <p:spPr>
          <a:xfrm>
            <a:off x="836614" y="740998"/>
            <a:ext cx="9535686" cy="5688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70"/>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70"/>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70"/>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56" name="Google Shape;256;p70"/>
          <p:cNvSpPr txBox="1">
            <a:spLocks noGrp="1"/>
          </p:cNvSpPr>
          <p:nvPr>
            <p:ph type="body" idx="1"/>
          </p:nvPr>
        </p:nvSpPr>
        <p:spPr>
          <a:xfrm>
            <a:off x="2046857" y="4156047"/>
            <a:ext cx="3276000" cy="385091"/>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7" name="Google Shape;257;p70"/>
          <p:cNvSpPr txBox="1">
            <a:spLocks noGrp="1"/>
          </p:cNvSpPr>
          <p:nvPr>
            <p:ph type="body" idx="2"/>
          </p:nvPr>
        </p:nvSpPr>
        <p:spPr>
          <a:xfrm>
            <a:off x="2046857" y="4541138"/>
            <a:ext cx="3276000" cy="1036067"/>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70"/>
          <p:cNvSpPr>
            <a:spLocks noGrp="1"/>
          </p:cNvSpPr>
          <p:nvPr>
            <p:ph type="pic" idx="3"/>
          </p:nvPr>
        </p:nvSpPr>
        <p:spPr>
          <a:xfrm>
            <a:off x="908006" y="4238758"/>
            <a:ext cx="960120" cy="961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70"/>
          <p:cNvSpPr txBox="1">
            <a:spLocks noGrp="1"/>
          </p:cNvSpPr>
          <p:nvPr>
            <p:ph type="body" idx="4"/>
          </p:nvPr>
        </p:nvSpPr>
        <p:spPr>
          <a:xfrm>
            <a:off x="7259308" y="4156047"/>
            <a:ext cx="3276000" cy="334919"/>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0" name="Google Shape;260;p70"/>
          <p:cNvSpPr txBox="1">
            <a:spLocks noGrp="1"/>
          </p:cNvSpPr>
          <p:nvPr>
            <p:ph type="body" idx="5"/>
          </p:nvPr>
        </p:nvSpPr>
        <p:spPr>
          <a:xfrm>
            <a:off x="7259308" y="4541138"/>
            <a:ext cx="3276000" cy="1036067"/>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Clr>
                <a:schemeClr val="dk2"/>
              </a:buClr>
              <a:buSzPts val="1750"/>
              <a:buFont typeface="Noto Sans Symbols"/>
              <a:buNone/>
              <a:defRPr sz="1400">
                <a:solidFill>
                  <a:schemeClr val="dk2"/>
                </a:solidFill>
              </a:defRPr>
            </a:lvl1pPr>
            <a:lvl2pPr marL="914400" lvl="1" indent="-228600" algn="l">
              <a:lnSpc>
                <a:spcPct val="90000"/>
              </a:lnSpc>
              <a:spcBef>
                <a:spcPts val="500"/>
              </a:spcBef>
              <a:spcAft>
                <a:spcPts val="0"/>
              </a:spcAft>
              <a:buClr>
                <a:schemeClr val="dk2"/>
              </a:buClr>
              <a:buSzPts val="1750"/>
              <a:buFont typeface="Noto Sans Symbols"/>
              <a:buNone/>
              <a:defRPr sz="14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70"/>
          <p:cNvSpPr>
            <a:spLocks noGrp="1"/>
          </p:cNvSpPr>
          <p:nvPr>
            <p:ph type="pic" idx="6"/>
          </p:nvPr>
        </p:nvSpPr>
        <p:spPr>
          <a:xfrm>
            <a:off x="6120457" y="4238758"/>
            <a:ext cx="960120" cy="961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 name="Google Shape;262;p70"/>
          <p:cNvSpPr txBox="1">
            <a:spLocks noGrp="1"/>
          </p:cNvSpPr>
          <p:nvPr>
            <p:ph type="body" idx="7"/>
          </p:nvPr>
        </p:nvSpPr>
        <p:spPr>
          <a:xfrm>
            <a:off x="1299280" y="2177705"/>
            <a:ext cx="4403527" cy="131552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600"/>
              </a:spcBef>
              <a:spcAft>
                <a:spcPts val="0"/>
              </a:spcAft>
              <a:buClr>
                <a:schemeClr val="lt2"/>
              </a:buClr>
              <a:buSzPts val="1750"/>
              <a:buFont typeface="Noto Sans Symbols"/>
              <a:buNone/>
              <a:defRPr sz="1400">
                <a:solidFill>
                  <a:schemeClr val="dk1"/>
                </a:solidFill>
              </a:defRPr>
            </a:lvl1pPr>
            <a:lvl2pPr marL="914400" lvl="1" indent="-228600" algn="l">
              <a:lnSpc>
                <a:spcPct val="90000"/>
              </a:lnSpc>
              <a:spcBef>
                <a:spcPts val="600"/>
              </a:spcBef>
              <a:spcAft>
                <a:spcPts val="0"/>
              </a:spcAft>
              <a:buClr>
                <a:schemeClr val="lt2"/>
              </a:buClr>
              <a:buSzPts val="1750"/>
              <a:buFont typeface="Noto Sans Symbols"/>
              <a:buNone/>
              <a:defRPr sz="1400">
                <a:solidFill>
                  <a:schemeClr val="dk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70"/>
          <p:cNvSpPr txBox="1">
            <a:spLocks noGrp="1"/>
          </p:cNvSpPr>
          <p:nvPr>
            <p:ph type="body" idx="8"/>
          </p:nvPr>
        </p:nvSpPr>
        <p:spPr>
          <a:xfrm>
            <a:off x="6467060" y="2740330"/>
            <a:ext cx="4425658" cy="752895"/>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600"/>
              </a:spcBef>
              <a:spcAft>
                <a:spcPts val="0"/>
              </a:spcAft>
              <a:buClr>
                <a:schemeClr val="accent1"/>
              </a:buClr>
              <a:buSzPts val="1750"/>
              <a:buFont typeface="Noto Sans Symbols"/>
              <a:buNone/>
              <a:defRPr sz="1400">
                <a:solidFill>
                  <a:schemeClr val="dk1"/>
                </a:solidFill>
              </a:defRPr>
            </a:lvl1pPr>
            <a:lvl2pPr marL="914400" lvl="1" indent="-228600" algn="l">
              <a:lnSpc>
                <a:spcPct val="90000"/>
              </a:lnSpc>
              <a:spcBef>
                <a:spcPts val="600"/>
              </a:spcBef>
              <a:spcAft>
                <a:spcPts val="0"/>
              </a:spcAft>
              <a:buClr>
                <a:schemeClr val="accent1"/>
              </a:buClr>
              <a:buSzPts val="1750"/>
              <a:buFont typeface="Noto Sans Symbols"/>
              <a:buNone/>
              <a:defRPr sz="1400">
                <a:solidFill>
                  <a:schemeClr val="dk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70"/>
          <p:cNvSpPr>
            <a:spLocks noGrp="1"/>
          </p:cNvSpPr>
          <p:nvPr>
            <p:ph type="pic" idx="9"/>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ne with Capyion Layout">
  <p:cSld name="Phone with Capyion Layout">
    <p:spTree>
      <p:nvGrpSpPr>
        <p:cNvPr id="1" name="Shape 265"/>
        <p:cNvGrpSpPr/>
        <p:nvPr/>
      </p:nvGrpSpPr>
      <p:grpSpPr>
        <a:xfrm>
          <a:off x="0" y="0"/>
          <a:ext cx="0" cy="0"/>
          <a:chOff x="0" y="0"/>
          <a:chExt cx="0" cy="0"/>
        </a:xfrm>
      </p:grpSpPr>
      <p:sp>
        <p:nvSpPr>
          <p:cNvPr id="266" name="Google Shape;266;p71"/>
          <p:cNvSpPr/>
          <p:nvPr/>
        </p:nvSpPr>
        <p:spPr>
          <a:xfrm>
            <a:off x="0" y="1737360"/>
            <a:ext cx="5047488" cy="512064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71"/>
          <p:cNvSpPr txBox="1">
            <a:spLocks noGrp="1"/>
          </p:cNvSpPr>
          <p:nvPr>
            <p:ph type="title"/>
          </p:nvPr>
        </p:nvSpPr>
        <p:spPr>
          <a:xfrm>
            <a:off x="838201" y="742867"/>
            <a:ext cx="3232108" cy="566931"/>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71"/>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71"/>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71"/>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71" name="Google Shape;271;p71"/>
          <p:cNvSpPr txBox="1">
            <a:spLocks noGrp="1"/>
          </p:cNvSpPr>
          <p:nvPr>
            <p:ph type="body" idx="1"/>
          </p:nvPr>
        </p:nvSpPr>
        <p:spPr>
          <a:xfrm>
            <a:off x="6118253" y="3022847"/>
            <a:ext cx="3757265"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2" name="Google Shape;272;p71"/>
          <p:cNvSpPr txBox="1">
            <a:spLocks noGrp="1"/>
          </p:cNvSpPr>
          <p:nvPr>
            <p:ph type="body" idx="2"/>
          </p:nvPr>
        </p:nvSpPr>
        <p:spPr>
          <a:xfrm>
            <a:off x="6118253" y="3390381"/>
            <a:ext cx="3757265" cy="696037"/>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71"/>
          <p:cNvSpPr>
            <a:spLocks noGrp="1"/>
          </p:cNvSpPr>
          <p:nvPr>
            <p:ph type="pic" idx="3"/>
          </p:nvPr>
        </p:nvSpPr>
        <p:spPr>
          <a:xfrm>
            <a:off x="6118253" y="2373098"/>
            <a:ext cx="612648" cy="55778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71"/>
          <p:cNvSpPr txBox="1">
            <a:spLocks noGrp="1"/>
          </p:cNvSpPr>
          <p:nvPr>
            <p:ph type="body" idx="4"/>
          </p:nvPr>
        </p:nvSpPr>
        <p:spPr>
          <a:xfrm>
            <a:off x="4097124" y="867177"/>
            <a:ext cx="5699305" cy="1174966"/>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275" name="Google Shape;275;p71"/>
          <p:cNvSpPr>
            <a:spLocks noGrp="1"/>
          </p:cNvSpPr>
          <p:nvPr>
            <p:ph type="pic" idx="5"/>
          </p:nvPr>
        </p:nvSpPr>
        <p:spPr>
          <a:xfrm>
            <a:off x="2040340" y="2277360"/>
            <a:ext cx="2029968" cy="35332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71"/>
          <p:cNvSpPr txBox="1">
            <a:spLocks noGrp="1"/>
          </p:cNvSpPr>
          <p:nvPr>
            <p:ph type="body" idx="6"/>
          </p:nvPr>
        </p:nvSpPr>
        <p:spPr>
          <a:xfrm>
            <a:off x="6118253" y="5004312"/>
            <a:ext cx="3757265"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7" name="Google Shape;277;p71"/>
          <p:cNvSpPr txBox="1">
            <a:spLocks noGrp="1"/>
          </p:cNvSpPr>
          <p:nvPr>
            <p:ph type="body" idx="7"/>
          </p:nvPr>
        </p:nvSpPr>
        <p:spPr>
          <a:xfrm>
            <a:off x="6118254" y="5371846"/>
            <a:ext cx="3757266"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71"/>
          <p:cNvSpPr>
            <a:spLocks noGrp="1"/>
          </p:cNvSpPr>
          <p:nvPr>
            <p:ph type="pic" idx="8"/>
          </p:nvPr>
        </p:nvSpPr>
        <p:spPr>
          <a:xfrm>
            <a:off x="6118253" y="4354563"/>
            <a:ext cx="612648" cy="55778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71"/>
          <p:cNvSpPr>
            <a:spLocks noGrp="1"/>
          </p:cNvSpPr>
          <p:nvPr>
            <p:ph type="pic" idx="9"/>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0"/>
        <p:cNvGrpSpPr/>
        <p:nvPr/>
      </p:nvGrpSpPr>
      <p:grpSpPr>
        <a:xfrm>
          <a:off x="0" y="0"/>
          <a:ext cx="0" cy="0"/>
          <a:chOff x="0" y="0"/>
          <a:chExt cx="0" cy="0"/>
        </a:xfrm>
      </p:grpSpPr>
      <p:sp>
        <p:nvSpPr>
          <p:cNvPr id="281" name="Google Shape;281;p72"/>
          <p:cNvSpPr txBox="1">
            <a:spLocks noGrp="1"/>
          </p:cNvSpPr>
          <p:nvPr>
            <p:ph type="ctrTitle"/>
          </p:nvPr>
        </p:nvSpPr>
        <p:spPr>
          <a:xfrm>
            <a:off x="458724" y="3252538"/>
            <a:ext cx="11274552" cy="1348720"/>
          </a:xfrm>
          <a:prstGeom prst="rect">
            <a:avLst/>
          </a:prstGeom>
          <a:solidFill>
            <a:schemeClr val="lt1">
              <a:alpha val="60000"/>
            </a:schemeClr>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500"/>
              <a:buFont typeface="Calibri"/>
              <a:buNone/>
              <a:defRPr sz="55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72"/>
          <p:cNvSpPr txBox="1">
            <a:spLocks noGrp="1"/>
          </p:cNvSpPr>
          <p:nvPr>
            <p:ph type="subTitle" idx="1"/>
          </p:nvPr>
        </p:nvSpPr>
        <p:spPr>
          <a:xfrm>
            <a:off x="458724" y="4628730"/>
            <a:ext cx="11274552" cy="1772070"/>
          </a:xfrm>
          <a:prstGeom prst="rect">
            <a:avLst/>
          </a:prstGeom>
          <a:solidFill>
            <a:schemeClr val="accent1">
              <a:alpha val="29411"/>
            </a:schemeClr>
          </a:solidFill>
          <a:ln>
            <a:noFill/>
          </a:ln>
        </p:spPr>
        <p:txBody>
          <a:bodyPr spcFirstLastPara="1" wrap="square" lIns="91425" tIns="252000" rIns="90000" bIns="45700" anchor="t" anchorCtr="0">
            <a:normAutofit/>
          </a:bodyPr>
          <a:lstStyle>
            <a:lvl1pPr lvl="0" algn="ctr">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3"/>
        <p:cNvGrpSpPr/>
        <p:nvPr/>
      </p:nvGrpSpPr>
      <p:grpSpPr>
        <a:xfrm>
          <a:off x="0" y="0"/>
          <a:ext cx="0" cy="0"/>
          <a:chOff x="0" y="0"/>
          <a:chExt cx="0" cy="0"/>
        </a:xfrm>
      </p:grpSpPr>
      <p:sp>
        <p:nvSpPr>
          <p:cNvPr id="284" name="Google Shape;284;p73"/>
          <p:cNvSpPr txBox="1">
            <a:spLocks noGrp="1"/>
          </p:cNvSpPr>
          <p:nvPr>
            <p:ph type="body" idx="1"/>
          </p:nvPr>
        </p:nvSpPr>
        <p:spPr>
          <a:xfrm>
            <a:off x="458788" y="2028826"/>
            <a:ext cx="4726800" cy="725776"/>
          </a:xfrm>
          <a:prstGeom prst="rect">
            <a:avLst/>
          </a:prstGeom>
          <a:solidFill>
            <a:schemeClr val="accent1">
              <a:alpha val="60000"/>
            </a:schemeClr>
          </a:solidFill>
          <a:ln>
            <a:noFill/>
          </a:ln>
        </p:spPr>
        <p:txBody>
          <a:bodyPr spcFirstLastPara="1" wrap="square" lIns="396000" tIns="45700" rIns="91425" bIns="45700" anchor="ctr" anchorCtr="0">
            <a:no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73"/>
          <p:cNvSpPr txBox="1">
            <a:spLocks noGrp="1"/>
          </p:cNvSpPr>
          <p:nvPr>
            <p:ph type="title"/>
          </p:nvPr>
        </p:nvSpPr>
        <p:spPr>
          <a:xfrm>
            <a:off x="458788" y="2754601"/>
            <a:ext cx="4726800" cy="1861200"/>
          </a:xfrm>
          <a:prstGeom prst="rect">
            <a:avLst/>
          </a:prstGeom>
          <a:solidFill>
            <a:schemeClr val="lt1">
              <a:alpha val="49411"/>
            </a:schemeClr>
          </a:solidFill>
          <a:ln>
            <a:noFill/>
          </a:ln>
        </p:spPr>
        <p:txBody>
          <a:bodyPr spcFirstLastPara="1" wrap="square" lIns="396000" tIns="0" rIns="0" bIns="0" anchor="ctr" anchorCtr="0">
            <a:noAutofit/>
          </a:bodyPr>
          <a:lstStyle>
            <a:lvl1pPr lvl="0" algn="l">
              <a:lnSpc>
                <a:spcPct val="85000"/>
              </a:lnSpc>
              <a:spcBef>
                <a:spcPts val="0"/>
              </a:spcBef>
              <a:spcAft>
                <a:spcPts val="0"/>
              </a:spcAft>
              <a:buClr>
                <a:schemeClr val="dk1"/>
              </a:buClr>
              <a:buSzPts val="5500"/>
              <a:buFont typeface="Calibri"/>
              <a:buNone/>
              <a:defRPr sz="5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ight Picture and Caption">
  <p:cSld name="Right Picture and Caption">
    <p:spTree>
      <p:nvGrpSpPr>
        <p:cNvPr id="1" name="Shape 20"/>
        <p:cNvGrpSpPr/>
        <p:nvPr/>
      </p:nvGrpSpPr>
      <p:grpSpPr>
        <a:xfrm>
          <a:off x="0" y="0"/>
          <a:ext cx="0" cy="0"/>
          <a:chOff x="0" y="0"/>
          <a:chExt cx="0" cy="0"/>
        </a:xfrm>
      </p:grpSpPr>
      <p:sp>
        <p:nvSpPr>
          <p:cNvPr id="21" name="Google Shape;21;p51"/>
          <p:cNvSpPr>
            <a:spLocks noGrp="1"/>
          </p:cNvSpPr>
          <p:nvPr>
            <p:ph type="pic" idx="2"/>
          </p:nvPr>
        </p:nvSpPr>
        <p:spPr>
          <a:xfrm>
            <a:off x="6096000" y="457199"/>
            <a:ext cx="5637276" cy="595947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51"/>
          <p:cNvSpPr txBox="1">
            <a:spLocks noGrp="1"/>
          </p:cNvSpPr>
          <p:nvPr>
            <p:ph type="title"/>
          </p:nvPr>
        </p:nvSpPr>
        <p:spPr>
          <a:xfrm>
            <a:off x="830127" y="1436915"/>
            <a:ext cx="4584212" cy="1001338"/>
          </a:xfrm>
          <a:prstGeom prst="rect">
            <a:avLst/>
          </a:prstGeom>
          <a:noFill/>
          <a:ln>
            <a:noFill/>
          </a:ln>
        </p:spPr>
        <p:txBody>
          <a:bodyPr spcFirstLastPara="1" wrap="square" lIns="36000" tIns="0" rIns="0" bIns="0" anchor="b" anchorCtr="0">
            <a:norm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1"/>
          <p:cNvSpPr txBox="1">
            <a:spLocks noGrp="1"/>
          </p:cNvSpPr>
          <p:nvPr>
            <p:ph type="body" idx="1"/>
          </p:nvPr>
        </p:nvSpPr>
        <p:spPr>
          <a:xfrm>
            <a:off x="830127" y="2545450"/>
            <a:ext cx="4584212"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24" name="Google Shape;24;p51"/>
          <p:cNvSpPr txBox="1">
            <a:spLocks noGrp="1"/>
          </p:cNvSpPr>
          <p:nvPr>
            <p:ph type="dt" idx="10"/>
          </p:nvPr>
        </p:nvSpPr>
        <p:spPr>
          <a:xfrm>
            <a:off x="10265399" y="5810400"/>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1"/>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51"/>
          <p:cNvSpPr txBox="1">
            <a:spLocks noGrp="1"/>
          </p:cNvSpPr>
          <p:nvPr>
            <p:ph type="body" idx="3"/>
          </p:nvPr>
        </p:nvSpPr>
        <p:spPr>
          <a:xfrm>
            <a:off x="830128" y="3300065"/>
            <a:ext cx="4584212" cy="1745768"/>
          </a:xfrm>
          <a:prstGeom prst="rect">
            <a:avLst/>
          </a:prstGeom>
          <a:noFill/>
          <a:ln>
            <a:noFill/>
          </a:ln>
        </p:spPr>
        <p:txBody>
          <a:bodyPr spcFirstLastPara="1" wrap="square" lIns="36000" tIns="0" rIns="0" bIns="0" anchor="t" anchorCtr="0">
            <a:normAutofit/>
          </a:bodyPr>
          <a:lstStyle>
            <a:lvl1pPr marL="457200" lvl="0" indent="-339725" algn="l">
              <a:lnSpc>
                <a:spcPct val="90000"/>
              </a:lnSpc>
              <a:spcBef>
                <a:spcPts val="600"/>
              </a:spcBef>
              <a:spcAft>
                <a:spcPts val="0"/>
              </a:spcAft>
              <a:buClr>
                <a:srgbClr val="D7B7C3"/>
              </a:buClr>
              <a:buSzPts val="1750"/>
              <a:buFont typeface="Noto Sans Symbols"/>
              <a:buChar char="▪"/>
              <a:defRPr sz="1400">
                <a:solidFill>
                  <a:schemeClr val="dk1"/>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28" name="Google Shape;28;p51"/>
          <p:cNvSpPr>
            <a:spLocks noGrp="1"/>
          </p:cNvSpPr>
          <p:nvPr>
            <p:ph type="pic" idx="4"/>
          </p:nvPr>
        </p:nvSpPr>
        <p:spPr>
          <a:xfrm>
            <a:off x="884897" y="805589"/>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6"/>
        <p:cNvGrpSpPr/>
        <p:nvPr/>
      </p:nvGrpSpPr>
      <p:grpSpPr>
        <a:xfrm>
          <a:off x="0" y="0"/>
          <a:ext cx="0" cy="0"/>
          <a:chOff x="0" y="0"/>
          <a:chExt cx="0" cy="0"/>
        </a:xfrm>
      </p:grpSpPr>
      <p:sp>
        <p:nvSpPr>
          <p:cNvPr id="287" name="Google Shape;287;p74"/>
          <p:cNvSpPr txBox="1">
            <a:spLocks noGrp="1"/>
          </p:cNvSpPr>
          <p:nvPr>
            <p:ph type="body" idx="1"/>
          </p:nvPr>
        </p:nvSpPr>
        <p:spPr>
          <a:xfrm>
            <a:off x="838200" y="1597939"/>
            <a:ext cx="10515600" cy="387470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D7B7C3"/>
              </a:buClr>
              <a:buSzPts val="2000"/>
              <a:buFont typeface="Noto Sans Symbols"/>
              <a:buChar char="▪"/>
              <a:defRPr sz="2000"/>
            </a:lvl1pPr>
            <a:lvl2pPr marL="914400" lvl="1" indent="-342900" algn="l">
              <a:lnSpc>
                <a:spcPct val="90000"/>
              </a:lnSpc>
              <a:spcBef>
                <a:spcPts val="500"/>
              </a:spcBef>
              <a:spcAft>
                <a:spcPts val="0"/>
              </a:spcAft>
              <a:buClr>
                <a:srgbClr val="C394A6"/>
              </a:buClr>
              <a:buSzPts val="1800"/>
              <a:buFont typeface="Noto Sans Symbols"/>
              <a:buChar char="▪"/>
              <a:defRPr sz="1800"/>
            </a:lvl2pPr>
            <a:lvl3pPr marL="1371600" lvl="2" indent="-330200" algn="l">
              <a:lnSpc>
                <a:spcPct val="90000"/>
              </a:lnSpc>
              <a:spcBef>
                <a:spcPts val="500"/>
              </a:spcBef>
              <a:spcAft>
                <a:spcPts val="0"/>
              </a:spcAft>
              <a:buClr>
                <a:srgbClr val="C394A6"/>
              </a:buClr>
              <a:buSzPts val="1600"/>
              <a:buFont typeface="Noto Sans Symbols"/>
              <a:buChar char="▪"/>
              <a:defRPr sz="1600"/>
            </a:lvl3pPr>
            <a:lvl4pPr marL="1828800" lvl="3" indent="-317500" algn="l">
              <a:lnSpc>
                <a:spcPct val="90000"/>
              </a:lnSpc>
              <a:spcBef>
                <a:spcPts val="500"/>
              </a:spcBef>
              <a:spcAft>
                <a:spcPts val="0"/>
              </a:spcAft>
              <a:buClr>
                <a:srgbClr val="C394A6"/>
              </a:buClr>
              <a:buSzPts val="1400"/>
              <a:buFont typeface="Noto Sans Symbols"/>
              <a:buChar char="▪"/>
              <a:defRPr sz="1400"/>
            </a:lvl4pPr>
            <a:lvl5pPr marL="2286000" lvl="4" indent="-317500" algn="l">
              <a:lnSpc>
                <a:spcPct val="90000"/>
              </a:lnSpc>
              <a:spcBef>
                <a:spcPts val="500"/>
              </a:spcBef>
              <a:spcAft>
                <a:spcPts val="0"/>
              </a:spcAft>
              <a:buClr>
                <a:srgbClr val="C394A6"/>
              </a:buClr>
              <a:buSzPts val="1400"/>
              <a:buFont typeface="Noto Sans Symbols"/>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74"/>
          <p:cNvSpPr txBox="1">
            <a:spLocks noGrp="1"/>
          </p:cNvSpPr>
          <p:nvPr>
            <p:ph type="title"/>
          </p:nvPr>
        </p:nvSpPr>
        <p:spPr>
          <a:xfrm>
            <a:off x="836614" y="740998"/>
            <a:ext cx="9535686" cy="5688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74"/>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74"/>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74"/>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2"/>
        <p:cNvGrpSpPr/>
        <p:nvPr/>
      </p:nvGrpSpPr>
      <p:grpSpPr>
        <a:xfrm>
          <a:off x="0" y="0"/>
          <a:ext cx="0" cy="0"/>
          <a:chOff x="0" y="0"/>
          <a:chExt cx="0" cy="0"/>
        </a:xfrm>
      </p:grpSpPr>
      <p:sp>
        <p:nvSpPr>
          <p:cNvPr id="293" name="Google Shape;293;p75"/>
          <p:cNvSpPr txBox="1">
            <a:spLocks noGrp="1"/>
          </p:cNvSpPr>
          <p:nvPr>
            <p:ph type="title"/>
          </p:nvPr>
        </p:nvSpPr>
        <p:spPr>
          <a:xfrm>
            <a:off x="836614" y="740998"/>
            <a:ext cx="9535686" cy="5688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75"/>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75"/>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75"/>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97" name="Google Shape;297;p75"/>
          <p:cNvSpPr txBox="1">
            <a:spLocks noGrp="1"/>
          </p:cNvSpPr>
          <p:nvPr>
            <p:ph type="body" idx="1"/>
          </p:nvPr>
        </p:nvSpPr>
        <p:spPr>
          <a:xfrm>
            <a:off x="836612" y="1597938"/>
            <a:ext cx="4820533"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8" name="Google Shape;298;p75"/>
          <p:cNvSpPr txBox="1">
            <a:spLocks noGrp="1"/>
          </p:cNvSpPr>
          <p:nvPr>
            <p:ph type="body" idx="2"/>
          </p:nvPr>
        </p:nvSpPr>
        <p:spPr>
          <a:xfrm>
            <a:off x="6495790" y="1597938"/>
            <a:ext cx="4820533"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9" name="Google Shape;299;p75"/>
          <p:cNvSpPr txBox="1">
            <a:spLocks noGrp="1"/>
          </p:cNvSpPr>
          <p:nvPr>
            <p:ph type="body" idx="3"/>
          </p:nvPr>
        </p:nvSpPr>
        <p:spPr>
          <a:xfrm>
            <a:off x="836613" y="2055043"/>
            <a:ext cx="4821237" cy="3417605"/>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75"/>
          <p:cNvSpPr txBox="1">
            <a:spLocks noGrp="1"/>
          </p:cNvSpPr>
          <p:nvPr>
            <p:ph type="body" idx="4"/>
          </p:nvPr>
        </p:nvSpPr>
        <p:spPr>
          <a:xfrm>
            <a:off x="6495086" y="2055043"/>
            <a:ext cx="4821237" cy="3417605"/>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01"/>
        <p:cNvGrpSpPr/>
        <p:nvPr/>
      </p:nvGrpSpPr>
      <p:grpSpPr>
        <a:xfrm>
          <a:off x="0" y="0"/>
          <a:ext cx="0" cy="0"/>
          <a:chOff x="0" y="0"/>
          <a:chExt cx="0" cy="0"/>
        </a:xfrm>
      </p:grpSpPr>
      <p:sp>
        <p:nvSpPr>
          <p:cNvPr id="302" name="Google Shape;302;p76"/>
          <p:cNvSpPr/>
          <p:nvPr/>
        </p:nvSpPr>
        <p:spPr>
          <a:xfrm>
            <a:off x="6096000" y="1838558"/>
            <a:ext cx="5653088" cy="3761895"/>
          </a:xfrm>
          <a:prstGeom prst="rect">
            <a:avLst/>
          </a:prstGeom>
          <a:solidFill>
            <a:schemeClr val="accent6">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p76"/>
          <p:cNvSpPr txBox="1">
            <a:spLocks noGrp="1"/>
          </p:cNvSpPr>
          <p:nvPr>
            <p:ph type="title"/>
          </p:nvPr>
        </p:nvSpPr>
        <p:spPr>
          <a:xfrm>
            <a:off x="836614" y="740998"/>
            <a:ext cx="9535686" cy="5688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76"/>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76"/>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76"/>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07" name="Google Shape;307;p76"/>
          <p:cNvSpPr/>
          <p:nvPr/>
        </p:nvSpPr>
        <p:spPr>
          <a:xfrm>
            <a:off x="0" y="1838558"/>
            <a:ext cx="6096000" cy="3761895"/>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8" name="Google Shape;308;p76"/>
          <p:cNvSpPr txBox="1">
            <a:spLocks noGrp="1"/>
          </p:cNvSpPr>
          <p:nvPr>
            <p:ph type="body" idx="1"/>
          </p:nvPr>
        </p:nvSpPr>
        <p:spPr>
          <a:xfrm>
            <a:off x="839788" y="2166173"/>
            <a:ext cx="4817357" cy="33890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200"/>
              <a:buFont typeface="Arial"/>
              <a:buNone/>
              <a:defRPr sz="22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9" name="Google Shape;309;p76"/>
          <p:cNvSpPr txBox="1">
            <a:spLocks noGrp="1"/>
          </p:cNvSpPr>
          <p:nvPr>
            <p:ph type="body" idx="2"/>
          </p:nvPr>
        </p:nvSpPr>
        <p:spPr>
          <a:xfrm>
            <a:off x="839788" y="2614467"/>
            <a:ext cx="4817357" cy="2667396"/>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rgbClr val="D7B7C3"/>
              </a:buClr>
              <a:buSzPts val="1400"/>
              <a:buFont typeface="Noto Sans Symbols"/>
              <a:buChar char="▪"/>
              <a:defRPr sz="1400"/>
            </a:lvl1pPr>
            <a:lvl2pPr marL="914400" lvl="1" indent="-317500" algn="l">
              <a:lnSpc>
                <a:spcPct val="90000"/>
              </a:lnSpc>
              <a:spcBef>
                <a:spcPts val="500"/>
              </a:spcBef>
              <a:spcAft>
                <a:spcPts val="0"/>
              </a:spcAft>
              <a:buClr>
                <a:srgbClr val="D7B7C3"/>
              </a:buClr>
              <a:buSzPts val="1400"/>
              <a:buFont typeface="Noto Sans Symbols"/>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76"/>
          <p:cNvSpPr txBox="1">
            <a:spLocks noGrp="1"/>
          </p:cNvSpPr>
          <p:nvPr>
            <p:ph type="body" idx="3"/>
          </p:nvPr>
        </p:nvSpPr>
        <p:spPr>
          <a:xfrm>
            <a:off x="6495790" y="2166173"/>
            <a:ext cx="4859598" cy="33890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76"/>
          <p:cNvSpPr txBox="1">
            <a:spLocks noGrp="1"/>
          </p:cNvSpPr>
          <p:nvPr>
            <p:ph type="body" idx="4"/>
          </p:nvPr>
        </p:nvSpPr>
        <p:spPr>
          <a:xfrm>
            <a:off x="6495790" y="2614467"/>
            <a:ext cx="4859598" cy="2667396"/>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rgbClr val="ADD7E5"/>
              </a:buClr>
              <a:buSzPts val="1400"/>
              <a:buFont typeface="Noto Sans Symbols"/>
              <a:buChar char="▪"/>
              <a:defRPr sz="1400"/>
            </a:lvl1pPr>
            <a:lvl2pPr marL="914400" lvl="1" indent="-317500" algn="l">
              <a:lnSpc>
                <a:spcPct val="90000"/>
              </a:lnSpc>
              <a:spcBef>
                <a:spcPts val="500"/>
              </a:spcBef>
              <a:spcAft>
                <a:spcPts val="0"/>
              </a:spcAft>
              <a:buClr>
                <a:srgbClr val="ADD7E5"/>
              </a:buClr>
              <a:buSzPts val="1400"/>
              <a:buFont typeface="Noto Sans Symbols"/>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2"/>
        <p:cNvGrpSpPr/>
        <p:nvPr/>
      </p:nvGrpSpPr>
      <p:grpSpPr>
        <a:xfrm>
          <a:off x="0" y="0"/>
          <a:ext cx="0" cy="0"/>
          <a:chOff x="0" y="0"/>
          <a:chExt cx="0" cy="0"/>
        </a:xfrm>
      </p:grpSpPr>
      <p:sp>
        <p:nvSpPr>
          <p:cNvPr id="313" name="Google Shape;313;p77"/>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77"/>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77"/>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16" name="Google Shape;316;p77"/>
          <p:cNvSpPr txBox="1">
            <a:spLocks noGrp="1"/>
          </p:cNvSpPr>
          <p:nvPr>
            <p:ph type="title"/>
          </p:nvPr>
        </p:nvSpPr>
        <p:spPr>
          <a:xfrm>
            <a:off x="2178148" y="622349"/>
            <a:ext cx="7835705" cy="112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7"/>
        <p:cNvGrpSpPr/>
        <p:nvPr/>
      </p:nvGrpSpPr>
      <p:grpSpPr>
        <a:xfrm>
          <a:off x="0" y="0"/>
          <a:ext cx="0" cy="0"/>
          <a:chOff x="0" y="0"/>
          <a:chExt cx="0" cy="0"/>
        </a:xfrm>
      </p:grpSpPr>
      <p:sp>
        <p:nvSpPr>
          <p:cNvPr id="318" name="Google Shape;318;p78"/>
          <p:cNvSpPr txBox="1">
            <a:spLocks noGrp="1"/>
          </p:cNvSpPr>
          <p:nvPr>
            <p:ph type="dt" idx="10"/>
          </p:nvPr>
        </p:nvSpPr>
        <p:spPr>
          <a:xfrm>
            <a:off x="10265399" y="5810400"/>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78"/>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78"/>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1"/>
        <p:cNvGrpSpPr/>
        <p:nvPr/>
      </p:nvGrpSpPr>
      <p:grpSpPr>
        <a:xfrm>
          <a:off x="0" y="0"/>
          <a:ext cx="0" cy="0"/>
          <a:chOff x="0" y="0"/>
          <a:chExt cx="0" cy="0"/>
        </a:xfrm>
      </p:grpSpPr>
      <p:sp>
        <p:nvSpPr>
          <p:cNvPr id="322" name="Google Shape;322;p79"/>
          <p:cNvSpPr txBox="1">
            <a:spLocks noGrp="1"/>
          </p:cNvSpPr>
          <p:nvPr>
            <p:ph type="body" idx="1"/>
          </p:nvPr>
        </p:nvSpPr>
        <p:spPr>
          <a:xfrm>
            <a:off x="6096000" y="457199"/>
            <a:ext cx="5653088" cy="54038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2000"/>
              <a:buNone/>
              <a:defRPr sz="20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3" name="Google Shape;323;p79"/>
          <p:cNvSpPr txBox="1">
            <a:spLocks noGrp="1"/>
          </p:cNvSpPr>
          <p:nvPr>
            <p:ph type="title"/>
          </p:nvPr>
        </p:nvSpPr>
        <p:spPr>
          <a:xfrm>
            <a:off x="830127" y="691751"/>
            <a:ext cx="4584212" cy="540001"/>
          </a:xfrm>
          <a:prstGeom prst="rect">
            <a:avLst/>
          </a:prstGeom>
          <a:noFill/>
          <a:ln>
            <a:noFill/>
          </a:ln>
        </p:spPr>
        <p:txBody>
          <a:bodyPr spcFirstLastPara="1" wrap="square" lIns="36000" tIns="0" rIns="0" bIns="0" anchor="b" anchorCtr="0">
            <a:norm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79"/>
          <p:cNvSpPr txBox="1">
            <a:spLocks noGrp="1"/>
          </p:cNvSpPr>
          <p:nvPr>
            <p:ph type="dt" idx="10"/>
          </p:nvPr>
        </p:nvSpPr>
        <p:spPr>
          <a:xfrm>
            <a:off x="10265399" y="5810400"/>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79"/>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79"/>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27" name="Google Shape;327;p79"/>
          <p:cNvSpPr txBox="1">
            <a:spLocks noGrp="1"/>
          </p:cNvSpPr>
          <p:nvPr>
            <p:ph type="body" idx="2"/>
          </p:nvPr>
        </p:nvSpPr>
        <p:spPr>
          <a:xfrm>
            <a:off x="839788" y="1326250"/>
            <a:ext cx="4574551" cy="448415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28"/>
        <p:cNvGrpSpPr/>
        <p:nvPr/>
      </p:nvGrpSpPr>
      <p:grpSpPr>
        <a:xfrm>
          <a:off x="0" y="0"/>
          <a:ext cx="0" cy="0"/>
          <a:chOff x="0" y="0"/>
          <a:chExt cx="0" cy="0"/>
        </a:xfrm>
      </p:grpSpPr>
      <p:sp>
        <p:nvSpPr>
          <p:cNvPr id="329" name="Google Shape;329;p80"/>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80"/>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80"/>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32" name="Google Shape;332;p80"/>
          <p:cNvSpPr txBox="1">
            <a:spLocks noGrp="1"/>
          </p:cNvSpPr>
          <p:nvPr>
            <p:ph type="title"/>
          </p:nvPr>
        </p:nvSpPr>
        <p:spPr>
          <a:xfrm>
            <a:off x="2394975" y="742867"/>
            <a:ext cx="7402050" cy="566931"/>
          </a:xfrm>
          <a:prstGeom prst="rect">
            <a:avLst/>
          </a:prstGeom>
          <a:noFill/>
          <a:ln>
            <a:noFill/>
          </a:ln>
        </p:spPr>
        <p:txBody>
          <a:bodyPr spcFirstLastPara="1" wrap="square" lIns="36000" tIns="0" rIns="0" bIns="0" anchor="ctr" anchorCtr="0">
            <a:normAutofit/>
          </a:bodyPr>
          <a:lstStyle>
            <a:lvl1pPr lvl="0" algn="ctr">
              <a:lnSpc>
                <a:spcPct val="90000"/>
              </a:lnSpc>
              <a:spcBef>
                <a:spcPts val="0"/>
              </a:spcBef>
              <a:spcAft>
                <a:spcPts val="0"/>
              </a:spcAft>
              <a:buClr>
                <a:schemeClr val="dk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80"/>
          <p:cNvSpPr>
            <a:spLocks noGrp="1"/>
          </p:cNvSpPr>
          <p:nvPr>
            <p:ph type="pic" idx="2"/>
          </p:nvPr>
        </p:nvSpPr>
        <p:spPr>
          <a:xfrm>
            <a:off x="458724" y="2277980"/>
            <a:ext cx="11290364" cy="412282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34" name="Google Shape;334;p80"/>
          <p:cNvSpPr txBox="1">
            <a:spLocks noGrp="1"/>
          </p:cNvSpPr>
          <p:nvPr>
            <p:ph type="body" idx="1"/>
          </p:nvPr>
        </p:nvSpPr>
        <p:spPr>
          <a:xfrm>
            <a:off x="2394975" y="1377834"/>
            <a:ext cx="7402050" cy="540000"/>
          </a:xfrm>
          <a:prstGeom prst="rect">
            <a:avLst/>
          </a:prstGeom>
          <a:noFill/>
          <a:ln>
            <a:noFill/>
          </a:ln>
        </p:spPr>
        <p:txBody>
          <a:bodyPr spcFirstLastPara="1" wrap="square" lIns="36000" tIns="0" rIns="0" bIns="0" anchor="t" anchorCtr="0">
            <a:normAutofit/>
          </a:bodyPr>
          <a:lstStyle>
            <a:lvl1pPr marL="457200" lvl="0" indent="-228600" algn="ctr">
              <a:lnSpc>
                <a:spcPct val="90000"/>
              </a:lnSpc>
              <a:spcBef>
                <a:spcPts val="1000"/>
              </a:spcBef>
              <a:spcAft>
                <a:spcPts val="0"/>
              </a:spcAft>
              <a:buClr>
                <a:schemeClr val="dk2"/>
              </a:buClr>
              <a:buSzPts val="1800"/>
              <a:buNone/>
              <a:defRPr sz="1800">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nual">
  <p:cSld name="Manual">
    <p:spTree>
      <p:nvGrpSpPr>
        <p:cNvPr id="1" name="Shape 335"/>
        <p:cNvGrpSpPr/>
        <p:nvPr/>
      </p:nvGrpSpPr>
      <p:grpSpPr>
        <a:xfrm>
          <a:off x="0" y="0"/>
          <a:ext cx="0" cy="0"/>
          <a:chOff x="0" y="0"/>
          <a:chExt cx="0" cy="0"/>
        </a:xfrm>
      </p:grpSpPr>
      <p:sp>
        <p:nvSpPr>
          <p:cNvPr id="336" name="Google Shape;336;p81"/>
          <p:cNvSpPr txBox="1">
            <a:spLocks noGrp="1"/>
          </p:cNvSpPr>
          <p:nvPr>
            <p:ph type="title"/>
          </p:nvPr>
        </p:nvSpPr>
        <p:spPr>
          <a:xfrm>
            <a:off x="838200" y="742867"/>
            <a:ext cx="9037320" cy="566931"/>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81"/>
          <p:cNvSpPr txBox="1">
            <a:spLocks noGrp="1"/>
          </p:cNvSpPr>
          <p:nvPr>
            <p:ph type="body" idx="1"/>
          </p:nvPr>
        </p:nvSpPr>
        <p:spPr>
          <a:xfrm>
            <a:off x="898161" y="2982416"/>
            <a:ext cx="1645920"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200"/>
              <a:buNone/>
              <a:defRPr sz="120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8" name="Google Shape;338;p81"/>
          <p:cNvSpPr txBox="1">
            <a:spLocks noGrp="1"/>
          </p:cNvSpPr>
          <p:nvPr>
            <p:ph type="body" idx="2"/>
          </p:nvPr>
        </p:nvSpPr>
        <p:spPr>
          <a:xfrm>
            <a:off x="1399426" y="1924687"/>
            <a:ext cx="2469965" cy="982274"/>
          </a:xfrm>
          <a:prstGeom prst="rect">
            <a:avLst/>
          </a:prstGeom>
          <a:noFill/>
          <a:ln>
            <a:noFill/>
          </a:ln>
        </p:spPr>
        <p:txBody>
          <a:bodyPr spcFirstLastPara="1" wrap="square" lIns="0" tIns="45700" rIns="0" bIns="0" anchor="ctr" anchorCtr="0">
            <a:normAutofit/>
          </a:bodyPr>
          <a:lstStyle>
            <a:lvl1pPr marL="457200" lvl="0" indent="-228600" algn="l">
              <a:lnSpc>
                <a:spcPct val="90000"/>
              </a:lnSpc>
              <a:spcBef>
                <a:spcPts val="0"/>
              </a:spcBef>
              <a:spcAft>
                <a:spcPts val="0"/>
              </a:spcAft>
              <a:buClr>
                <a:schemeClr val="dk1"/>
              </a:buClr>
              <a:buSzPts val="2200"/>
              <a:buNone/>
              <a:defRPr sz="22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9" name="Google Shape;339;p81"/>
          <p:cNvSpPr txBox="1">
            <a:spLocks noGrp="1"/>
          </p:cNvSpPr>
          <p:nvPr>
            <p:ph type="body" idx="3"/>
          </p:nvPr>
        </p:nvSpPr>
        <p:spPr>
          <a:xfrm>
            <a:off x="2611286" y="2982416"/>
            <a:ext cx="1389888"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200"/>
              <a:buNone/>
              <a:defRPr sz="120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0" name="Google Shape;340;p81"/>
          <p:cNvSpPr>
            <a:spLocks noGrp="1"/>
          </p:cNvSpPr>
          <p:nvPr>
            <p:ph type="pic" idx="4"/>
          </p:nvPr>
        </p:nvSpPr>
        <p:spPr>
          <a:xfrm>
            <a:off x="890694" y="3605411"/>
            <a:ext cx="1636776" cy="161848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1" name="Google Shape;341;p81"/>
          <p:cNvSpPr>
            <a:spLocks noGrp="1"/>
          </p:cNvSpPr>
          <p:nvPr>
            <p:ph type="pic" idx="5"/>
          </p:nvPr>
        </p:nvSpPr>
        <p:spPr>
          <a:xfrm>
            <a:off x="2514673" y="3605411"/>
            <a:ext cx="1636776" cy="161848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2" name="Google Shape;342;p81"/>
          <p:cNvSpPr txBox="1">
            <a:spLocks noGrp="1"/>
          </p:cNvSpPr>
          <p:nvPr>
            <p:ph type="body" idx="6"/>
          </p:nvPr>
        </p:nvSpPr>
        <p:spPr>
          <a:xfrm>
            <a:off x="4955269" y="2982416"/>
            <a:ext cx="2113508"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200"/>
              <a:buNone/>
              <a:defRPr sz="120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3" name="Google Shape;343;p81"/>
          <p:cNvSpPr txBox="1">
            <a:spLocks noGrp="1"/>
          </p:cNvSpPr>
          <p:nvPr>
            <p:ph type="body" idx="7"/>
          </p:nvPr>
        </p:nvSpPr>
        <p:spPr>
          <a:xfrm>
            <a:off x="5509170" y="1924687"/>
            <a:ext cx="1622417" cy="982274"/>
          </a:xfrm>
          <a:prstGeom prst="rect">
            <a:avLst/>
          </a:prstGeom>
          <a:noFill/>
          <a:ln>
            <a:noFill/>
          </a:ln>
        </p:spPr>
        <p:txBody>
          <a:bodyPr spcFirstLastPara="1" wrap="square" lIns="0" tIns="45700" rIns="0" bIns="0" anchor="ctr" anchorCtr="0">
            <a:normAutofit/>
          </a:bodyPr>
          <a:lstStyle>
            <a:lvl1pPr marL="457200" lvl="0" indent="-228600" algn="l">
              <a:lnSpc>
                <a:spcPct val="90000"/>
              </a:lnSpc>
              <a:spcBef>
                <a:spcPts val="0"/>
              </a:spcBef>
              <a:spcAft>
                <a:spcPts val="0"/>
              </a:spcAft>
              <a:buClr>
                <a:schemeClr val="dk1"/>
              </a:buClr>
              <a:buSzPts val="2200"/>
              <a:buNone/>
              <a:defRPr sz="22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4" name="Google Shape;344;p81"/>
          <p:cNvSpPr>
            <a:spLocks noGrp="1"/>
          </p:cNvSpPr>
          <p:nvPr>
            <p:ph type="pic" idx="8"/>
          </p:nvPr>
        </p:nvSpPr>
        <p:spPr>
          <a:xfrm>
            <a:off x="4961249" y="3605411"/>
            <a:ext cx="2048256" cy="89611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5" name="Google Shape;345;p81"/>
          <p:cNvSpPr txBox="1">
            <a:spLocks noGrp="1"/>
          </p:cNvSpPr>
          <p:nvPr>
            <p:ph type="body" idx="9"/>
          </p:nvPr>
        </p:nvSpPr>
        <p:spPr>
          <a:xfrm>
            <a:off x="7915161" y="2982416"/>
            <a:ext cx="2197045"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200"/>
              <a:buNone/>
              <a:defRPr sz="120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6" name="Google Shape;346;p81"/>
          <p:cNvSpPr txBox="1">
            <a:spLocks noGrp="1"/>
          </p:cNvSpPr>
          <p:nvPr>
            <p:ph type="body" idx="13"/>
          </p:nvPr>
        </p:nvSpPr>
        <p:spPr>
          <a:xfrm>
            <a:off x="8469062" y="1924687"/>
            <a:ext cx="1622417" cy="982274"/>
          </a:xfrm>
          <a:prstGeom prst="rect">
            <a:avLst/>
          </a:prstGeom>
          <a:noFill/>
          <a:ln>
            <a:noFill/>
          </a:ln>
        </p:spPr>
        <p:txBody>
          <a:bodyPr spcFirstLastPara="1" wrap="square" lIns="0" tIns="45700" rIns="0" bIns="0" anchor="ctr" anchorCtr="0">
            <a:normAutofit/>
          </a:bodyPr>
          <a:lstStyle>
            <a:lvl1pPr marL="457200" lvl="0" indent="-228600" algn="l">
              <a:lnSpc>
                <a:spcPct val="90000"/>
              </a:lnSpc>
              <a:spcBef>
                <a:spcPts val="0"/>
              </a:spcBef>
              <a:spcAft>
                <a:spcPts val="0"/>
              </a:spcAft>
              <a:buClr>
                <a:schemeClr val="dk1"/>
              </a:buClr>
              <a:buSzPts val="2200"/>
              <a:buNone/>
              <a:defRPr sz="22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7" name="Google Shape;347;p81"/>
          <p:cNvSpPr>
            <a:spLocks noGrp="1"/>
          </p:cNvSpPr>
          <p:nvPr>
            <p:ph type="pic" idx="14"/>
          </p:nvPr>
        </p:nvSpPr>
        <p:spPr>
          <a:xfrm>
            <a:off x="7921141" y="3605411"/>
            <a:ext cx="1280160" cy="896112"/>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81"/>
          <p:cNvSpPr txBox="1">
            <a:spLocks noGrp="1"/>
          </p:cNvSpPr>
          <p:nvPr>
            <p:ph type="body" idx="15"/>
          </p:nvPr>
        </p:nvSpPr>
        <p:spPr>
          <a:xfrm>
            <a:off x="7888266" y="4704396"/>
            <a:ext cx="2223939"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200"/>
              <a:buNone/>
              <a:defRPr sz="120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9" name="Google Shape;349;p81"/>
          <p:cNvSpPr txBox="1">
            <a:spLocks noGrp="1"/>
          </p:cNvSpPr>
          <p:nvPr>
            <p:ph type="body" idx="16"/>
          </p:nvPr>
        </p:nvSpPr>
        <p:spPr>
          <a:xfrm>
            <a:off x="874713" y="5838788"/>
            <a:ext cx="8993089" cy="36512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200"/>
              <a:buNone/>
              <a:defRPr sz="120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0" name="Google Shape;350;p81"/>
          <p:cNvSpPr txBox="1">
            <a:spLocks noGrp="1"/>
          </p:cNvSpPr>
          <p:nvPr>
            <p:ph type="body" idx="17"/>
          </p:nvPr>
        </p:nvSpPr>
        <p:spPr>
          <a:xfrm>
            <a:off x="4955269" y="4704395"/>
            <a:ext cx="2048256"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200"/>
              <a:buNone/>
              <a:defRPr sz="120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1" name="Google Shape;351;p81"/>
          <p:cNvSpPr txBox="1">
            <a:spLocks noGrp="1"/>
          </p:cNvSpPr>
          <p:nvPr>
            <p:ph type="body" idx="18"/>
          </p:nvPr>
        </p:nvSpPr>
        <p:spPr>
          <a:xfrm>
            <a:off x="838200" y="1951635"/>
            <a:ext cx="558402" cy="8961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6D3B4F"/>
              </a:buClr>
              <a:buSzPts val="7000"/>
              <a:buNone/>
              <a:defRPr sz="7000" b="1">
                <a:solidFill>
                  <a:srgbClr val="6D3B4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81"/>
          <p:cNvSpPr txBox="1">
            <a:spLocks noGrp="1"/>
          </p:cNvSpPr>
          <p:nvPr>
            <p:ph type="body" idx="19"/>
          </p:nvPr>
        </p:nvSpPr>
        <p:spPr>
          <a:xfrm>
            <a:off x="4927665" y="1927715"/>
            <a:ext cx="558402" cy="8961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6D3B4F"/>
              </a:buClr>
              <a:buSzPts val="7000"/>
              <a:buNone/>
              <a:defRPr sz="7000" b="1">
                <a:solidFill>
                  <a:srgbClr val="6D3B4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81"/>
          <p:cNvSpPr txBox="1">
            <a:spLocks noGrp="1"/>
          </p:cNvSpPr>
          <p:nvPr>
            <p:ph type="body" idx="20"/>
          </p:nvPr>
        </p:nvSpPr>
        <p:spPr>
          <a:xfrm>
            <a:off x="7888266" y="1931188"/>
            <a:ext cx="558402" cy="8961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6D3B4F"/>
              </a:buClr>
              <a:buSzPts val="7000"/>
              <a:buNone/>
              <a:defRPr sz="7000" b="1">
                <a:solidFill>
                  <a:srgbClr val="6D3B4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ith Images">
  <p:cSld name="Title and Content with Images">
    <p:spTree>
      <p:nvGrpSpPr>
        <p:cNvPr id="1" name="Shape 29"/>
        <p:cNvGrpSpPr/>
        <p:nvPr/>
      </p:nvGrpSpPr>
      <p:grpSpPr>
        <a:xfrm>
          <a:off x="0" y="0"/>
          <a:ext cx="0" cy="0"/>
          <a:chOff x="0" y="0"/>
          <a:chExt cx="0" cy="0"/>
        </a:xfrm>
      </p:grpSpPr>
      <p:sp>
        <p:nvSpPr>
          <p:cNvPr id="30" name="Google Shape;30;p49"/>
          <p:cNvSpPr>
            <a:spLocks noGrp="1"/>
          </p:cNvSpPr>
          <p:nvPr>
            <p:ph type="pic" idx="2"/>
          </p:nvPr>
        </p:nvSpPr>
        <p:spPr>
          <a:xfrm>
            <a:off x="458724" y="457200"/>
            <a:ext cx="11274552" cy="5943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49"/>
          <p:cNvSpPr>
            <a:spLocks noGrp="1"/>
          </p:cNvSpPr>
          <p:nvPr>
            <p:ph type="pic" idx="3"/>
          </p:nvPr>
        </p:nvSpPr>
        <p:spPr>
          <a:xfrm>
            <a:off x="907903" y="4991383"/>
            <a:ext cx="1463040" cy="98755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49"/>
          <p:cNvSpPr txBox="1">
            <a:spLocks noGrp="1"/>
          </p:cNvSpPr>
          <p:nvPr>
            <p:ph type="body" idx="1"/>
          </p:nvPr>
        </p:nvSpPr>
        <p:spPr>
          <a:xfrm>
            <a:off x="458788" y="2028825"/>
            <a:ext cx="4727575" cy="728663"/>
          </a:xfrm>
          <a:prstGeom prst="rect">
            <a:avLst/>
          </a:prstGeom>
          <a:solidFill>
            <a:schemeClr val="accent1">
              <a:alpha val="60000"/>
            </a:schemeClr>
          </a:solidFill>
          <a:ln>
            <a:noFill/>
          </a:ln>
        </p:spPr>
        <p:txBody>
          <a:bodyPr spcFirstLastPara="1" wrap="square" lIns="396000" tIns="45700" rIns="91425" bIns="45700" anchor="ctr" anchorCtr="0">
            <a:noAutofit/>
          </a:bodyPr>
          <a:lstStyle>
            <a:lvl1pPr marL="457200" lvl="0" indent="-228600" algn="l">
              <a:lnSpc>
                <a:spcPct val="90000"/>
              </a:lnSpc>
              <a:spcBef>
                <a:spcPts val="1000"/>
              </a:spcBef>
              <a:spcAft>
                <a:spcPts val="0"/>
              </a:spcAft>
              <a:buClr>
                <a:schemeClr val="lt1"/>
              </a:buClr>
              <a:buSzPts val="2800"/>
              <a:buNone/>
              <a:defRPr sz="2800">
                <a:solidFill>
                  <a:schemeClr val="lt1"/>
                </a:solidFill>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228600" algn="l">
              <a:lnSpc>
                <a:spcPct val="90000"/>
              </a:lnSpc>
              <a:spcBef>
                <a:spcPts val="500"/>
              </a:spcBef>
              <a:spcAft>
                <a:spcPts val="0"/>
              </a:spcAft>
              <a:buClr>
                <a:schemeClr val="lt1"/>
              </a:buClr>
              <a:buSzPts val="2800"/>
              <a:buNone/>
              <a:defRPr sz="2800">
                <a:solidFill>
                  <a:schemeClr val="lt1"/>
                </a:solidFill>
              </a:defRPr>
            </a:lvl3pPr>
            <a:lvl4pPr marL="1828800" lvl="3" indent="-228600" algn="l">
              <a:lnSpc>
                <a:spcPct val="90000"/>
              </a:lnSpc>
              <a:spcBef>
                <a:spcPts val="500"/>
              </a:spcBef>
              <a:spcAft>
                <a:spcPts val="0"/>
              </a:spcAft>
              <a:buClr>
                <a:schemeClr val="lt1"/>
              </a:buClr>
              <a:buSzPts val="2800"/>
              <a:buNone/>
              <a:defRPr sz="2800">
                <a:solidFill>
                  <a:schemeClr val="lt1"/>
                </a:solidFill>
              </a:defRPr>
            </a:lvl4pPr>
            <a:lvl5pPr marL="2286000" lvl="4" indent="-228600" algn="l">
              <a:lnSpc>
                <a:spcPct val="90000"/>
              </a:lnSpc>
              <a:spcBef>
                <a:spcPts val="500"/>
              </a:spcBef>
              <a:spcAft>
                <a:spcPts val="0"/>
              </a:spcAft>
              <a:buClr>
                <a:schemeClr val="lt1"/>
              </a:buClr>
              <a:buSzPts val="2800"/>
              <a:buNone/>
              <a:defRPr sz="2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9"/>
          <p:cNvSpPr txBox="1">
            <a:spLocks noGrp="1"/>
          </p:cNvSpPr>
          <p:nvPr>
            <p:ph type="title"/>
          </p:nvPr>
        </p:nvSpPr>
        <p:spPr>
          <a:xfrm>
            <a:off x="458788" y="2754601"/>
            <a:ext cx="4726800" cy="1861200"/>
          </a:xfrm>
          <a:prstGeom prst="rect">
            <a:avLst/>
          </a:prstGeom>
          <a:solidFill>
            <a:schemeClr val="lt1">
              <a:alpha val="49411"/>
            </a:schemeClr>
          </a:solidFill>
          <a:ln>
            <a:noFill/>
          </a:ln>
        </p:spPr>
        <p:txBody>
          <a:bodyPr spcFirstLastPara="1" wrap="square" lIns="396000" tIns="0" rIns="0" bIns="0" anchor="ctr" anchorCtr="0">
            <a:noAutofit/>
          </a:bodyPr>
          <a:lstStyle>
            <a:lvl1pPr lvl="0" algn="l">
              <a:lnSpc>
                <a:spcPct val="85000"/>
              </a:lnSpc>
              <a:spcBef>
                <a:spcPts val="0"/>
              </a:spcBef>
              <a:spcAft>
                <a:spcPts val="0"/>
              </a:spcAft>
              <a:buClr>
                <a:schemeClr val="dk1"/>
              </a:buClr>
              <a:buSzPts val="5500"/>
              <a:buFont typeface="Calibri"/>
              <a:buNone/>
              <a:defRPr sz="5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ft Picture and Caption">
  <p:cSld name="Left Picture and Caption">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6726213" y="2264012"/>
            <a:ext cx="4584212" cy="540000"/>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2"/>
          <p:cNvSpPr txBox="1">
            <a:spLocks noGrp="1"/>
          </p:cNvSpPr>
          <p:nvPr>
            <p:ph type="dt" idx="10"/>
          </p:nvPr>
        </p:nvSpPr>
        <p:spPr>
          <a:xfrm>
            <a:off x="10265399" y="5810400"/>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2"/>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2"/>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52"/>
          <p:cNvSpPr>
            <a:spLocks noGrp="1"/>
          </p:cNvSpPr>
          <p:nvPr>
            <p:ph type="pic" idx="2"/>
          </p:nvPr>
        </p:nvSpPr>
        <p:spPr>
          <a:xfrm>
            <a:off x="454854" y="457199"/>
            <a:ext cx="5637276" cy="595947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52"/>
          <p:cNvSpPr txBox="1">
            <a:spLocks noGrp="1"/>
          </p:cNvSpPr>
          <p:nvPr>
            <p:ph type="body" idx="1"/>
          </p:nvPr>
        </p:nvSpPr>
        <p:spPr>
          <a:xfrm>
            <a:off x="6726213" y="2990573"/>
            <a:ext cx="4584212" cy="2467690"/>
          </a:xfrm>
          <a:prstGeom prst="rect">
            <a:avLst/>
          </a:prstGeom>
          <a:noFill/>
          <a:ln>
            <a:noFill/>
          </a:ln>
        </p:spPr>
        <p:txBody>
          <a:bodyPr spcFirstLastPara="1" wrap="square" lIns="36000" tIns="0" rIns="0" bIns="0" anchor="t" anchorCtr="0">
            <a:normAutofit/>
          </a:bodyPr>
          <a:lstStyle>
            <a:lvl1pPr marL="457200" lvl="0" indent="-339725" algn="l">
              <a:lnSpc>
                <a:spcPct val="90000"/>
              </a:lnSpc>
              <a:spcBef>
                <a:spcPts val="600"/>
              </a:spcBef>
              <a:spcAft>
                <a:spcPts val="0"/>
              </a:spcAft>
              <a:buClr>
                <a:srgbClr val="D7B7C3"/>
              </a:buClr>
              <a:buSzPts val="1750"/>
              <a:buFont typeface="Noto Sans Symbols"/>
              <a:buChar char="▪"/>
              <a:defRPr sz="1400">
                <a:solidFill>
                  <a:schemeClr val="dk1"/>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41" name="Google Shape;41;p52"/>
          <p:cNvSpPr>
            <a:spLocks noGrp="1"/>
          </p:cNvSpPr>
          <p:nvPr>
            <p:ph type="pic" idx="3"/>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Layout">
  <p:cSld name="Picture with Caption Layout">
    <p:spTree>
      <p:nvGrpSpPr>
        <p:cNvPr id="1" name="Shape 49"/>
        <p:cNvGrpSpPr/>
        <p:nvPr/>
      </p:nvGrpSpPr>
      <p:grpSpPr>
        <a:xfrm>
          <a:off x="0" y="0"/>
          <a:ext cx="0" cy="0"/>
          <a:chOff x="0" y="0"/>
          <a:chExt cx="0" cy="0"/>
        </a:xfrm>
      </p:grpSpPr>
      <p:sp>
        <p:nvSpPr>
          <p:cNvPr id="50" name="Google Shape;50;p54"/>
          <p:cNvSpPr>
            <a:spLocks noGrp="1"/>
          </p:cNvSpPr>
          <p:nvPr>
            <p:ph type="pic" idx="2"/>
          </p:nvPr>
        </p:nvSpPr>
        <p:spPr>
          <a:xfrm>
            <a:off x="6096000" y="457199"/>
            <a:ext cx="5637276" cy="595947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54"/>
          <p:cNvSpPr txBox="1">
            <a:spLocks noGrp="1"/>
          </p:cNvSpPr>
          <p:nvPr>
            <p:ph type="title"/>
          </p:nvPr>
        </p:nvSpPr>
        <p:spPr>
          <a:xfrm>
            <a:off x="830127" y="691751"/>
            <a:ext cx="4584212" cy="540001"/>
          </a:xfrm>
          <a:prstGeom prst="rect">
            <a:avLst/>
          </a:prstGeom>
          <a:noFill/>
          <a:ln>
            <a:noFill/>
          </a:ln>
        </p:spPr>
        <p:txBody>
          <a:bodyPr spcFirstLastPara="1" wrap="square" lIns="36000" tIns="0" rIns="0" bIns="0" anchor="b" anchorCtr="0">
            <a:norm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body" idx="1"/>
          </p:nvPr>
        </p:nvSpPr>
        <p:spPr>
          <a:xfrm>
            <a:off x="830127" y="1326250"/>
            <a:ext cx="4584212" cy="1353312"/>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53" name="Google Shape;53;p54"/>
          <p:cNvSpPr txBox="1">
            <a:spLocks noGrp="1"/>
          </p:cNvSpPr>
          <p:nvPr>
            <p:ph type="dt" idx="10"/>
          </p:nvPr>
        </p:nvSpPr>
        <p:spPr>
          <a:xfrm>
            <a:off x="10265399" y="5810400"/>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4"/>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4"/>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54"/>
          <p:cNvSpPr txBox="1">
            <a:spLocks noGrp="1"/>
          </p:cNvSpPr>
          <p:nvPr>
            <p:ph type="body" idx="3"/>
          </p:nvPr>
        </p:nvSpPr>
        <p:spPr>
          <a:xfrm>
            <a:off x="830128" y="2893665"/>
            <a:ext cx="4584212" cy="1538635"/>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600"/>
              </a:spcBef>
              <a:spcAft>
                <a:spcPts val="0"/>
              </a:spcAft>
              <a:buClr>
                <a:schemeClr val="lt2"/>
              </a:buClr>
              <a:buSzPts val="1750"/>
              <a:buFont typeface="Noto Sans Symbols"/>
              <a:buNone/>
              <a:defRPr sz="1400">
                <a:solidFill>
                  <a:schemeClr val="dk1"/>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57" name="Google Shape;57;p54"/>
          <p:cNvSpPr txBox="1">
            <a:spLocks noGrp="1"/>
          </p:cNvSpPr>
          <p:nvPr>
            <p:ph type="body" idx="4"/>
          </p:nvPr>
        </p:nvSpPr>
        <p:spPr>
          <a:xfrm>
            <a:off x="846601" y="4579181"/>
            <a:ext cx="4584212" cy="1097719"/>
          </a:xfrm>
          <a:prstGeom prst="rect">
            <a:avLst/>
          </a:prstGeom>
          <a:noFill/>
          <a:ln>
            <a:noFill/>
          </a:ln>
        </p:spPr>
        <p:txBody>
          <a:bodyPr spcFirstLastPara="1" wrap="square" lIns="36000" tIns="0" rIns="0" bIns="0" anchor="t" anchorCtr="0">
            <a:normAutofit/>
          </a:bodyPr>
          <a:lstStyle>
            <a:lvl1pPr marL="457200" lvl="0" indent="-339725" algn="l">
              <a:lnSpc>
                <a:spcPct val="90000"/>
              </a:lnSpc>
              <a:spcBef>
                <a:spcPts val="600"/>
              </a:spcBef>
              <a:spcAft>
                <a:spcPts val="0"/>
              </a:spcAft>
              <a:buClr>
                <a:srgbClr val="D7B7C3"/>
              </a:buClr>
              <a:buSzPts val="1750"/>
              <a:buFont typeface="Noto Sans Symbols"/>
              <a:buChar char="▪"/>
              <a:defRPr sz="1400">
                <a:solidFill>
                  <a:schemeClr val="dk1"/>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58" name="Google Shape;58;p54"/>
          <p:cNvSpPr>
            <a:spLocks noGrp="1"/>
          </p:cNvSpPr>
          <p:nvPr>
            <p:ph type="pic" idx="5"/>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cons Slide">
  <p:cSld name="Icons Slide">
    <p:spTree>
      <p:nvGrpSpPr>
        <p:cNvPr id="1" name="Shape 59"/>
        <p:cNvGrpSpPr/>
        <p:nvPr/>
      </p:nvGrpSpPr>
      <p:grpSpPr>
        <a:xfrm>
          <a:off x="0" y="0"/>
          <a:ext cx="0" cy="0"/>
          <a:chOff x="0" y="0"/>
          <a:chExt cx="0" cy="0"/>
        </a:xfrm>
      </p:grpSpPr>
      <p:sp>
        <p:nvSpPr>
          <p:cNvPr id="60" name="Google Shape;60;p53"/>
          <p:cNvSpPr txBox="1">
            <a:spLocks noGrp="1"/>
          </p:cNvSpPr>
          <p:nvPr>
            <p:ph type="title"/>
          </p:nvPr>
        </p:nvSpPr>
        <p:spPr>
          <a:xfrm>
            <a:off x="838200" y="742867"/>
            <a:ext cx="9037320" cy="566931"/>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3"/>
          <p:cNvSpPr txBox="1">
            <a:spLocks noGrp="1"/>
          </p:cNvSpPr>
          <p:nvPr>
            <p:ph type="body" idx="1"/>
          </p:nvPr>
        </p:nvSpPr>
        <p:spPr>
          <a:xfrm>
            <a:off x="836612" y="2950868"/>
            <a:ext cx="4866745"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53"/>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3"/>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3"/>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5" name="Google Shape;65;p53"/>
          <p:cNvSpPr txBox="1">
            <a:spLocks noGrp="1"/>
          </p:cNvSpPr>
          <p:nvPr>
            <p:ph type="body" idx="2"/>
          </p:nvPr>
        </p:nvSpPr>
        <p:spPr>
          <a:xfrm>
            <a:off x="836612" y="3322311"/>
            <a:ext cx="4866745"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3"/>
          <p:cNvSpPr txBox="1">
            <a:spLocks noGrp="1"/>
          </p:cNvSpPr>
          <p:nvPr>
            <p:ph type="body" idx="3"/>
          </p:nvPr>
        </p:nvSpPr>
        <p:spPr>
          <a:xfrm>
            <a:off x="6486746" y="2950868"/>
            <a:ext cx="4866745"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53"/>
          <p:cNvSpPr txBox="1">
            <a:spLocks noGrp="1"/>
          </p:cNvSpPr>
          <p:nvPr>
            <p:ph type="body" idx="4"/>
          </p:nvPr>
        </p:nvSpPr>
        <p:spPr>
          <a:xfrm>
            <a:off x="6486746" y="3318403"/>
            <a:ext cx="4866745"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3"/>
          <p:cNvSpPr>
            <a:spLocks noGrp="1"/>
          </p:cNvSpPr>
          <p:nvPr>
            <p:ph type="pic" idx="5"/>
          </p:nvPr>
        </p:nvSpPr>
        <p:spPr>
          <a:xfrm>
            <a:off x="836612" y="2284186"/>
            <a:ext cx="612648" cy="55778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53"/>
          <p:cNvSpPr>
            <a:spLocks noGrp="1"/>
          </p:cNvSpPr>
          <p:nvPr>
            <p:ph type="pic" idx="6"/>
          </p:nvPr>
        </p:nvSpPr>
        <p:spPr>
          <a:xfrm>
            <a:off x="6486746" y="2284186"/>
            <a:ext cx="612648" cy="55778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53"/>
          <p:cNvSpPr txBox="1">
            <a:spLocks noGrp="1"/>
          </p:cNvSpPr>
          <p:nvPr>
            <p:ph type="body" idx="7"/>
          </p:nvPr>
        </p:nvSpPr>
        <p:spPr>
          <a:xfrm>
            <a:off x="836612" y="4654845"/>
            <a:ext cx="4866745"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53"/>
          <p:cNvSpPr txBox="1">
            <a:spLocks noGrp="1"/>
          </p:cNvSpPr>
          <p:nvPr>
            <p:ph type="body" idx="8"/>
          </p:nvPr>
        </p:nvSpPr>
        <p:spPr>
          <a:xfrm>
            <a:off x="836612" y="5026287"/>
            <a:ext cx="4866745"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53"/>
          <p:cNvSpPr txBox="1">
            <a:spLocks noGrp="1"/>
          </p:cNvSpPr>
          <p:nvPr>
            <p:ph type="body" idx="9"/>
          </p:nvPr>
        </p:nvSpPr>
        <p:spPr>
          <a:xfrm>
            <a:off x="6486746" y="4654845"/>
            <a:ext cx="4866745"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53"/>
          <p:cNvSpPr txBox="1">
            <a:spLocks noGrp="1"/>
          </p:cNvSpPr>
          <p:nvPr>
            <p:ph type="body" idx="13"/>
          </p:nvPr>
        </p:nvSpPr>
        <p:spPr>
          <a:xfrm>
            <a:off x="6486746" y="5022379"/>
            <a:ext cx="4866745"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53"/>
          <p:cNvSpPr>
            <a:spLocks noGrp="1"/>
          </p:cNvSpPr>
          <p:nvPr>
            <p:ph type="pic" idx="14"/>
          </p:nvPr>
        </p:nvSpPr>
        <p:spPr>
          <a:xfrm>
            <a:off x="836612" y="3988163"/>
            <a:ext cx="612648" cy="55778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53"/>
          <p:cNvSpPr>
            <a:spLocks noGrp="1"/>
          </p:cNvSpPr>
          <p:nvPr>
            <p:ph type="pic" idx="15"/>
          </p:nvPr>
        </p:nvSpPr>
        <p:spPr>
          <a:xfrm>
            <a:off x="6486746" y="3988163"/>
            <a:ext cx="612648" cy="55778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53"/>
          <p:cNvSpPr txBox="1">
            <a:spLocks noGrp="1"/>
          </p:cNvSpPr>
          <p:nvPr>
            <p:ph type="body" idx="16"/>
          </p:nvPr>
        </p:nvSpPr>
        <p:spPr>
          <a:xfrm>
            <a:off x="838200" y="1377833"/>
            <a:ext cx="9037320"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77" name="Google Shape;77;p53"/>
          <p:cNvSpPr>
            <a:spLocks noGrp="1"/>
          </p:cNvSpPr>
          <p:nvPr>
            <p:ph type="pic" idx="17"/>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and Text">
  <p:cSld name="Picture and Text">
    <p:spTree>
      <p:nvGrpSpPr>
        <p:cNvPr id="1" name="Shape 97"/>
        <p:cNvGrpSpPr/>
        <p:nvPr/>
      </p:nvGrpSpPr>
      <p:grpSpPr>
        <a:xfrm>
          <a:off x="0" y="0"/>
          <a:ext cx="0" cy="0"/>
          <a:chOff x="0" y="0"/>
          <a:chExt cx="0" cy="0"/>
        </a:xfrm>
      </p:grpSpPr>
      <p:sp>
        <p:nvSpPr>
          <p:cNvPr id="98" name="Google Shape;98;p61"/>
          <p:cNvSpPr>
            <a:spLocks noGrp="1"/>
          </p:cNvSpPr>
          <p:nvPr>
            <p:ph type="pic" idx="2"/>
          </p:nvPr>
        </p:nvSpPr>
        <p:spPr>
          <a:xfrm>
            <a:off x="6096000" y="457199"/>
            <a:ext cx="5637276" cy="595947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61"/>
          <p:cNvSpPr txBox="1">
            <a:spLocks noGrp="1"/>
          </p:cNvSpPr>
          <p:nvPr>
            <p:ph type="title"/>
          </p:nvPr>
        </p:nvSpPr>
        <p:spPr>
          <a:xfrm>
            <a:off x="830127" y="1331139"/>
            <a:ext cx="4584212" cy="1107114"/>
          </a:xfrm>
          <a:prstGeom prst="rect">
            <a:avLst/>
          </a:prstGeom>
          <a:noFill/>
          <a:ln>
            <a:noFill/>
          </a:ln>
        </p:spPr>
        <p:txBody>
          <a:bodyPr spcFirstLastPara="1" wrap="square" lIns="36000" tIns="0" rIns="0" bIns="0" anchor="b" anchorCtr="0">
            <a:norm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1"/>
          <p:cNvSpPr txBox="1">
            <a:spLocks noGrp="1"/>
          </p:cNvSpPr>
          <p:nvPr>
            <p:ph type="body" idx="1"/>
          </p:nvPr>
        </p:nvSpPr>
        <p:spPr>
          <a:xfrm>
            <a:off x="830127" y="2545450"/>
            <a:ext cx="4584212"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101" name="Google Shape;101;p61"/>
          <p:cNvSpPr txBox="1">
            <a:spLocks noGrp="1"/>
          </p:cNvSpPr>
          <p:nvPr>
            <p:ph type="dt" idx="10"/>
          </p:nvPr>
        </p:nvSpPr>
        <p:spPr>
          <a:xfrm>
            <a:off x="10265399" y="5810400"/>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1"/>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solidFill>
                  <a:srgbClr val="4C4C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1"/>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04" name="Google Shape;104;p61"/>
          <p:cNvSpPr txBox="1">
            <a:spLocks noGrp="1"/>
          </p:cNvSpPr>
          <p:nvPr>
            <p:ph type="body" idx="3"/>
          </p:nvPr>
        </p:nvSpPr>
        <p:spPr>
          <a:xfrm>
            <a:off x="830128" y="3300065"/>
            <a:ext cx="4584212" cy="1745768"/>
          </a:xfrm>
          <a:prstGeom prst="rect">
            <a:avLst/>
          </a:prstGeom>
          <a:noFill/>
          <a:ln>
            <a:noFill/>
          </a:ln>
        </p:spPr>
        <p:txBody>
          <a:bodyPr spcFirstLastPara="1" wrap="square" lIns="36000" tIns="0" rIns="0" bIns="0" anchor="t" anchorCtr="0">
            <a:noAutofit/>
          </a:bodyPr>
          <a:lstStyle>
            <a:lvl1pPr marL="457200" lvl="0" indent="-339725" algn="l">
              <a:lnSpc>
                <a:spcPct val="90000"/>
              </a:lnSpc>
              <a:spcBef>
                <a:spcPts val="600"/>
              </a:spcBef>
              <a:spcAft>
                <a:spcPts val="0"/>
              </a:spcAft>
              <a:buClr>
                <a:srgbClr val="D7B7C3"/>
              </a:buClr>
              <a:buSzPts val="1750"/>
              <a:buFont typeface="Noto Sans Symbols"/>
              <a:buChar char="▪"/>
              <a:defRPr sz="1400">
                <a:solidFill>
                  <a:schemeClr val="dk1"/>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105" name="Google Shape;105;p61"/>
          <p:cNvSpPr>
            <a:spLocks noGrp="1"/>
          </p:cNvSpPr>
          <p:nvPr>
            <p:ph type="pic" idx="4"/>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6"/>
        <p:cNvGrpSpPr/>
        <p:nvPr/>
      </p:nvGrpSpPr>
      <p:grpSpPr>
        <a:xfrm>
          <a:off x="0" y="0"/>
          <a:ext cx="0" cy="0"/>
          <a:chOff x="0" y="0"/>
          <a:chExt cx="0" cy="0"/>
        </a:xfrm>
      </p:grpSpPr>
      <p:sp>
        <p:nvSpPr>
          <p:cNvPr id="107" name="Google Shape;107;p62"/>
          <p:cNvSpPr>
            <a:spLocks noGrp="1"/>
          </p:cNvSpPr>
          <p:nvPr>
            <p:ph type="pic" idx="2"/>
          </p:nvPr>
        </p:nvSpPr>
        <p:spPr>
          <a:xfrm>
            <a:off x="458724" y="457200"/>
            <a:ext cx="11274552" cy="5943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62"/>
          <p:cNvSpPr>
            <a:spLocks noGrp="1"/>
          </p:cNvSpPr>
          <p:nvPr>
            <p:ph type="pic" idx="3"/>
          </p:nvPr>
        </p:nvSpPr>
        <p:spPr>
          <a:xfrm>
            <a:off x="5364480" y="1746127"/>
            <a:ext cx="1463040" cy="98755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62"/>
          <p:cNvSpPr txBox="1">
            <a:spLocks noGrp="1"/>
          </p:cNvSpPr>
          <p:nvPr>
            <p:ph type="ctrTitle"/>
          </p:nvPr>
        </p:nvSpPr>
        <p:spPr>
          <a:xfrm>
            <a:off x="458724" y="3252538"/>
            <a:ext cx="11274552" cy="1348720"/>
          </a:xfrm>
          <a:prstGeom prst="rect">
            <a:avLst/>
          </a:prstGeom>
          <a:solidFill>
            <a:schemeClr val="lt1">
              <a:alpha val="60000"/>
            </a:schemeClr>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500"/>
              <a:buFont typeface="Calibri"/>
              <a:buNone/>
              <a:defRPr sz="5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2"/>
          <p:cNvSpPr txBox="1">
            <a:spLocks noGrp="1"/>
          </p:cNvSpPr>
          <p:nvPr>
            <p:ph type="subTitle" idx="1"/>
          </p:nvPr>
        </p:nvSpPr>
        <p:spPr>
          <a:xfrm>
            <a:off x="458724" y="4601258"/>
            <a:ext cx="11274552" cy="1799542"/>
          </a:xfrm>
          <a:prstGeom prst="rect">
            <a:avLst/>
          </a:prstGeom>
          <a:solidFill>
            <a:schemeClr val="dk1">
              <a:alpha val="89411"/>
            </a:schemeClr>
          </a:solidFill>
          <a:ln>
            <a:noFill/>
          </a:ln>
        </p:spPr>
        <p:txBody>
          <a:bodyPr spcFirstLastPara="1" wrap="square" lIns="91425" tIns="252000" rIns="91425" bIns="45700" anchor="t" anchorCtr="0">
            <a:normAutofit/>
          </a:bodyPr>
          <a:lstStyle>
            <a:lvl1pPr lvl="0" algn="ctr">
              <a:lnSpc>
                <a:spcPct val="90000"/>
              </a:lnSpc>
              <a:spcBef>
                <a:spcPts val="1000"/>
              </a:spcBef>
              <a:spcAft>
                <a:spcPts val="0"/>
              </a:spcAft>
              <a:buClr>
                <a:schemeClr val="lt1"/>
              </a:buClr>
              <a:buSzPts val="2800"/>
              <a:buNone/>
              <a:defRPr sz="2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1" name="Google Shape;111;p62"/>
          <p:cNvSpPr txBox="1">
            <a:spLocks noGrp="1"/>
          </p:cNvSpPr>
          <p:nvPr>
            <p:ph type="body" idx="4"/>
          </p:nvPr>
        </p:nvSpPr>
        <p:spPr>
          <a:xfrm>
            <a:off x="1926767" y="5400675"/>
            <a:ext cx="1800225" cy="280988"/>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Clr>
                <a:srgbClr val="85C2D9"/>
              </a:buClr>
              <a:buSzPts val="1800"/>
              <a:buNone/>
              <a:defRPr sz="1800">
                <a:solidFill>
                  <a:srgbClr val="85C2D9"/>
                </a:solidFill>
              </a:defRPr>
            </a:lvl1pPr>
            <a:lvl2pPr marL="914400" lvl="1" indent="-342900" algn="l">
              <a:lnSpc>
                <a:spcPct val="90000"/>
              </a:lnSpc>
              <a:spcBef>
                <a:spcPts val="500"/>
              </a:spcBef>
              <a:spcAft>
                <a:spcPts val="0"/>
              </a:spcAft>
              <a:buClr>
                <a:srgbClr val="ADD7E5"/>
              </a:buClr>
              <a:buSzPts val="1800"/>
              <a:buChar char="•"/>
              <a:defRPr sz="1800">
                <a:solidFill>
                  <a:srgbClr val="ADD7E5"/>
                </a:solidFill>
              </a:defRPr>
            </a:lvl2pPr>
            <a:lvl3pPr marL="1371600" lvl="2" indent="-342900" algn="l">
              <a:lnSpc>
                <a:spcPct val="90000"/>
              </a:lnSpc>
              <a:spcBef>
                <a:spcPts val="500"/>
              </a:spcBef>
              <a:spcAft>
                <a:spcPts val="0"/>
              </a:spcAft>
              <a:buClr>
                <a:srgbClr val="ADD7E5"/>
              </a:buClr>
              <a:buSzPts val="1800"/>
              <a:buChar char="•"/>
              <a:defRPr sz="1800">
                <a:solidFill>
                  <a:srgbClr val="ADD7E5"/>
                </a:solidFill>
              </a:defRPr>
            </a:lvl3pPr>
            <a:lvl4pPr marL="1828800" lvl="3" indent="-342900" algn="l">
              <a:lnSpc>
                <a:spcPct val="90000"/>
              </a:lnSpc>
              <a:spcBef>
                <a:spcPts val="500"/>
              </a:spcBef>
              <a:spcAft>
                <a:spcPts val="0"/>
              </a:spcAft>
              <a:buClr>
                <a:srgbClr val="ADD7E5"/>
              </a:buClr>
              <a:buSzPts val="1800"/>
              <a:buChar char="•"/>
              <a:defRPr sz="1800">
                <a:solidFill>
                  <a:srgbClr val="ADD7E5"/>
                </a:solidFill>
              </a:defRPr>
            </a:lvl4pPr>
            <a:lvl5pPr marL="2286000" lvl="4" indent="-342900" algn="l">
              <a:lnSpc>
                <a:spcPct val="90000"/>
              </a:lnSpc>
              <a:spcBef>
                <a:spcPts val="500"/>
              </a:spcBef>
              <a:spcAft>
                <a:spcPts val="0"/>
              </a:spcAft>
              <a:buClr>
                <a:srgbClr val="ADD7E5"/>
              </a:buClr>
              <a:buSzPts val="1800"/>
              <a:buChar char="•"/>
              <a:defRPr sz="1800">
                <a:solidFill>
                  <a:srgbClr val="ADD7E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62"/>
          <p:cNvSpPr txBox="1">
            <a:spLocks noGrp="1"/>
          </p:cNvSpPr>
          <p:nvPr>
            <p:ph type="body" idx="5"/>
          </p:nvPr>
        </p:nvSpPr>
        <p:spPr>
          <a:xfrm>
            <a:off x="1134879" y="5695950"/>
            <a:ext cx="3384000" cy="2805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lt1"/>
              </a:buClr>
              <a:buSzPts val="2200"/>
              <a:buNone/>
              <a:defRPr sz="2200">
                <a:solidFill>
                  <a:schemeClr val="lt1"/>
                </a:solidFill>
                <a:latin typeface="Calibri"/>
                <a:ea typeface="Calibri"/>
                <a:cs typeface="Calibri"/>
                <a:sym typeface="Calibri"/>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17500" algn="l">
              <a:lnSpc>
                <a:spcPct val="90000"/>
              </a:lnSpc>
              <a:spcBef>
                <a:spcPts val="500"/>
              </a:spcBef>
              <a:spcAft>
                <a:spcPts val="0"/>
              </a:spcAft>
              <a:buClr>
                <a:schemeClr val="lt1"/>
              </a:buClr>
              <a:buSzPts val="1400"/>
              <a:buChar char="•"/>
              <a:defRPr sz="1400">
                <a:solidFill>
                  <a:schemeClr val="lt1"/>
                </a:solidFill>
              </a:defRPr>
            </a:lvl4pPr>
            <a:lvl5pPr marL="2286000" lvl="4" indent="-317500" algn="l">
              <a:lnSpc>
                <a:spcPct val="90000"/>
              </a:lnSpc>
              <a:spcBef>
                <a:spcPts val="500"/>
              </a:spcBef>
              <a:spcAft>
                <a:spcPts val="0"/>
              </a:spcAft>
              <a:buClr>
                <a:schemeClr val="lt1"/>
              </a:buClr>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62"/>
          <p:cNvSpPr txBox="1">
            <a:spLocks noGrp="1"/>
          </p:cNvSpPr>
          <p:nvPr>
            <p:ph type="body" idx="6"/>
          </p:nvPr>
        </p:nvSpPr>
        <p:spPr>
          <a:xfrm>
            <a:off x="5312303" y="5400284"/>
            <a:ext cx="1800225" cy="280988"/>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Clr>
                <a:srgbClr val="85C2D9"/>
              </a:buClr>
              <a:buSzPts val="1800"/>
              <a:buNone/>
              <a:defRPr sz="1800">
                <a:solidFill>
                  <a:srgbClr val="85C2D9"/>
                </a:solidFill>
              </a:defRPr>
            </a:lvl1pPr>
            <a:lvl2pPr marL="914400" lvl="1" indent="-342900" algn="l">
              <a:lnSpc>
                <a:spcPct val="90000"/>
              </a:lnSpc>
              <a:spcBef>
                <a:spcPts val="500"/>
              </a:spcBef>
              <a:spcAft>
                <a:spcPts val="0"/>
              </a:spcAft>
              <a:buClr>
                <a:srgbClr val="ADD7E5"/>
              </a:buClr>
              <a:buSzPts val="1800"/>
              <a:buChar char="•"/>
              <a:defRPr sz="1800">
                <a:solidFill>
                  <a:srgbClr val="ADD7E5"/>
                </a:solidFill>
              </a:defRPr>
            </a:lvl2pPr>
            <a:lvl3pPr marL="1371600" lvl="2" indent="-342900" algn="l">
              <a:lnSpc>
                <a:spcPct val="90000"/>
              </a:lnSpc>
              <a:spcBef>
                <a:spcPts val="500"/>
              </a:spcBef>
              <a:spcAft>
                <a:spcPts val="0"/>
              </a:spcAft>
              <a:buClr>
                <a:srgbClr val="ADD7E5"/>
              </a:buClr>
              <a:buSzPts val="1800"/>
              <a:buChar char="•"/>
              <a:defRPr sz="1800">
                <a:solidFill>
                  <a:srgbClr val="ADD7E5"/>
                </a:solidFill>
              </a:defRPr>
            </a:lvl3pPr>
            <a:lvl4pPr marL="1828800" lvl="3" indent="-342900" algn="l">
              <a:lnSpc>
                <a:spcPct val="90000"/>
              </a:lnSpc>
              <a:spcBef>
                <a:spcPts val="500"/>
              </a:spcBef>
              <a:spcAft>
                <a:spcPts val="0"/>
              </a:spcAft>
              <a:buClr>
                <a:srgbClr val="ADD7E5"/>
              </a:buClr>
              <a:buSzPts val="1800"/>
              <a:buChar char="•"/>
              <a:defRPr sz="1800">
                <a:solidFill>
                  <a:srgbClr val="ADD7E5"/>
                </a:solidFill>
              </a:defRPr>
            </a:lvl4pPr>
            <a:lvl5pPr marL="2286000" lvl="4" indent="-342900" algn="l">
              <a:lnSpc>
                <a:spcPct val="90000"/>
              </a:lnSpc>
              <a:spcBef>
                <a:spcPts val="500"/>
              </a:spcBef>
              <a:spcAft>
                <a:spcPts val="0"/>
              </a:spcAft>
              <a:buClr>
                <a:srgbClr val="ADD7E5"/>
              </a:buClr>
              <a:buSzPts val="1800"/>
              <a:buChar char="•"/>
              <a:defRPr sz="1800">
                <a:solidFill>
                  <a:srgbClr val="ADD7E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62"/>
          <p:cNvSpPr txBox="1">
            <a:spLocks noGrp="1"/>
          </p:cNvSpPr>
          <p:nvPr>
            <p:ph type="body" idx="7"/>
          </p:nvPr>
        </p:nvSpPr>
        <p:spPr>
          <a:xfrm>
            <a:off x="4862415" y="5695559"/>
            <a:ext cx="2700000" cy="2805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lt1"/>
              </a:buClr>
              <a:buSzPts val="2200"/>
              <a:buNone/>
              <a:defRPr sz="2200">
                <a:solidFill>
                  <a:schemeClr val="lt1"/>
                </a:solidFill>
                <a:latin typeface="Calibri"/>
                <a:ea typeface="Calibri"/>
                <a:cs typeface="Calibri"/>
                <a:sym typeface="Calibri"/>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17500" algn="l">
              <a:lnSpc>
                <a:spcPct val="90000"/>
              </a:lnSpc>
              <a:spcBef>
                <a:spcPts val="500"/>
              </a:spcBef>
              <a:spcAft>
                <a:spcPts val="0"/>
              </a:spcAft>
              <a:buClr>
                <a:schemeClr val="lt1"/>
              </a:buClr>
              <a:buSzPts val="1400"/>
              <a:buChar char="•"/>
              <a:defRPr sz="1400">
                <a:solidFill>
                  <a:schemeClr val="lt1"/>
                </a:solidFill>
              </a:defRPr>
            </a:lvl4pPr>
            <a:lvl5pPr marL="2286000" lvl="4" indent="-317500" algn="l">
              <a:lnSpc>
                <a:spcPct val="90000"/>
              </a:lnSpc>
              <a:spcBef>
                <a:spcPts val="500"/>
              </a:spcBef>
              <a:spcAft>
                <a:spcPts val="0"/>
              </a:spcAft>
              <a:buClr>
                <a:schemeClr val="lt1"/>
              </a:buClr>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62"/>
          <p:cNvSpPr txBox="1">
            <a:spLocks noGrp="1"/>
          </p:cNvSpPr>
          <p:nvPr>
            <p:ph type="body" idx="8"/>
          </p:nvPr>
        </p:nvSpPr>
        <p:spPr>
          <a:xfrm>
            <a:off x="8456571" y="5400284"/>
            <a:ext cx="1800225" cy="280988"/>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Clr>
                <a:srgbClr val="85C2D9"/>
              </a:buClr>
              <a:buSzPts val="1800"/>
              <a:buNone/>
              <a:defRPr sz="1800">
                <a:solidFill>
                  <a:srgbClr val="85C2D9"/>
                </a:solidFill>
              </a:defRPr>
            </a:lvl1pPr>
            <a:lvl2pPr marL="914400" lvl="1" indent="-342900" algn="l">
              <a:lnSpc>
                <a:spcPct val="90000"/>
              </a:lnSpc>
              <a:spcBef>
                <a:spcPts val="500"/>
              </a:spcBef>
              <a:spcAft>
                <a:spcPts val="0"/>
              </a:spcAft>
              <a:buClr>
                <a:srgbClr val="ADD7E5"/>
              </a:buClr>
              <a:buSzPts val="1800"/>
              <a:buChar char="•"/>
              <a:defRPr sz="1800">
                <a:solidFill>
                  <a:srgbClr val="ADD7E5"/>
                </a:solidFill>
              </a:defRPr>
            </a:lvl2pPr>
            <a:lvl3pPr marL="1371600" lvl="2" indent="-342900" algn="l">
              <a:lnSpc>
                <a:spcPct val="90000"/>
              </a:lnSpc>
              <a:spcBef>
                <a:spcPts val="500"/>
              </a:spcBef>
              <a:spcAft>
                <a:spcPts val="0"/>
              </a:spcAft>
              <a:buClr>
                <a:srgbClr val="ADD7E5"/>
              </a:buClr>
              <a:buSzPts val="1800"/>
              <a:buChar char="•"/>
              <a:defRPr sz="1800">
                <a:solidFill>
                  <a:srgbClr val="ADD7E5"/>
                </a:solidFill>
              </a:defRPr>
            </a:lvl3pPr>
            <a:lvl4pPr marL="1828800" lvl="3" indent="-342900" algn="l">
              <a:lnSpc>
                <a:spcPct val="90000"/>
              </a:lnSpc>
              <a:spcBef>
                <a:spcPts val="500"/>
              </a:spcBef>
              <a:spcAft>
                <a:spcPts val="0"/>
              </a:spcAft>
              <a:buClr>
                <a:srgbClr val="ADD7E5"/>
              </a:buClr>
              <a:buSzPts val="1800"/>
              <a:buChar char="•"/>
              <a:defRPr sz="1800">
                <a:solidFill>
                  <a:srgbClr val="ADD7E5"/>
                </a:solidFill>
              </a:defRPr>
            </a:lvl4pPr>
            <a:lvl5pPr marL="2286000" lvl="4" indent="-342900" algn="l">
              <a:lnSpc>
                <a:spcPct val="90000"/>
              </a:lnSpc>
              <a:spcBef>
                <a:spcPts val="500"/>
              </a:spcBef>
              <a:spcAft>
                <a:spcPts val="0"/>
              </a:spcAft>
              <a:buClr>
                <a:srgbClr val="ADD7E5"/>
              </a:buClr>
              <a:buSzPts val="1800"/>
              <a:buChar char="•"/>
              <a:defRPr sz="1800">
                <a:solidFill>
                  <a:srgbClr val="ADD7E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62"/>
          <p:cNvSpPr txBox="1">
            <a:spLocks noGrp="1"/>
          </p:cNvSpPr>
          <p:nvPr>
            <p:ph type="body" idx="9"/>
          </p:nvPr>
        </p:nvSpPr>
        <p:spPr>
          <a:xfrm>
            <a:off x="7736683" y="5695559"/>
            <a:ext cx="3240000" cy="2805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lt1"/>
              </a:buClr>
              <a:buSzPts val="2200"/>
              <a:buNone/>
              <a:defRPr sz="2200">
                <a:solidFill>
                  <a:schemeClr val="lt1"/>
                </a:solidFill>
                <a:latin typeface="Calibri"/>
                <a:ea typeface="Calibri"/>
                <a:cs typeface="Calibri"/>
                <a:sym typeface="Calibri"/>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17500" algn="l">
              <a:lnSpc>
                <a:spcPct val="90000"/>
              </a:lnSpc>
              <a:spcBef>
                <a:spcPts val="500"/>
              </a:spcBef>
              <a:spcAft>
                <a:spcPts val="0"/>
              </a:spcAft>
              <a:buClr>
                <a:schemeClr val="lt1"/>
              </a:buClr>
              <a:buSzPts val="1400"/>
              <a:buChar char="•"/>
              <a:defRPr sz="1400">
                <a:solidFill>
                  <a:schemeClr val="lt1"/>
                </a:solidFill>
              </a:defRPr>
            </a:lvl4pPr>
            <a:lvl5pPr marL="2286000" lvl="4" indent="-317500" algn="l">
              <a:lnSpc>
                <a:spcPct val="90000"/>
              </a:lnSpc>
              <a:spcBef>
                <a:spcPts val="500"/>
              </a:spcBef>
              <a:spcAft>
                <a:spcPts val="0"/>
              </a:spcAft>
              <a:buClr>
                <a:schemeClr val="lt1"/>
              </a:buClr>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onitor and Two Text Blocks">
  <p:cSld name="Monitor and Two Text Blocks">
    <p:spTree>
      <p:nvGrpSpPr>
        <p:cNvPr id="1" name="Shape 117"/>
        <p:cNvGrpSpPr/>
        <p:nvPr/>
      </p:nvGrpSpPr>
      <p:grpSpPr>
        <a:xfrm>
          <a:off x="0" y="0"/>
          <a:ext cx="0" cy="0"/>
          <a:chOff x="0" y="0"/>
          <a:chExt cx="0" cy="0"/>
        </a:xfrm>
      </p:grpSpPr>
      <p:sp>
        <p:nvSpPr>
          <p:cNvPr id="118" name="Google Shape;118;p63"/>
          <p:cNvSpPr/>
          <p:nvPr/>
        </p:nvSpPr>
        <p:spPr>
          <a:xfrm>
            <a:off x="879144" y="2301657"/>
            <a:ext cx="5257799" cy="4374516"/>
          </a:xfrm>
          <a:prstGeom prst="rect">
            <a:avLst/>
          </a:prstGeom>
          <a:blipFill rotWithShape="1">
            <a:blip r:embed="rId2">
              <a:alphaModFix/>
            </a:blip>
            <a:stretch>
              <a:fillRect l="-2653" t="-2823" r="2651" b="-10171"/>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63"/>
          <p:cNvSpPr txBox="1">
            <a:spLocks noGrp="1"/>
          </p:cNvSpPr>
          <p:nvPr>
            <p:ph type="title"/>
          </p:nvPr>
        </p:nvSpPr>
        <p:spPr>
          <a:xfrm>
            <a:off x="838200" y="742867"/>
            <a:ext cx="9037320" cy="566931"/>
          </a:xfrm>
          <a:prstGeom prst="rect">
            <a:avLst/>
          </a:prstGeom>
          <a:noFill/>
          <a:ln>
            <a:noFill/>
          </a:ln>
        </p:spPr>
        <p:txBody>
          <a:bodyPr spcFirstLastPara="1" wrap="square" lIns="3600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3"/>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3"/>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63"/>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23" name="Google Shape;123;p63"/>
          <p:cNvSpPr txBox="1">
            <a:spLocks noGrp="1"/>
          </p:cNvSpPr>
          <p:nvPr>
            <p:ph type="body" idx="1"/>
          </p:nvPr>
        </p:nvSpPr>
        <p:spPr>
          <a:xfrm>
            <a:off x="6486746" y="3718884"/>
            <a:ext cx="2089545"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63"/>
          <p:cNvSpPr txBox="1">
            <a:spLocks noGrp="1"/>
          </p:cNvSpPr>
          <p:nvPr>
            <p:ph type="body" idx="2"/>
          </p:nvPr>
        </p:nvSpPr>
        <p:spPr>
          <a:xfrm>
            <a:off x="6486747" y="4086418"/>
            <a:ext cx="1783080" cy="1271016"/>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63"/>
          <p:cNvSpPr>
            <a:spLocks noGrp="1"/>
          </p:cNvSpPr>
          <p:nvPr>
            <p:ph type="pic" idx="3"/>
          </p:nvPr>
        </p:nvSpPr>
        <p:spPr>
          <a:xfrm>
            <a:off x="6486746" y="3069135"/>
            <a:ext cx="612648" cy="55778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63"/>
          <p:cNvSpPr txBox="1">
            <a:spLocks noGrp="1"/>
          </p:cNvSpPr>
          <p:nvPr>
            <p:ph type="body" idx="4"/>
          </p:nvPr>
        </p:nvSpPr>
        <p:spPr>
          <a:xfrm>
            <a:off x="838200" y="1377833"/>
            <a:ext cx="9037320" cy="540000"/>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rgbClr val="9098A7"/>
              </a:buClr>
              <a:buSzPts val="2000"/>
              <a:buNone/>
              <a:defRPr sz="2000">
                <a:solidFill>
                  <a:srgbClr val="9098A7"/>
                </a:solidFill>
              </a:defRPr>
            </a:lvl2pPr>
            <a:lvl3pPr marL="1371600" lvl="2" indent="-228600" algn="l">
              <a:lnSpc>
                <a:spcPct val="90000"/>
              </a:lnSpc>
              <a:spcBef>
                <a:spcPts val="500"/>
              </a:spcBef>
              <a:spcAft>
                <a:spcPts val="0"/>
              </a:spcAft>
              <a:buClr>
                <a:srgbClr val="9098A7"/>
              </a:buClr>
              <a:buSzPts val="1800"/>
              <a:buNone/>
              <a:defRPr sz="1800">
                <a:solidFill>
                  <a:srgbClr val="9098A7"/>
                </a:solidFill>
              </a:defRPr>
            </a:lvl3pPr>
            <a:lvl4pPr marL="1828800" lvl="3" indent="-228600" algn="l">
              <a:lnSpc>
                <a:spcPct val="90000"/>
              </a:lnSpc>
              <a:spcBef>
                <a:spcPts val="500"/>
              </a:spcBef>
              <a:spcAft>
                <a:spcPts val="0"/>
              </a:spcAft>
              <a:buClr>
                <a:srgbClr val="9098A7"/>
              </a:buClr>
              <a:buSzPts val="1600"/>
              <a:buNone/>
              <a:defRPr sz="1600">
                <a:solidFill>
                  <a:srgbClr val="9098A7"/>
                </a:solidFill>
              </a:defRPr>
            </a:lvl4pPr>
            <a:lvl5pPr marL="2286000" lvl="4" indent="-228600" algn="l">
              <a:lnSpc>
                <a:spcPct val="90000"/>
              </a:lnSpc>
              <a:spcBef>
                <a:spcPts val="500"/>
              </a:spcBef>
              <a:spcAft>
                <a:spcPts val="0"/>
              </a:spcAft>
              <a:buClr>
                <a:srgbClr val="9098A7"/>
              </a:buClr>
              <a:buSzPts val="1600"/>
              <a:buNone/>
              <a:defRPr sz="1600">
                <a:solidFill>
                  <a:srgbClr val="9098A7"/>
                </a:solidFill>
              </a:defRPr>
            </a:lvl5pPr>
            <a:lvl6pPr marL="2743200" lvl="5" indent="-228600" algn="l">
              <a:lnSpc>
                <a:spcPct val="90000"/>
              </a:lnSpc>
              <a:spcBef>
                <a:spcPts val="500"/>
              </a:spcBef>
              <a:spcAft>
                <a:spcPts val="0"/>
              </a:spcAft>
              <a:buClr>
                <a:srgbClr val="9098A7"/>
              </a:buClr>
              <a:buSzPts val="1600"/>
              <a:buNone/>
              <a:defRPr sz="1600">
                <a:solidFill>
                  <a:srgbClr val="9098A7"/>
                </a:solidFill>
              </a:defRPr>
            </a:lvl6pPr>
            <a:lvl7pPr marL="3200400" lvl="6" indent="-228600" algn="l">
              <a:lnSpc>
                <a:spcPct val="90000"/>
              </a:lnSpc>
              <a:spcBef>
                <a:spcPts val="500"/>
              </a:spcBef>
              <a:spcAft>
                <a:spcPts val="0"/>
              </a:spcAft>
              <a:buClr>
                <a:srgbClr val="9098A7"/>
              </a:buClr>
              <a:buSzPts val="1600"/>
              <a:buNone/>
              <a:defRPr sz="1600">
                <a:solidFill>
                  <a:srgbClr val="9098A7"/>
                </a:solidFill>
              </a:defRPr>
            </a:lvl7pPr>
            <a:lvl8pPr marL="3657600" lvl="7" indent="-228600" algn="l">
              <a:lnSpc>
                <a:spcPct val="90000"/>
              </a:lnSpc>
              <a:spcBef>
                <a:spcPts val="500"/>
              </a:spcBef>
              <a:spcAft>
                <a:spcPts val="0"/>
              </a:spcAft>
              <a:buClr>
                <a:srgbClr val="9098A7"/>
              </a:buClr>
              <a:buSzPts val="1600"/>
              <a:buNone/>
              <a:defRPr sz="1600">
                <a:solidFill>
                  <a:srgbClr val="9098A7"/>
                </a:solidFill>
              </a:defRPr>
            </a:lvl8pPr>
            <a:lvl9pPr marL="4114800" lvl="8" indent="-228600" algn="l">
              <a:lnSpc>
                <a:spcPct val="90000"/>
              </a:lnSpc>
              <a:spcBef>
                <a:spcPts val="500"/>
              </a:spcBef>
              <a:spcAft>
                <a:spcPts val="0"/>
              </a:spcAft>
              <a:buClr>
                <a:srgbClr val="9098A7"/>
              </a:buClr>
              <a:buSzPts val="1600"/>
              <a:buNone/>
              <a:defRPr sz="1600">
                <a:solidFill>
                  <a:srgbClr val="9098A7"/>
                </a:solidFill>
              </a:defRPr>
            </a:lvl9pPr>
          </a:lstStyle>
          <a:p>
            <a:endParaRPr/>
          </a:p>
        </p:txBody>
      </p:sp>
      <p:sp>
        <p:nvSpPr>
          <p:cNvPr id="127" name="Google Shape;127;p63"/>
          <p:cNvSpPr>
            <a:spLocks noGrp="1"/>
          </p:cNvSpPr>
          <p:nvPr>
            <p:ph type="pic" idx="5"/>
          </p:nvPr>
        </p:nvSpPr>
        <p:spPr>
          <a:xfrm>
            <a:off x="1061177" y="2461528"/>
            <a:ext cx="4555067" cy="259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63"/>
          <p:cNvSpPr txBox="1">
            <a:spLocks noGrp="1"/>
          </p:cNvSpPr>
          <p:nvPr>
            <p:ph type="body" idx="6"/>
          </p:nvPr>
        </p:nvSpPr>
        <p:spPr>
          <a:xfrm>
            <a:off x="9098279" y="3718884"/>
            <a:ext cx="2089545"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Clr>
                <a:schemeClr val="dk1"/>
              </a:buClr>
              <a:buSzPts val="2200"/>
              <a:buNone/>
              <a:defRPr sz="22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63"/>
          <p:cNvSpPr txBox="1">
            <a:spLocks noGrp="1"/>
          </p:cNvSpPr>
          <p:nvPr>
            <p:ph type="body" idx="7"/>
          </p:nvPr>
        </p:nvSpPr>
        <p:spPr>
          <a:xfrm>
            <a:off x="9098280" y="4086418"/>
            <a:ext cx="1783080" cy="1271016"/>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63"/>
          <p:cNvSpPr>
            <a:spLocks noGrp="1"/>
          </p:cNvSpPr>
          <p:nvPr>
            <p:ph type="pic" idx="8"/>
          </p:nvPr>
        </p:nvSpPr>
        <p:spPr>
          <a:xfrm>
            <a:off x="9098279" y="3069135"/>
            <a:ext cx="612648" cy="55778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63"/>
          <p:cNvSpPr>
            <a:spLocks noGrp="1"/>
          </p:cNvSpPr>
          <p:nvPr>
            <p:ph type="pic" idx="9"/>
          </p:nvPr>
        </p:nvSpPr>
        <p:spPr>
          <a:xfrm>
            <a:off x="10529940" y="742867"/>
            <a:ext cx="786384" cy="521208"/>
          </a:xfrm>
          <a:prstGeom prst="rect">
            <a:avLst/>
          </a:prstGeom>
          <a:noFill/>
          <a:ln w="9525" cap="flat" cmpd="sng">
            <a:solidFill>
              <a:schemeClr val="accent5">
                <a:alpha val="49411"/>
              </a:schemeClr>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7"/>
          <p:cNvSpPr txBox="1">
            <a:spLocks noGrp="1"/>
          </p:cNvSpPr>
          <p:nvPr>
            <p:ph type="dt" idx="10"/>
          </p:nvPr>
        </p:nvSpPr>
        <p:spPr>
          <a:xfrm>
            <a:off x="10265399" y="5810623"/>
            <a:ext cx="1080000" cy="234000"/>
          </a:xfrm>
          <a:prstGeom prst="rect">
            <a:avLst/>
          </a:prstGeom>
          <a:noFill/>
          <a:ln>
            <a:noFill/>
          </a:ln>
        </p:spPr>
        <p:txBody>
          <a:bodyPr spcFirstLastPara="1" wrap="square" lIns="91425" tIns="0" rIns="0" bIns="0" anchor="b"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C97B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C97B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7"/>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C394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50">
          <p15:clr>
            <a:srgbClr val="F26B43"/>
          </p15:clr>
        </p15:guide>
        <p15:guide id="2" pos="7401">
          <p15:clr>
            <a:srgbClr val="F26B43"/>
          </p15:clr>
        </p15:guide>
        <p15:guide id="3" pos="279">
          <p15:clr>
            <a:srgbClr val="F26B43"/>
          </p15:clr>
        </p15:guide>
        <p15:guide id="4" pos="551">
          <p15:clr>
            <a:srgbClr val="F26B43"/>
          </p15:clr>
        </p15:guide>
        <p15:guide id="5" pos="7129">
          <p15:clr>
            <a:srgbClr val="F26B43"/>
          </p15:clr>
        </p15:guide>
        <p15:guide id="6" orient="horz" pos="4042">
          <p15:clr>
            <a:srgbClr val="F26B43"/>
          </p15:clr>
        </p15:guide>
        <p15:guide id="7"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ternational.yeditepe.edu.tr/global-study-programs/outgoing/covid-19-announcem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nternational.yeditepe.edu.tr/tr/international/outgoing-students/belgel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1"/>
          <p:cNvPicPr preferRelativeResize="0">
            <a:picLocks noGrp="1"/>
          </p:cNvPicPr>
          <p:nvPr>
            <p:ph type="pic" idx="2"/>
          </p:nvPr>
        </p:nvPicPr>
        <p:blipFill rotWithShape="1">
          <a:blip r:embed="rId3">
            <a:alphaModFix/>
          </a:blip>
          <a:srcRect l="18159" r="18159"/>
          <a:stretch/>
        </p:blipFill>
        <p:spPr>
          <a:xfrm>
            <a:off x="433706" y="444011"/>
            <a:ext cx="11299500" cy="5956800"/>
          </a:xfrm>
          <a:prstGeom prst="rect">
            <a:avLst/>
          </a:prstGeom>
          <a:noFill/>
          <a:ln>
            <a:noFill/>
          </a:ln>
        </p:spPr>
      </p:pic>
      <p:sp>
        <p:nvSpPr>
          <p:cNvPr id="360" name="Google Shape;360;p1"/>
          <p:cNvSpPr txBox="1">
            <a:spLocks noGrp="1"/>
          </p:cNvSpPr>
          <p:nvPr>
            <p:ph type="ctrTitle"/>
          </p:nvPr>
        </p:nvSpPr>
        <p:spPr>
          <a:xfrm>
            <a:off x="458724" y="3252538"/>
            <a:ext cx="11274552" cy="1348720"/>
          </a:xfrm>
          <a:prstGeom prst="rect">
            <a:avLst/>
          </a:prstGeom>
          <a:solidFill>
            <a:schemeClr val="lt1">
              <a:alpha val="60000"/>
            </a:schemeClr>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en-US" sz="4950"/>
              <a:t>Erasmus+ 2021-2022  </a:t>
            </a:r>
            <a:br>
              <a:rPr lang="en-US" sz="4950"/>
            </a:br>
            <a:r>
              <a:rPr lang="en-US" sz="4950"/>
              <a:t>Staj Hareketliliği Oryantasyon Programı</a:t>
            </a:r>
            <a:endParaRPr sz="4950"/>
          </a:p>
        </p:txBody>
      </p:sp>
      <p:sp>
        <p:nvSpPr>
          <p:cNvPr id="361" name="Google Shape;361;p1"/>
          <p:cNvSpPr txBox="1">
            <a:spLocks noGrp="1"/>
          </p:cNvSpPr>
          <p:nvPr>
            <p:ph type="subTitle" idx="1"/>
          </p:nvPr>
        </p:nvSpPr>
        <p:spPr>
          <a:xfrm>
            <a:off x="458724" y="4601258"/>
            <a:ext cx="11274552" cy="1799542"/>
          </a:xfrm>
          <a:prstGeom prst="rect">
            <a:avLst/>
          </a:prstGeom>
          <a:solidFill>
            <a:srgbClr val="703F51">
              <a:alpha val="29411"/>
            </a:srgbClr>
          </a:solidFill>
          <a:ln>
            <a:noFill/>
          </a:ln>
        </p:spPr>
        <p:txBody>
          <a:bodyPr spcFirstLastPara="1" wrap="square" lIns="91425" tIns="252000" rIns="90000" bIns="45700" anchor="t" anchorCtr="0">
            <a:normAutofit/>
          </a:bodyPr>
          <a:lstStyle/>
          <a:p>
            <a:pPr marL="0" lvl="0" indent="0" algn="ctr" rtl="0">
              <a:lnSpc>
                <a:spcPct val="90000"/>
              </a:lnSpc>
              <a:spcBef>
                <a:spcPts val="0"/>
              </a:spcBef>
              <a:spcAft>
                <a:spcPts val="0"/>
              </a:spcAft>
              <a:buClr>
                <a:schemeClr val="lt1"/>
              </a:buClr>
              <a:buSzPts val="4000"/>
              <a:buNone/>
            </a:pPr>
            <a:r>
              <a:rPr lang="en-US" sz="4000"/>
              <a:t>11.05.2021</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4" name="Picture Placeholder 3"/>
          <p:cNvSpPr>
            <a:spLocks noGrp="1"/>
          </p:cNvSpPr>
          <p:nvPr>
            <p:ph type="pic" idx="2"/>
          </p:nvPr>
        </p:nvSpPr>
        <p:spPr/>
      </p:sp>
      <p:sp>
        <p:nvSpPr>
          <p:cNvPr id="5" name="Text Placeholder 4"/>
          <p:cNvSpPr>
            <a:spLocks noGrp="1"/>
          </p:cNvSpPr>
          <p:nvPr>
            <p:ph type="body" idx="1"/>
          </p:nvPr>
        </p:nvSpPr>
        <p:spPr/>
        <p:txBody>
          <a:bodyPr/>
          <a:lstStyle/>
          <a:p>
            <a:endParaRPr lang="en-US"/>
          </a:p>
        </p:txBody>
      </p:sp>
      <p:sp>
        <p:nvSpPr>
          <p:cNvPr id="6" name="Picture Placeholder 5"/>
          <p:cNvSpPr>
            <a:spLocks noGrp="1"/>
          </p:cNvSpPr>
          <p:nvPr>
            <p:ph type="pic" idx="3"/>
          </p:nvPr>
        </p:nvSpPr>
        <p:spPr/>
      </p:sp>
    </p:spTree>
    <p:extLst>
      <p:ext uri="{BB962C8B-B14F-4D97-AF65-F5344CB8AC3E}">
        <p14:creationId xmlns:p14="http://schemas.microsoft.com/office/powerpoint/2010/main" val="242513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87"/>
          <p:cNvSpPr txBox="1">
            <a:spLocks noGrp="1"/>
          </p:cNvSpPr>
          <p:nvPr>
            <p:ph type="title"/>
          </p:nvPr>
        </p:nvSpPr>
        <p:spPr>
          <a:xfrm>
            <a:off x="830127" y="-133880"/>
            <a:ext cx="6124588"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a:t>3. Hibe Sözleşmesi Belgeleri</a:t>
            </a:r>
            <a:endParaRPr/>
          </a:p>
        </p:txBody>
      </p:sp>
      <p:sp>
        <p:nvSpPr>
          <p:cNvPr id="447" name="Google Shape;447;p87"/>
          <p:cNvSpPr txBox="1">
            <a:spLocks noGrp="1"/>
          </p:cNvSpPr>
          <p:nvPr>
            <p:ph type="body" idx="3"/>
          </p:nvPr>
        </p:nvSpPr>
        <p:spPr>
          <a:xfrm>
            <a:off x="830127" y="1081440"/>
            <a:ext cx="7970972" cy="4762500"/>
          </a:xfrm>
          <a:prstGeom prst="rect">
            <a:avLst/>
          </a:prstGeom>
          <a:noFill/>
          <a:ln>
            <a:noFill/>
          </a:ln>
        </p:spPr>
        <p:txBody>
          <a:bodyPr spcFirstLastPara="1" wrap="square" lIns="36000" tIns="0" rIns="0" bIns="0" anchor="t" anchorCtr="0">
            <a:normAutofit/>
          </a:bodyPr>
          <a:lstStyle/>
          <a:p>
            <a:pPr marL="216000" lvl="0" indent="-216000" algn="just" rtl="0">
              <a:lnSpc>
                <a:spcPct val="150000"/>
              </a:lnSpc>
              <a:spcBef>
                <a:spcPts val="0"/>
              </a:spcBef>
              <a:spcAft>
                <a:spcPts val="0"/>
              </a:spcAft>
              <a:buSzPts val="3000"/>
              <a:buChar char="▪"/>
            </a:pPr>
            <a:r>
              <a:rPr lang="en-US" sz="2400" u="sng" dirty="0" err="1"/>
              <a:t>Sağlık</a:t>
            </a:r>
            <a:r>
              <a:rPr lang="en-US" sz="2400" u="sng" dirty="0"/>
              <a:t>, </a:t>
            </a:r>
            <a:r>
              <a:rPr lang="en-US" sz="2400" u="sng" dirty="0" err="1"/>
              <a:t>kaza</a:t>
            </a:r>
            <a:r>
              <a:rPr lang="en-US" sz="2400" u="sng" dirty="0"/>
              <a:t> </a:t>
            </a:r>
            <a:r>
              <a:rPr lang="en-US" sz="2400" u="sng" dirty="0" err="1"/>
              <a:t>ve</a:t>
            </a:r>
            <a:r>
              <a:rPr lang="en-US" sz="2400" u="sng" dirty="0"/>
              <a:t> </a:t>
            </a:r>
            <a:r>
              <a:rPr lang="en-US" sz="2400" u="sng" dirty="0" err="1"/>
              <a:t>mesuliyet</a:t>
            </a:r>
            <a:r>
              <a:rPr lang="en-US" sz="2400" u="sng" dirty="0"/>
              <a:t> </a:t>
            </a:r>
            <a:r>
              <a:rPr lang="en-US" sz="2400" u="sng" dirty="0" err="1"/>
              <a:t>sigortası</a:t>
            </a:r>
            <a:r>
              <a:rPr lang="en-US" sz="2400" u="sng" dirty="0"/>
              <a:t> </a:t>
            </a:r>
            <a:endParaRPr dirty="0"/>
          </a:p>
          <a:p>
            <a:pPr marL="216000" lvl="0" indent="-216000" algn="just" rtl="0">
              <a:lnSpc>
                <a:spcPct val="150000"/>
              </a:lnSpc>
              <a:spcBef>
                <a:spcPts val="0"/>
              </a:spcBef>
              <a:spcAft>
                <a:spcPts val="0"/>
              </a:spcAft>
              <a:buSzPts val="3000"/>
              <a:buChar char="▪"/>
            </a:pPr>
            <a:r>
              <a:rPr lang="en-US" sz="2400" dirty="0" err="1"/>
              <a:t>Staj</a:t>
            </a:r>
            <a:r>
              <a:rPr lang="en-US" sz="2400" dirty="0"/>
              <a:t> </a:t>
            </a:r>
            <a:r>
              <a:rPr lang="en-US" sz="2400" dirty="0" err="1"/>
              <a:t>süresini</a:t>
            </a:r>
            <a:r>
              <a:rPr lang="en-US" sz="2400" dirty="0"/>
              <a:t> </a:t>
            </a:r>
            <a:r>
              <a:rPr lang="en-US" sz="2400" dirty="0" err="1"/>
              <a:t>kapsamalıdır</a:t>
            </a:r>
            <a:r>
              <a:rPr lang="en-US" sz="2400" dirty="0"/>
              <a:t>. </a:t>
            </a:r>
            <a:endParaRPr dirty="0"/>
          </a:p>
          <a:p>
            <a:pPr marL="216000" lvl="0" indent="-216000" algn="just" rtl="0">
              <a:lnSpc>
                <a:spcPct val="150000"/>
              </a:lnSpc>
              <a:spcBef>
                <a:spcPts val="0"/>
              </a:spcBef>
              <a:spcAft>
                <a:spcPts val="0"/>
              </a:spcAft>
              <a:buSzPts val="3000"/>
              <a:buChar char="▪"/>
            </a:pPr>
            <a:r>
              <a:rPr lang="en-US" sz="2400" dirty="0"/>
              <a:t>Bu </a:t>
            </a:r>
            <a:r>
              <a:rPr lang="en-US" sz="2400" dirty="0" err="1"/>
              <a:t>üç</a:t>
            </a:r>
            <a:r>
              <a:rPr lang="en-US" sz="2400" dirty="0"/>
              <a:t> </a:t>
            </a:r>
            <a:r>
              <a:rPr lang="en-US" sz="2400" dirty="0" err="1"/>
              <a:t>teminatı</a:t>
            </a:r>
            <a:r>
              <a:rPr lang="en-US" sz="2400" dirty="0"/>
              <a:t> </a:t>
            </a:r>
            <a:r>
              <a:rPr lang="en-US" sz="2400" dirty="0" err="1"/>
              <a:t>içermelidir</a:t>
            </a:r>
            <a:r>
              <a:rPr lang="en-US" sz="2400" dirty="0"/>
              <a:t>. </a:t>
            </a:r>
            <a:endParaRPr dirty="0"/>
          </a:p>
          <a:p>
            <a:pPr marL="216000" lvl="0" indent="-216000" algn="just" rtl="0">
              <a:lnSpc>
                <a:spcPct val="150000"/>
              </a:lnSpc>
              <a:spcBef>
                <a:spcPts val="0"/>
              </a:spcBef>
              <a:spcAft>
                <a:spcPts val="0"/>
              </a:spcAft>
              <a:buSzPts val="3000"/>
              <a:buChar char="▪"/>
            </a:pPr>
            <a:r>
              <a:rPr lang="en-US" sz="2400" dirty="0" err="1"/>
              <a:t>Örnek</a:t>
            </a:r>
            <a:r>
              <a:rPr lang="en-US" sz="2400" dirty="0"/>
              <a:t> </a:t>
            </a:r>
            <a:r>
              <a:rPr lang="en-US" sz="2400" dirty="0" err="1"/>
              <a:t>sigorta</a:t>
            </a:r>
            <a:r>
              <a:rPr lang="en-US" sz="2400" dirty="0"/>
              <a:t> </a:t>
            </a:r>
            <a:r>
              <a:rPr lang="en-US" sz="2400" dirty="0" err="1"/>
              <a:t>şirketleri</a:t>
            </a:r>
            <a:r>
              <a:rPr lang="en-US" sz="2400" dirty="0"/>
              <a:t>: AIG, </a:t>
            </a:r>
            <a:r>
              <a:rPr lang="en-US" sz="2400" dirty="0" err="1"/>
              <a:t>Sompo</a:t>
            </a:r>
            <a:r>
              <a:rPr lang="en-US" sz="2400" dirty="0"/>
              <a:t>, AXA </a:t>
            </a:r>
            <a:endParaRPr sz="2400" dirty="0"/>
          </a:p>
          <a:p>
            <a:pPr marL="216000" lvl="0" indent="-216000" algn="just" rtl="0">
              <a:lnSpc>
                <a:spcPct val="150000"/>
              </a:lnSpc>
              <a:spcBef>
                <a:spcPts val="0"/>
              </a:spcBef>
              <a:spcAft>
                <a:spcPts val="0"/>
              </a:spcAft>
              <a:buSzPts val="3000"/>
              <a:buChar char="▪"/>
            </a:pPr>
            <a:r>
              <a:rPr lang="en-US" sz="2400" dirty="0"/>
              <a:t>Vize </a:t>
            </a:r>
            <a:r>
              <a:rPr lang="en-US" sz="2400" dirty="0" err="1"/>
              <a:t>için</a:t>
            </a:r>
            <a:r>
              <a:rPr lang="en-US" sz="2400" dirty="0"/>
              <a:t> </a:t>
            </a:r>
            <a:r>
              <a:rPr lang="en-US" sz="2400" dirty="0" err="1"/>
              <a:t>istenilen</a:t>
            </a:r>
            <a:r>
              <a:rPr lang="en-US" sz="2400" dirty="0"/>
              <a:t> </a:t>
            </a:r>
            <a:r>
              <a:rPr lang="en-US" sz="2400" dirty="0" err="1"/>
              <a:t>ya</a:t>
            </a:r>
            <a:r>
              <a:rPr lang="en-US" sz="2400" dirty="0"/>
              <a:t> da </a:t>
            </a:r>
            <a:r>
              <a:rPr lang="en-US" sz="2400" dirty="0" err="1"/>
              <a:t>iş</a:t>
            </a:r>
            <a:r>
              <a:rPr lang="en-US" sz="2400" dirty="0"/>
              <a:t> </a:t>
            </a:r>
            <a:r>
              <a:rPr lang="en-US" sz="2400" dirty="0" err="1"/>
              <a:t>yerinin</a:t>
            </a:r>
            <a:r>
              <a:rPr lang="en-US" sz="2400" dirty="0"/>
              <a:t> </a:t>
            </a:r>
            <a:r>
              <a:rPr lang="en-US" sz="2400" dirty="0" err="1"/>
              <a:t>istediği</a:t>
            </a:r>
            <a:r>
              <a:rPr lang="en-US" sz="2400" dirty="0"/>
              <a:t>/</a:t>
            </a:r>
            <a:r>
              <a:rPr lang="en-US" sz="2400" dirty="0" err="1"/>
              <a:t>yaptırdığı</a:t>
            </a:r>
            <a:r>
              <a:rPr lang="en-US" sz="2400" dirty="0"/>
              <a:t> </a:t>
            </a:r>
            <a:r>
              <a:rPr lang="en-US" sz="2400" dirty="0" err="1"/>
              <a:t>sigorta</a:t>
            </a:r>
            <a:r>
              <a:rPr lang="en-US" sz="2400" dirty="0"/>
              <a:t> </a:t>
            </a:r>
            <a:r>
              <a:rPr lang="en-US" sz="2400" dirty="0" err="1"/>
              <a:t>bu</a:t>
            </a:r>
            <a:r>
              <a:rPr lang="en-US" sz="2400" dirty="0"/>
              <a:t> </a:t>
            </a:r>
            <a:r>
              <a:rPr lang="en-US" sz="2400" dirty="0" err="1"/>
              <a:t>kriterleri</a:t>
            </a:r>
            <a:r>
              <a:rPr lang="en-US" sz="2400" dirty="0"/>
              <a:t> </a:t>
            </a:r>
            <a:r>
              <a:rPr lang="en-US" sz="2400" dirty="0" err="1"/>
              <a:t>kapsıyorsa</a:t>
            </a:r>
            <a:r>
              <a:rPr lang="en-US" sz="2400" dirty="0"/>
              <a:t> </a:t>
            </a:r>
            <a:r>
              <a:rPr lang="en-US" sz="2400" dirty="0" err="1"/>
              <a:t>hibe</a:t>
            </a:r>
            <a:r>
              <a:rPr lang="en-US" sz="2400" dirty="0"/>
              <a:t> </a:t>
            </a:r>
            <a:r>
              <a:rPr lang="en-US" sz="2400" dirty="0" err="1"/>
              <a:t>sözleşmesi</a:t>
            </a:r>
            <a:r>
              <a:rPr lang="en-US" sz="2400" dirty="0"/>
              <a:t> </a:t>
            </a:r>
            <a:r>
              <a:rPr lang="en-US" sz="2400" dirty="0" err="1"/>
              <a:t>için</a:t>
            </a:r>
            <a:r>
              <a:rPr lang="en-US" sz="2400" dirty="0"/>
              <a:t> de </a:t>
            </a:r>
            <a:r>
              <a:rPr lang="en-US" sz="2400" dirty="0" err="1"/>
              <a:t>kabul</a:t>
            </a:r>
            <a:r>
              <a:rPr lang="en-US" sz="2400" dirty="0"/>
              <a:t> </a:t>
            </a:r>
            <a:r>
              <a:rPr lang="en-US" sz="2400" dirty="0" err="1"/>
              <a:t>edilir</a:t>
            </a:r>
            <a:r>
              <a:rPr lang="en-US" sz="2400" dirty="0"/>
              <a:t>. </a:t>
            </a:r>
            <a:endParaRPr dirty="0"/>
          </a:p>
          <a:p>
            <a:pPr marL="216000" lvl="0" indent="-216000" algn="just" rtl="0">
              <a:lnSpc>
                <a:spcPct val="150000"/>
              </a:lnSpc>
              <a:spcBef>
                <a:spcPts val="0"/>
              </a:spcBef>
              <a:spcAft>
                <a:spcPts val="0"/>
              </a:spcAft>
              <a:buSzPts val="3000"/>
              <a:buChar char="▪"/>
            </a:pPr>
            <a:r>
              <a:rPr lang="en-US" sz="2400" dirty="0"/>
              <a:t>Erasmus </a:t>
            </a:r>
            <a:r>
              <a:rPr lang="en-US" sz="2400" dirty="0" err="1"/>
              <a:t>Ofisi</a:t>
            </a:r>
            <a:r>
              <a:rPr lang="en-US" sz="2400" dirty="0"/>
              <a:t> </a:t>
            </a:r>
            <a:r>
              <a:rPr lang="en-US" sz="2400" dirty="0" err="1"/>
              <a:t>sigorta</a:t>
            </a:r>
            <a:r>
              <a:rPr lang="en-US" sz="2400" dirty="0"/>
              <a:t> </a:t>
            </a:r>
            <a:r>
              <a:rPr lang="en-US" sz="2400" dirty="0" err="1"/>
              <a:t>uzmanı</a:t>
            </a:r>
            <a:r>
              <a:rPr lang="en-US" sz="2400" dirty="0"/>
              <a:t>, </a:t>
            </a:r>
            <a:r>
              <a:rPr lang="en-US" sz="2400" dirty="0" err="1"/>
              <a:t>maalesef</a:t>
            </a:r>
            <a:r>
              <a:rPr lang="en-US" sz="2400" dirty="0"/>
              <a:t>, </a:t>
            </a:r>
            <a:r>
              <a:rPr lang="en-US" sz="2400" dirty="0" err="1"/>
              <a:t>değil</a:t>
            </a:r>
            <a:r>
              <a:rPr lang="en-US" sz="2400" dirty="0"/>
              <a:t>. </a:t>
            </a:r>
            <a:endParaRPr sz="2400" dirty="0"/>
          </a:p>
          <a:p>
            <a:pPr marL="216000" lvl="0" indent="-25499" algn="just" rtl="0">
              <a:lnSpc>
                <a:spcPct val="150000"/>
              </a:lnSpc>
              <a:spcBef>
                <a:spcPts val="0"/>
              </a:spcBef>
              <a:spcAft>
                <a:spcPts val="0"/>
              </a:spcAft>
              <a:buSzPts val="3000"/>
              <a:buNone/>
            </a:pPr>
            <a:endParaRPr sz="2400" dirty="0"/>
          </a:p>
          <a:p>
            <a:pPr marL="216000" lvl="0" indent="-104873" algn="l" rtl="0">
              <a:lnSpc>
                <a:spcPct val="90000"/>
              </a:lnSpc>
              <a:spcBef>
                <a:spcPts val="600"/>
              </a:spcBef>
              <a:spcAft>
                <a:spcPts val="0"/>
              </a:spcAft>
              <a:buClr>
                <a:srgbClr val="D7B7C3"/>
              </a:buClr>
              <a:buSzPts val="1750"/>
              <a:buFont typeface="Noto Sans Symbols"/>
              <a:buNone/>
            </a:pPr>
            <a:endParaRPr dirty="0"/>
          </a:p>
        </p:txBody>
      </p:sp>
      <p:sp>
        <p:nvSpPr>
          <p:cNvPr id="448" name="Google Shape;448;p87"/>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11</a:t>
            </a:fld>
            <a:endParaRPr/>
          </a:p>
        </p:txBody>
      </p:sp>
      <p:pic>
        <p:nvPicPr>
          <p:cNvPr id="449" name="Google Shape;449;p87" descr="agreement icon ile ilgili gÃ¶rsel sonucu"/>
          <p:cNvPicPr preferRelativeResize="0"/>
          <p:nvPr/>
        </p:nvPicPr>
        <p:blipFill rotWithShape="1">
          <a:blip r:embed="rId3">
            <a:alphaModFix/>
          </a:blip>
          <a:srcRect/>
          <a:stretch/>
        </p:blipFill>
        <p:spPr>
          <a:xfrm>
            <a:off x="9838849" y="0"/>
            <a:ext cx="2282514" cy="2282514"/>
          </a:xfrm>
          <a:prstGeom prst="rect">
            <a:avLst/>
          </a:prstGeom>
          <a:noFill/>
          <a:ln>
            <a:noFill/>
          </a:ln>
        </p:spPr>
      </p:pic>
      <p:pic>
        <p:nvPicPr>
          <p:cNvPr id="450" name="Google Shape;450;p87" descr="agreement icon ile ilgili gÃ¶rsel sonucu"/>
          <p:cNvPicPr preferRelativeResize="0"/>
          <p:nvPr/>
        </p:nvPicPr>
        <p:blipFill rotWithShape="1">
          <a:blip r:embed="rId4">
            <a:alphaModFix/>
          </a:blip>
          <a:srcRect/>
          <a:stretch/>
        </p:blipFill>
        <p:spPr>
          <a:xfrm>
            <a:off x="9838849" y="1908353"/>
            <a:ext cx="2411334" cy="24113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8"/>
          <p:cNvSpPr txBox="1">
            <a:spLocks noGrp="1"/>
          </p:cNvSpPr>
          <p:nvPr>
            <p:ph type="title"/>
          </p:nvPr>
        </p:nvSpPr>
        <p:spPr>
          <a:xfrm>
            <a:off x="830127" y="-133880"/>
            <a:ext cx="6124588"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a:t>3. Hibe Sözleşmesi Belgeleri</a:t>
            </a:r>
            <a:endParaRPr/>
          </a:p>
        </p:txBody>
      </p:sp>
      <p:sp>
        <p:nvSpPr>
          <p:cNvPr id="457" name="Google Shape;457;p88"/>
          <p:cNvSpPr txBox="1">
            <a:spLocks noGrp="1"/>
          </p:cNvSpPr>
          <p:nvPr>
            <p:ph type="body" idx="3"/>
          </p:nvPr>
        </p:nvSpPr>
        <p:spPr>
          <a:xfrm>
            <a:off x="830126" y="1081439"/>
            <a:ext cx="8771073" cy="4897329"/>
          </a:xfrm>
          <a:prstGeom prst="rect">
            <a:avLst/>
          </a:prstGeom>
          <a:noFill/>
          <a:ln>
            <a:noFill/>
          </a:ln>
        </p:spPr>
        <p:txBody>
          <a:bodyPr spcFirstLastPara="1" wrap="square" lIns="36000" tIns="0" rIns="0" bIns="0" anchor="t" anchorCtr="0">
            <a:normAutofit fontScale="77500" lnSpcReduction="20000"/>
          </a:bodyPr>
          <a:lstStyle/>
          <a:p>
            <a:pPr marL="216000" lvl="0" indent="-197564" algn="just" rtl="0">
              <a:lnSpc>
                <a:spcPct val="150000"/>
              </a:lnSpc>
              <a:spcBef>
                <a:spcPts val="0"/>
              </a:spcBef>
              <a:spcAft>
                <a:spcPts val="0"/>
              </a:spcAft>
              <a:buSzPct val="161290"/>
              <a:buChar char="▪"/>
            </a:pPr>
            <a:r>
              <a:rPr lang="en-US" sz="2400" u="sng"/>
              <a:t>OLS – Online Language Support System</a:t>
            </a:r>
            <a:endParaRPr sz="2400" u="sng"/>
          </a:p>
          <a:p>
            <a:pPr marL="216000" lvl="0" indent="-197564" algn="just" rtl="0">
              <a:lnSpc>
                <a:spcPct val="150000"/>
              </a:lnSpc>
              <a:spcBef>
                <a:spcPts val="0"/>
              </a:spcBef>
              <a:spcAft>
                <a:spcPts val="0"/>
              </a:spcAft>
              <a:buSzPct val="161290"/>
              <a:buChar char="▪"/>
            </a:pPr>
            <a:r>
              <a:rPr lang="en-US" sz="2400"/>
              <a:t>Bu sistem öğrencilerimizin dil gelişimlerini ölçümlemek ve ihtiyacı olan veya dileyen öğrenciye dil desteği vermek amaçlı olarak uygulanmaktadır. Sınavdan iyi sonuç alınmaması öğrencinin Erasmus öğrencisi olma hakkını etkilemez. Sonuçlar üçüncü kişilerle paylaşılmaz.</a:t>
            </a:r>
            <a:endParaRPr sz="2400" u="sng"/>
          </a:p>
          <a:p>
            <a:pPr marL="216000" lvl="0" indent="-197564" algn="just" rtl="0">
              <a:lnSpc>
                <a:spcPct val="150000"/>
              </a:lnSpc>
              <a:spcBef>
                <a:spcPts val="0"/>
              </a:spcBef>
              <a:spcAft>
                <a:spcPts val="0"/>
              </a:spcAft>
              <a:buSzPct val="161290"/>
              <a:buChar char="▪"/>
            </a:pPr>
            <a:r>
              <a:rPr lang="en-US" sz="2400"/>
              <a:t>6 dilde (İngilizce, Almanca, Fransızca, İspanyolca, İtalyanca ve Hollanda dillerinde) hazırlanan OLS sistemine kayıtlı olmak zorunlu</a:t>
            </a:r>
            <a:endParaRPr sz="2400"/>
          </a:p>
          <a:p>
            <a:pPr marL="216000" lvl="0" indent="-197564" algn="just" rtl="0">
              <a:lnSpc>
                <a:spcPct val="150000"/>
              </a:lnSpc>
              <a:spcBef>
                <a:spcPts val="0"/>
              </a:spcBef>
              <a:spcAft>
                <a:spcPts val="0"/>
              </a:spcAft>
              <a:buSzPct val="161290"/>
              <a:buChar char="▪"/>
            </a:pPr>
            <a:r>
              <a:rPr lang="en-US" sz="2400"/>
              <a:t>Staj yapılacak dilde faaliyet öncesi ve sonrası zorunlu sınav</a:t>
            </a:r>
            <a:endParaRPr/>
          </a:p>
          <a:p>
            <a:pPr marL="216000" lvl="0" indent="-197564" algn="just" rtl="0">
              <a:lnSpc>
                <a:spcPct val="150000"/>
              </a:lnSpc>
              <a:spcBef>
                <a:spcPts val="0"/>
              </a:spcBef>
              <a:spcAft>
                <a:spcPts val="0"/>
              </a:spcAft>
              <a:buSzPct val="161290"/>
              <a:buChar char="▪"/>
            </a:pPr>
            <a:r>
              <a:rPr lang="en-US" sz="2400"/>
              <a:t>Seviyesi B1 ve altında çıkan öğrencilere sistem otomatik dil kursu linki gönderir. </a:t>
            </a:r>
            <a:endParaRPr sz="2400"/>
          </a:p>
          <a:p>
            <a:pPr marL="216000" lvl="0" indent="-197564" algn="just" rtl="0">
              <a:lnSpc>
                <a:spcPct val="150000"/>
              </a:lnSpc>
              <a:spcBef>
                <a:spcPts val="0"/>
              </a:spcBef>
              <a:spcAft>
                <a:spcPts val="0"/>
              </a:spcAft>
              <a:buSzPct val="161290"/>
              <a:buChar char="▪"/>
            </a:pPr>
            <a:r>
              <a:rPr lang="en-US" sz="2400"/>
              <a:t>OLS bünyesinde yer alan dil kursu bölümü zorunlu olmayıp, kursu takip etmek isteyen ve dil desteğine ihtiyacı olan öğrencilere B1 ve üstü olan öğrenciler dilerlerse bulundukları ülkenin dilinde online kurs almak üzere talepte bulunabilirler. </a:t>
            </a:r>
            <a:endParaRPr/>
          </a:p>
        </p:txBody>
      </p:sp>
      <p:sp>
        <p:nvSpPr>
          <p:cNvPr id="458" name="Google Shape;458;p88"/>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12</a:t>
            </a:fld>
            <a:endParaRPr/>
          </a:p>
        </p:txBody>
      </p:sp>
      <p:pic>
        <p:nvPicPr>
          <p:cNvPr id="459" name="Google Shape;459;p88" descr="ols erasmus ile ilgili gÃ¶rsel sonucu"/>
          <p:cNvPicPr preferRelativeResize="0"/>
          <p:nvPr/>
        </p:nvPicPr>
        <p:blipFill rotWithShape="1">
          <a:blip r:embed="rId3">
            <a:alphaModFix/>
          </a:blip>
          <a:srcRect/>
          <a:stretch/>
        </p:blipFill>
        <p:spPr>
          <a:xfrm>
            <a:off x="10243004" y="10208"/>
            <a:ext cx="1714500" cy="1714500"/>
          </a:xfrm>
          <a:prstGeom prst="rect">
            <a:avLst/>
          </a:prstGeom>
          <a:noFill/>
          <a:ln>
            <a:noFill/>
          </a:ln>
        </p:spPr>
      </p:pic>
      <p:pic>
        <p:nvPicPr>
          <p:cNvPr id="460" name="Google Shape;460;p88" descr="ols erasmus ile ilgili gÃ¶rsel sonucu"/>
          <p:cNvPicPr preferRelativeResize="0"/>
          <p:nvPr/>
        </p:nvPicPr>
        <p:blipFill rotWithShape="1">
          <a:blip r:embed="rId4">
            <a:alphaModFix/>
          </a:blip>
          <a:srcRect/>
          <a:stretch/>
        </p:blipFill>
        <p:spPr>
          <a:xfrm>
            <a:off x="9822560" y="1582057"/>
            <a:ext cx="2265101" cy="21048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89"/>
          <p:cNvSpPr txBox="1">
            <a:spLocks noGrp="1"/>
          </p:cNvSpPr>
          <p:nvPr>
            <p:ph type="title"/>
          </p:nvPr>
        </p:nvSpPr>
        <p:spPr>
          <a:xfrm>
            <a:off x="830127" y="-133880"/>
            <a:ext cx="6124588"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a:t>3. Hibe Sözleşmesi Belgeleri</a:t>
            </a:r>
            <a:endParaRPr/>
          </a:p>
        </p:txBody>
      </p:sp>
      <p:sp>
        <p:nvSpPr>
          <p:cNvPr id="467" name="Google Shape;467;p89"/>
          <p:cNvSpPr txBox="1">
            <a:spLocks noGrp="1"/>
          </p:cNvSpPr>
          <p:nvPr>
            <p:ph type="body" idx="3"/>
          </p:nvPr>
        </p:nvSpPr>
        <p:spPr>
          <a:xfrm>
            <a:off x="830127" y="1081440"/>
            <a:ext cx="7970972" cy="4762500"/>
          </a:xfrm>
          <a:prstGeom prst="rect">
            <a:avLst/>
          </a:prstGeom>
          <a:noFill/>
          <a:ln>
            <a:noFill/>
          </a:ln>
        </p:spPr>
        <p:txBody>
          <a:bodyPr spcFirstLastPara="1" wrap="square" lIns="36000" tIns="0" rIns="0" bIns="0" anchor="t" anchorCtr="0">
            <a:normAutofit/>
          </a:bodyPr>
          <a:lstStyle/>
          <a:p>
            <a:pPr marL="216000" lvl="0" indent="-201712" algn="just" rtl="0">
              <a:lnSpc>
                <a:spcPct val="150000"/>
              </a:lnSpc>
              <a:spcBef>
                <a:spcPts val="0"/>
              </a:spcBef>
              <a:spcAft>
                <a:spcPts val="0"/>
              </a:spcAft>
              <a:buSzPct val="125000"/>
              <a:buChar char="▪"/>
            </a:pPr>
            <a:r>
              <a:rPr lang="en-US" sz="2400" u="sng" dirty="0" err="1"/>
              <a:t>Yapıkredi</a:t>
            </a:r>
            <a:r>
              <a:rPr lang="en-US" sz="2400" u="sng" dirty="0"/>
              <a:t> Euro </a:t>
            </a:r>
            <a:r>
              <a:rPr lang="en-US" sz="2400" u="sng" dirty="0" err="1"/>
              <a:t>Hesabı</a:t>
            </a:r>
            <a:r>
              <a:rPr lang="en-US" sz="2400" u="sng" dirty="0"/>
              <a:t> </a:t>
            </a:r>
            <a:r>
              <a:rPr lang="en-US" sz="2400" u="sng" dirty="0" err="1"/>
              <a:t>bilgileri</a:t>
            </a:r>
            <a:endParaRPr dirty="0"/>
          </a:p>
          <a:p>
            <a:pPr marL="216000" lvl="0" indent="-201712" algn="just" rtl="0">
              <a:lnSpc>
                <a:spcPct val="150000"/>
              </a:lnSpc>
              <a:spcBef>
                <a:spcPts val="0"/>
              </a:spcBef>
              <a:spcAft>
                <a:spcPts val="0"/>
              </a:spcAft>
              <a:buSzPct val="125000"/>
              <a:buChar char="▪"/>
            </a:pPr>
            <a:r>
              <a:rPr lang="en-US" sz="2400" dirty="0" err="1"/>
              <a:t>Hesap</a:t>
            </a:r>
            <a:r>
              <a:rPr lang="en-US" sz="2400" dirty="0"/>
              <a:t> </a:t>
            </a:r>
            <a:r>
              <a:rPr lang="en-US" sz="2400" dirty="0" err="1"/>
              <a:t>cüzdanı</a:t>
            </a:r>
            <a:r>
              <a:rPr lang="en-US" sz="2400" dirty="0"/>
              <a:t> </a:t>
            </a:r>
            <a:r>
              <a:rPr lang="en-US" sz="2400" dirty="0" err="1"/>
              <a:t>ya</a:t>
            </a:r>
            <a:r>
              <a:rPr lang="en-US" sz="2400" dirty="0"/>
              <a:t> da </a:t>
            </a:r>
            <a:r>
              <a:rPr lang="en-US" sz="2400" dirty="0" err="1"/>
              <a:t>hesap</a:t>
            </a:r>
            <a:r>
              <a:rPr lang="en-US" sz="2400" dirty="0"/>
              <a:t> </a:t>
            </a:r>
            <a:r>
              <a:rPr lang="en-US" sz="2400" dirty="0" err="1"/>
              <a:t>bilgilerinin</a:t>
            </a:r>
            <a:r>
              <a:rPr lang="en-US" sz="2400" dirty="0"/>
              <a:t> </a:t>
            </a:r>
            <a:r>
              <a:rPr lang="en-US" sz="2400" dirty="0" err="1"/>
              <a:t>göründüğü</a:t>
            </a:r>
            <a:r>
              <a:rPr lang="en-US" sz="2400" dirty="0"/>
              <a:t> </a:t>
            </a:r>
            <a:r>
              <a:rPr lang="en-US" sz="2400" dirty="0" err="1"/>
              <a:t>herhangi</a:t>
            </a:r>
            <a:r>
              <a:rPr lang="en-US" sz="2400" dirty="0"/>
              <a:t> </a:t>
            </a:r>
            <a:r>
              <a:rPr lang="en-US" sz="2400" dirty="0" err="1"/>
              <a:t>bir</a:t>
            </a:r>
            <a:r>
              <a:rPr lang="en-US" sz="2400" dirty="0"/>
              <a:t> </a:t>
            </a:r>
            <a:r>
              <a:rPr lang="en-US" sz="2400" dirty="0" err="1"/>
              <a:t>doküman</a:t>
            </a:r>
            <a:r>
              <a:rPr lang="en-US" sz="2400" dirty="0"/>
              <a:t> </a:t>
            </a:r>
            <a:r>
              <a:rPr lang="en-US" sz="2400" dirty="0" err="1"/>
              <a:t>KION’a</a:t>
            </a:r>
            <a:r>
              <a:rPr lang="en-US" sz="2400" dirty="0"/>
              <a:t> </a:t>
            </a:r>
            <a:r>
              <a:rPr lang="en-US" sz="2400" dirty="0" err="1"/>
              <a:t>yüklenmelidir</a:t>
            </a:r>
            <a:r>
              <a:rPr lang="en-US" sz="2400" dirty="0"/>
              <a:t>. </a:t>
            </a:r>
            <a:endParaRPr dirty="0"/>
          </a:p>
          <a:p>
            <a:pPr marL="216000" lvl="0" indent="-201712" algn="just" rtl="0">
              <a:lnSpc>
                <a:spcPct val="150000"/>
              </a:lnSpc>
              <a:spcBef>
                <a:spcPts val="0"/>
              </a:spcBef>
              <a:spcAft>
                <a:spcPts val="0"/>
              </a:spcAft>
              <a:buSzPct val="125000"/>
              <a:buChar char="▪"/>
            </a:pPr>
            <a:r>
              <a:rPr lang="en-US" sz="2400" dirty="0" err="1"/>
              <a:t>Ortak</a:t>
            </a:r>
            <a:r>
              <a:rPr lang="en-US" sz="2400" dirty="0"/>
              <a:t> </a:t>
            </a:r>
            <a:r>
              <a:rPr lang="en-US" sz="2400" dirty="0" err="1"/>
              <a:t>hesap</a:t>
            </a:r>
            <a:r>
              <a:rPr lang="en-US" sz="2400" dirty="0"/>
              <a:t> (</a:t>
            </a:r>
            <a:r>
              <a:rPr lang="en-US" sz="2400" dirty="0" err="1"/>
              <a:t>bir</a:t>
            </a:r>
            <a:r>
              <a:rPr lang="en-US" sz="2400" dirty="0"/>
              <a:t> </a:t>
            </a:r>
            <a:r>
              <a:rPr lang="en-US" sz="2400" dirty="0" err="1"/>
              <a:t>aile</a:t>
            </a:r>
            <a:r>
              <a:rPr lang="en-US" sz="2400" dirty="0"/>
              <a:t> </a:t>
            </a:r>
            <a:r>
              <a:rPr lang="en-US" sz="2400" dirty="0" err="1"/>
              <a:t>üyesiyle</a:t>
            </a:r>
            <a:r>
              <a:rPr lang="en-US" sz="2400" dirty="0"/>
              <a:t>) </a:t>
            </a:r>
            <a:r>
              <a:rPr lang="en-US" sz="2400" dirty="0" err="1"/>
              <a:t>açılabilir</a:t>
            </a:r>
            <a:r>
              <a:rPr lang="en-US" sz="2400" dirty="0"/>
              <a:t>. </a:t>
            </a:r>
            <a:endParaRPr dirty="0"/>
          </a:p>
          <a:p>
            <a:pPr marL="216000" lvl="0" indent="-201712" algn="just">
              <a:lnSpc>
                <a:spcPct val="150000"/>
              </a:lnSpc>
              <a:spcBef>
                <a:spcPts val="0"/>
              </a:spcBef>
              <a:buSzPct val="125000"/>
            </a:pPr>
            <a:r>
              <a:rPr lang="en-US" sz="2400" dirty="0">
                <a:solidFill>
                  <a:schemeClr val="tx1"/>
                </a:solidFill>
              </a:rPr>
              <a:t>Vize </a:t>
            </a:r>
            <a:r>
              <a:rPr lang="en-US" sz="2400" dirty="0" err="1">
                <a:solidFill>
                  <a:schemeClr val="tx1"/>
                </a:solidFill>
              </a:rPr>
              <a:t>onaylandığına</a:t>
            </a:r>
            <a:r>
              <a:rPr lang="en-US" sz="2400" dirty="0">
                <a:solidFill>
                  <a:schemeClr val="tx1"/>
                </a:solidFill>
              </a:rPr>
              <a:t> </a:t>
            </a:r>
            <a:r>
              <a:rPr lang="en-US" sz="2400" dirty="0" err="1">
                <a:solidFill>
                  <a:schemeClr val="tx1"/>
                </a:solidFill>
              </a:rPr>
              <a:t>dair</a:t>
            </a:r>
            <a:r>
              <a:rPr lang="en-US" sz="2400" dirty="0">
                <a:solidFill>
                  <a:schemeClr val="tx1"/>
                </a:solidFill>
              </a:rPr>
              <a:t> </a:t>
            </a:r>
            <a:r>
              <a:rPr lang="en-US" sz="2400" dirty="0" err="1">
                <a:solidFill>
                  <a:schemeClr val="tx1"/>
                </a:solidFill>
              </a:rPr>
              <a:t>kanıtlayıcı</a:t>
            </a:r>
            <a:r>
              <a:rPr lang="en-US" sz="2400" dirty="0">
                <a:solidFill>
                  <a:schemeClr val="tx1"/>
                </a:solidFill>
              </a:rPr>
              <a:t> </a:t>
            </a:r>
            <a:r>
              <a:rPr lang="en-US" sz="2400" dirty="0" err="1">
                <a:solidFill>
                  <a:schemeClr val="tx1"/>
                </a:solidFill>
              </a:rPr>
              <a:t>vize</a:t>
            </a:r>
            <a:r>
              <a:rPr lang="en-US" sz="2400" dirty="0">
                <a:solidFill>
                  <a:schemeClr val="tx1"/>
                </a:solidFill>
              </a:rPr>
              <a:t> </a:t>
            </a:r>
            <a:r>
              <a:rPr lang="en-US" sz="2400" dirty="0" err="1">
                <a:solidFill>
                  <a:schemeClr val="tx1"/>
                </a:solidFill>
              </a:rPr>
              <a:t>sayfası</a:t>
            </a:r>
            <a:endParaRPr lang="en-US" sz="2400" dirty="0">
              <a:solidFill>
                <a:schemeClr val="tx1"/>
              </a:solidFill>
            </a:endParaRPr>
          </a:p>
          <a:p>
            <a:pPr marL="216000" lvl="0" indent="-25499" algn="just" rtl="0">
              <a:lnSpc>
                <a:spcPct val="150000"/>
              </a:lnSpc>
              <a:spcBef>
                <a:spcPts val="0"/>
              </a:spcBef>
              <a:spcAft>
                <a:spcPts val="0"/>
              </a:spcAft>
              <a:buSzPct val="125000"/>
              <a:buNone/>
            </a:pPr>
            <a:endParaRPr sz="2400" dirty="0"/>
          </a:p>
          <a:p>
            <a:pPr marL="216000" lvl="0" indent="-25499" algn="just" rtl="0">
              <a:lnSpc>
                <a:spcPct val="150000"/>
              </a:lnSpc>
              <a:spcBef>
                <a:spcPts val="0"/>
              </a:spcBef>
              <a:spcAft>
                <a:spcPts val="0"/>
              </a:spcAft>
              <a:buSzPct val="125000"/>
              <a:buNone/>
            </a:pPr>
            <a:endParaRPr sz="2400" dirty="0"/>
          </a:p>
          <a:p>
            <a:pPr marL="216000" lvl="0" indent="-25499" algn="just" rtl="0">
              <a:lnSpc>
                <a:spcPct val="150000"/>
              </a:lnSpc>
              <a:spcBef>
                <a:spcPts val="0"/>
              </a:spcBef>
              <a:spcAft>
                <a:spcPts val="0"/>
              </a:spcAft>
              <a:buSzPct val="125000"/>
              <a:buNone/>
            </a:pPr>
            <a:endParaRPr sz="2400" dirty="0"/>
          </a:p>
          <a:p>
            <a:pPr marL="216000" lvl="0" indent="-104873" algn="l" rtl="0">
              <a:lnSpc>
                <a:spcPct val="90000"/>
              </a:lnSpc>
              <a:spcBef>
                <a:spcPts val="600"/>
              </a:spcBef>
              <a:spcAft>
                <a:spcPts val="0"/>
              </a:spcAft>
              <a:buClr>
                <a:srgbClr val="D7B7C3"/>
              </a:buClr>
              <a:buSzPct val="125000"/>
              <a:buFont typeface="Noto Sans Symbols"/>
              <a:buNone/>
            </a:pPr>
            <a:endParaRPr dirty="0"/>
          </a:p>
        </p:txBody>
      </p:sp>
      <p:sp>
        <p:nvSpPr>
          <p:cNvPr id="468" name="Google Shape;468;p89"/>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13</a:t>
            </a:fld>
            <a:endParaRPr/>
          </a:p>
        </p:txBody>
      </p:sp>
      <p:pic>
        <p:nvPicPr>
          <p:cNvPr id="469" name="Google Shape;469;p89" descr="agreement icon ile ilgili gÃ¶rsel sonucu"/>
          <p:cNvPicPr preferRelativeResize="0"/>
          <p:nvPr/>
        </p:nvPicPr>
        <p:blipFill rotWithShape="1">
          <a:blip r:embed="rId3">
            <a:alphaModFix/>
          </a:blip>
          <a:srcRect/>
          <a:stretch/>
        </p:blipFill>
        <p:spPr>
          <a:xfrm>
            <a:off x="9838849" y="0"/>
            <a:ext cx="2282514" cy="2282514"/>
          </a:xfrm>
          <a:prstGeom prst="rect">
            <a:avLst/>
          </a:prstGeom>
          <a:noFill/>
          <a:ln>
            <a:noFill/>
          </a:ln>
        </p:spPr>
      </p:pic>
      <p:pic>
        <p:nvPicPr>
          <p:cNvPr id="470" name="Google Shape;470;p89" descr="agreement icon ile ilgili gÃ¶rsel sonucu"/>
          <p:cNvPicPr preferRelativeResize="0"/>
          <p:nvPr/>
        </p:nvPicPr>
        <p:blipFill rotWithShape="1">
          <a:blip r:embed="rId4">
            <a:alphaModFix/>
          </a:blip>
          <a:srcRect/>
          <a:stretch/>
        </p:blipFill>
        <p:spPr>
          <a:xfrm>
            <a:off x="9838849" y="1908353"/>
            <a:ext cx="2411334" cy="24113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92"/>
          <p:cNvSpPr txBox="1">
            <a:spLocks noGrp="1"/>
          </p:cNvSpPr>
          <p:nvPr>
            <p:ph type="title"/>
          </p:nvPr>
        </p:nvSpPr>
        <p:spPr>
          <a:xfrm>
            <a:off x="830127" y="-133880"/>
            <a:ext cx="7540150" cy="1329634"/>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dirty="0"/>
              <a:t>!!! </a:t>
            </a:r>
            <a:r>
              <a:rPr lang="en-US" dirty="0" smtClean="0"/>
              <a:t>ÖNEMLİ </a:t>
            </a:r>
            <a:r>
              <a:rPr lang="en-US" dirty="0"/>
              <a:t>!!!</a:t>
            </a:r>
            <a:endParaRPr dirty="0"/>
          </a:p>
        </p:txBody>
      </p:sp>
      <p:sp>
        <p:nvSpPr>
          <p:cNvPr id="495" name="Google Shape;495;p92"/>
          <p:cNvSpPr txBox="1">
            <a:spLocks noGrp="1"/>
          </p:cNvSpPr>
          <p:nvPr>
            <p:ph type="body" idx="3"/>
          </p:nvPr>
        </p:nvSpPr>
        <p:spPr>
          <a:xfrm>
            <a:off x="191730" y="1195754"/>
            <a:ext cx="11813458" cy="5257800"/>
          </a:xfrm>
          <a:prstGeom prst="rect">
            <a:avLst/>
          </a:prstGeom>
          <a:noFill/>
          <a:ln>
            <a:noFill/>
          </a:ln>
        </p:spPr>
        <p:txBody>
          <a:bodyPr spcFirstLastPara="1" wrap="square" lIns="36000" tIns="0" rIns="0" bIns="0" anchor="t" anchorCtr="0">
            <a:normAutofit fontScale="25000" lnSpcReduction="20000"/>
          </a:bodyPr>
          <a:lstStyle/>
          <a:p>
            <a:pPr marL="457200" lvl="0" indent="-387350" algn="just" rtl="0">
              <a:lnSpc>
                <a:spcPct val="150000"/>
              </a:lnSpc>
              <a:spcBef>
                <a:spcPts val="0"/>
              </a:spcBef>
              <a:spcAft>
                <a:spcPts val="0"/>
              </a:spcAft>
              <a:buSzPct val="100000"/>
              <a:buAutoNum type="arabicPeriod"/>
            </a:pPr>
            <a:r>
              <a:rPr lang="en-US" sz="7600" dirty="0" err="1"/>
              <a:t>Staj</a:t>
            </a:r>
            <a:r>
              <a:rPr lang="en-US" sz="7600" dirty="0"/>
              <a:t> </a:t>
            </a:r>
            <a:r>
              <a:rPr lang="en-US" sz="7600" dirty="0" err="1"/>
              <a:t>başlamadan</a:t>
            </a:r>
            <a:r>
              <a:rPr lang="en-US" sz="7600" dirty="0"/>
              <a:t> </a:t>
            </a:r>
            <a:r>
              <a:rPr lang="en-US" sz="7600" dirty="0" err="1"/>
              <a:t>başlangıç</a:t>
            </a:r>
            <a:r>
              <a:rPr lang="en-US" sz="7600" dirty="0"/>
              <a:t> </a:t>
            </a:r>
            <a:r>
              <a:rPr lang="en-US" sz="7600" dirty="0" err="1"/>
              <a:t>ve</a:t>
            </a:r>
            <a:r>
              <a:rPr lang="en-US" sz="7600" dirty="0"/>
              <a:t> </a:t>
            </a:r>
            <a:r>
              <a:rPr lang="en-US" sz="7600" dirty="0" err="1"/>
              <a:t>bitiş</a:t>
            </a:r>
            <a:r>
              <a:rPr lang="en-US" sz="7600" dirty="0"/>
              <a:t> </a:t>
            </a:r>
            <a:r>
              <a:rPr lang="en-US" sz="7600" dirty="0" err="1"/>
              <a:t>tarihleri</a:t>
            </a:r>
            <a:r>
              <a:rPr lang="en-US" sz="7600" dirty="0"/>
              <a:t> </a:t>
            </a:r>
            <a:r>
              <a:rPr lang="en-US" sz="7600" dirty="0" err="1"/>
              <a:t>değişirse</a:t>
            </a:r>
            <a:r>
              <a:rPr lang="en-US" sz="7600" dirty="0"/>
              <a:t>:</a:t>
            </a:r>
            <a:endParaRPr sz="7600" dirty="0"/>
          </a:p>
          <a:p>
            <a:pPr marL="914400" lvl="1" indent="-387350" algn="just" rtl="0">
              <a:lnSpc>
                <a:spcPct val="150000"/>
              </a:lnSpc>
              <a:spcBef>
                <a:spcPts val="0"/>
              </a:spcBef>
              <a:spcAft>
                <a:spcPts val="0"/>
              </a:spcAft>
              <a:buSzPct val="100000"/>
              <a:buAutoNum type="arabicPeriod"/>
            </a:pPr>
            <a:r>
              <a:rPr lang="en-US" sz="7600" dirty="0" err="1">
                <a:solidFill>
                  <a:schemeClr val="dk1"/>
                </a:solidFill>
              </a:rPr>
              <a:t>Yeni</a:t>
            </a:r>
            <a:r>
              <a:rPr lang="en-US" sz="7600" dirty="0">
                <a:solidFill>
                  <a:schemeClr val="dk1"/>
                </a:solidFill>
              </a:rPr>
              <a:t> </a:t>
            </a:r>
            <a:r>
              <a:rPr lang="en-US" sz="7600" dirty="0" err="1">
                <a:solidFill>
                  <a:schemeClr val="dk1"/>
                </a:solidFill>
              </a:rPr>
              <a:t>tarihli</a:t>
            </a:r>
            <a:r>
              <a:rPr lang="en-US" sz="7600" dirty="0">
                <a:solidFill>
                  <a:schemeClr val="dk1"/>
                </a:solidFill>
              </a:rPr>
              <a:t> </a:t>
            </a:r>
            <a:r>
              <a:rPr lang="en-US" sz="7600" dirty="0" err="1">
                <a:solidFill>
                  <a:schemeClr val="dk1"/>
                </a:solidFill>
              </a:rPr>
              <a:t>kabul</a:t>
            </a:r>
            <a:r>
              <a:rPr lang="en-US" sz="7600" dirty="0">
                <a:solidFill>
                  <a:schemeClr val="dk1"/>
                </a:solidFill>
              </a:rPr>
              <a:t> </a:t>
            </a:r>
            <a:r>
              <a:rPr lang="en-US" sz="7600" dirty="0" err="1">
                <a:solidFill>
                  <a:schemeClr val="dk1"/>
                </a:solidFill>
              </a:rPr>
              <a:t>mektubu</a:t>
            </a:r>
            <a:r>
              <a:rPr lang="en-US" sz="7600" dirty="0">
                <a:solidFill>
                  <a:schemeClr val="dk1"/>
                </a:solidFill>
              </a:rPr>
              <a:t> </a:t>
            </a:r>
            <a:r>
              <a:rPr lang="en-US" sz="7600" dirty="0" err="1">
                <a:solidFill>
                  <a:schemeClr val="dk1"/>
                </a:solidFill>
              </a:rPr>
              <a:t>ve</a:t>
            </a:r>
            <a:r>
              <a:rPr lang="en-US" sz="7600" dirty="0">
                <a:solidFill>
                  <a:schemeClr val="dk1"/>
                </a:solidFill>
              </a:rPr>
              <a:t> </a:t>
            </a:r>
            <a:r>
              <a:rPr lang="en-US" sz="7600" dirty="0" err="1">
                <a:solidFill>
                  <a:schemeClr val="dk1"/>
                </a:solidFill>
              </a:rPr>
              <a:t>staj</a:t>
            </a:r>
            <a:r>
              <a:rPr lang="en-US" sz="7600" dirty="0">
                <a:solidFill>
                  <a:schemeClr val="dk1"/>
                </a:solidFill>
              </a:rPr>
              <a:t> </a:t>
            </a:r>
            <a:r>
              <a:rPr lang="en-US" sz="7600" dirty="0" err="1">
                <a:solidFill>
                  <a:schemeClr val="dk1"/>
                </a:solidFill>
              </a:rPr>
              <a:t>anlaşması</a:t>
            </a:r>
            <a:r>
              <a:rPr lang="en-US" sz="7600" dirty="0">
                <a:solidFill>
                  <a:schemeClr val="dk1"/>
                </a:solidFill>
              </a:rPr>
              <a:t> (learning agreement for traineeships) </a:t>
            </a:r>
            <a:endParaRPr sz="7600" dirty="0"/>
          </a:p>
          <a:p>
            <a:pPr marL="914400" lvl="1" indent="-387350" algn="just" rtl="0">
              <a:lnSpc>
                <a:spcPct val="150000"/>
              </a:lnSpc>
              <a:spcBef>
                <a:spcPts val="0"/>
              </a:spcBef>
              <a:spcAft>
                <a:spcPts val="0"/>
              </a:spcAft>
              <a:buSzPct val="100000"/>
              <a:buAutoNum type="arabicPeriod"/>
            </a:pPr>
            <a:r>
              <a:rPr lang="en-US" sz="7600" dirty="0" err="1">
                <a:solidFill>
                  <a:schemeClr val="dk1"/>
                </a:solidFill>
              </a:rPr>
              <a:t>Dikkat</a:t>
            </a:r>
            <a:r>
              <a:rPr lang="en-US" sz="7600" dirty="0">
                <a:solidFill>
                  <a:schemeClr val="dk1"/>
                </a:solidFill>
              </a:rPr>
              <a:t> !</a:t>
            </a:r>
            <a:endParaRPr sz="7600" dirty="0"/>
          </a:p>
          <a:p>
            <a:pPr marL="1371600" lvl="2" indent="-387350" algn="just" rtl="0">
              <a:lnSpc>
                <a:spcPct val="150000"/>
              </a:lnSpc>
              <a:spcBef>
                <a:spcPts val="0"/>
              </a:spcBef>
              <a:spcAft>
                <a:spcPts val="0"/>
              </a:spcAft>
              <a:buSzPct val="100000"/>
              <a:buAutoNum type="arabicPeriod"/>
            </a:pPr>
            <a:r>
              <a:rPr lang="en-US" sz="7600" dirty="0">
                <a:solidFill>
                  <a:schemeClr val="dk1"/>
                </a:solidFill>
              </a:rPr>
              <a:t>Son </a:t>
            </a:r>
            <a:r>
              <a:rPr lang="en-US" sz="7600" dirty="0" err="1">
                <a:solidFill>
                  <a:schemeClr val="dk1"/>
                </a:solidFill>
              </a:rPr>
              <a:t>staj</a:t>
            </a:r>
            <a:r>
              <a:rPr lang="en-US" sz="7600" dirty="0">
                <a:solidFill>
                  <a:schemeClr val="dk1"/>
                </a:solidFill>
              </a:rPr>
              <a:t> </a:t>
            </a:r>
            <a:r>
              <a:rPr lang="en-US" sz="7600" dirty="0" err="1">
                <a:solidFill>
                  <a:schemeClr val="dk1"/>
                </a:solidFill>
              </a:rPr>
              <a:t>günü</a:t>
            </a:r>
            <a:r>
              <a:rPr lang="en-US" sz="7600" dirty="0">
                <a:solidFill>
                  <a:schemeClr val="dk1"/>
                </a:solidFill>
              </a:rPr>
              <a:t> </a:t>
            </a:r>
            <a:r>
              <a:rPr lang="en-US" sz="7600" dirty="0" err="1">
                <a:solidFill>
                  <a:schemeClr val="dk1"/>
                </a:solidFill>
              </a:rPr>
              <a:t>en</a:t>
            </a:r>
            <a:r>
              <a:rPr lang="en-US" sz="7600" dirty="0">
                <a:solidFill>
                  <a:schemeClr val="dk1"/>
                </a:solidFill>
              </a:rPr>
              <a:t> </a:t>
            </a:r>
            <a:r>
              <a:rPr lang="en-US" sz="7600" dirty="0" err="1">
                <a:solidFill>
                  <a:schemeClr val="dk1"/>
                </a:solidFill>
              </a:rPr>
              <a:t>geç</a:t>
            </a:r>
            <a:r>
              <a:rPr lang="en-US" sz="7600" dirty="0">
                <a:solidFill>
                  <a:schemeClr val="dk1"/>
                </a:solidFill>
              </a:rPr>
              <a:t>: 31 </a:t>
            </a:r>
            <a:r>
              <a:rPr lang="en-US" sz="7600" dirty="0" err="1">
                <a:solidFill>
                  <a:schemeClr val="dk1"/>
                </a:solidFill>
              </a:rPr>
              <a:t>Mayıs</a:t>
            </a:r>
            <a:r>
              <a:rPr lang="en-US" sz="7600" dirty="0">
                <a:solidFill>
                  <a:schemeClr val="dk1"/>
                </a:solidFill>
              </a:rPr>
              <a:t> </a:t>
            </a:r>
            <a:r>
              <a:rPr lang="en-US" sz="7600" dirty="0" smtClean="0">
                <a:solidFill>
                  <a:schemeClr val="dk1"/>
                </a:solidFill>
              </a:rPr>
              <a:t>2023</a:t>
            </a:r>
            <a:endParaRPr sz="7600" dirty="0"/>
          </a:p>
          <a:p>
            <a:pPr marL="1371600" lvl="2" indent="-387350" algn="just" rtl="0">
              <a:lnSpc>
                <a:spcPct val="150000"/>
              </a:lnSpc>
              <a:spcBef>
                <a:spcPts val="0"/>
              </a:spcBef>
              <a:spcAft>
                <a:spcPts val="0"/>
              </a:spcAft>
              <a:buSzPct val="100000"/>
              <a:buAutoNum type="arabicPeriod"/>
            </a:pPr>
            <a:r>
              <a:rPr lang="en-US" sz="7600" dirty="0" err="1">
                <a:solidFill>
                  <a:schemeClr val="dk1"/>
                </a:solidFill>
              </a:rPr>
              <a:t>Mezuniyet</a:t>
            </a:r>
            <a:r>
              <a:rPr lang="en-US" sz="7600" dirty="0">
                <a:solidFill>
                  <a:schemeClr val="dk1"/>
                </a:solidFill>
              </a:rPr>
              <a:t> </a:t>
            </a:r>
            <a:r>
              <a:rPr lang="en-US" sz="7600" dirty="0" err="1">
                <a:solidFill>
                  <a:schemeClr val="dk1"/>
                </a:solidFill>
              </a:rPr>
              <a:t>tarihinden</a:t>
            </a:r>
            <a:r>
              <a:rPr lang="en-US" sz="7600" dirty="0">
                <a:solidFill>
                  <a:schemeClr val="dk1"/>
                </a:solidFill>
              </a:rPr>
              <a:t> </a:t>
            </a:r>
            <a:r>
              <a:rPr lang="en-US" sz="7600" dirty="0" err="1">
                <a:solidFill>
                  <a:schemeClr val="dk1"/>
                </a:solidFill>
              </a:rPr>
              <a:t>sonra</a:t>
            </a:r>
            <a:r>
              <a:rPr lang="en-US" sz="7600" dirty="0">
                <a:solidFill>
                  <a:schemeClr val="dk1"/>
                </a:solidFill>
              </a:rPr>
              <a:t> 12 ay </a:t>
            </a:r>
            <a:r>
              <a:rPr lang="en-US" sz="7600" dirty="0" err="1">
                <a:solidFill>
                  <a:schemeClr val="dk1"/>
                </a:solidFill>
              </a:rPr>
              <a:t>içinde</a:t>
            </a:r>
            <a:r>
              <a:rPr lang="en-US" sz="7600" dirty="0">
                <a:solidFill>
                  <a:schemeClr val="dk1"/>
                </a:solidFill>
              </a:rPr>
              <a:t> </a:t>
            </a:r>
            <a:r>
              <a:rPr lang="en-US" sz="7600" dirty="0" err="1">
                <a:solidFill>
                  <a:schemeClr val="dk1"/>
                </a:solidFill>
              </a:rPr>
              <a:t>staj</a:t>
            </a:r>
            <a:endParaRPr sz="7600" dirty="0"/>
          </a:p>
          <a:p>
            <a:pPr marL="1371600" lvl="2" indent="-387350" algn="just" rtl="0">
              <a:lnSpc>
                <a:spcPct val="150000"/>
              </a:lnSpc>
              <a:spcBef>
                <a:spcPts val="0"/>
              </a:spcBef>
              <a:spcAft>
                <a:spcPts val="0"/>
              </a:spcAft>
              <a:buSzPct val="100000"/>
              <a:buAutoNum type="arabicPeriod"/>
            </a:pPr>
            <a:r>
              <a:rPr lang="en-US" sz="7600" dirty="0">
                <a:solidFill>
                  <a:schemeClr val="dk1"/>
                </a:solidFill>
              </a:rPr>
              <a:t>Minimum </a:t>
            </a:r>
            <a:r>
              <a:rPr lang="en-US" sz="7600" dirty="0" err="1">
                <a:solidFill>
                  <a:schemeClr val="dk1"/>
                </a:solidFill>
              </a:rPr>
              <a:t>staj</a:t>
            </a:r>
            <a:r>
              <a:rPr lang="en-US" sz="7600" dirty="0">
                <a:solidFill>
                  <a:schemeClr val="dk1"/>
                </a:solidFill>
              </a:rPr>
              <a:t> </a:t>
            </a:r>
            <a:r>
              <a:rPr lang="en-US" sz="7600" dirty="0" err="1">
                <a:solidFill>
                  <a:schemeClr val="dk1"/>
                </a:solidFill>
              </a:rPr>
              <a:t>süresi</a:t>
            </a:r>
            <a:r>
              <a:rPr lang="en-US" sz="7600" dirty="0">
                <a:solidFill>
                  <a:schemeClr val="dk1"/>
                </a:solidFill>
              </a:rPr>
              <a:t> 60 </a:t>
            </a:r>
            <a:r>
              <a:rPr lang="en-US" sz="7600" dirty="0" err="1" smtClean="0">
                <a:solidFill>
                  <a:schemeClr val="dk1"/>
                </a:solidFill>
              </a:rPr>
              <a:t>gün</a:t>
            </a:r>
            <a:endParaRPr lang="en-US" sz="7600" dirty="0" smtClean="0">
              <a:solidFill>
                <a:schemeClr val="dk1"/>
              </a:solidFill>
            </a:endParaRPr>
          </a:p>
          <a:p>
            <a:pPr marL="1371600" lvl="2" indent="-387350" algn="just" rtl="0">
              <a:lnSpc>
                <a:spcPct val="150000"/>
              </a:lnSpc>
              <a:spcBef>
                <a:spcPts val="0"/>
              </a:spcBef>
              <a:spcAft>
                <a:spcPts val="0"/>
              </a:spcAft>
              <a:buSzPct val="100000"/>
              <a:buAutoNum type="arabicPeriod"/>
            </a:pPr>
            <a:endParaRPr sz="7600" dirty="0"/>
          </a:p>
          <a:p>
            <a:pPr marL="457200" lvl="0" indent="-387350" algn="just" rtl="0">
              <a:lnSpc>
                <a:spcPct val="150000"/>
              </a:lnSpc>
              <a:spcBef>
                <a:spcPts val="0"/>
              </a:spcBef>
              <a:spcAft>
                <a:spcPts val="0"/>
              </a:spcAft>
              <a:buSzPct val="100000"/>
              <a:buAutoNum type="arabicPeriod"/>
            </a:pPr>
            <a:r>
              <a:rPr lang="en-US" sz="7600" dirty="0" err="1" smtClean="0"/>
              <a:t>Mücbir</a:t>
            </a:r>
            <a:r>
              <a:rPr lang="en-US" sz="7600" dirty="0" smtClean="0"/>
              <a:t> </a:t>
            </a:r>
            <a:r>
              <a:rPr lang="en-US" sz="7600" dirty="0" err="1" smtClean="0"/>
              <a:t>sebeplere</a:t>
            </a:r>
            <a:r>
              <a:rPr lang="en-US" sz="7600" dirty="0" smtClean="0"/>
              <a:t> </a:t>
            </a:r>
            <a:r>
              <a:rPr lang="en-US" sz="7600" dirty="0" err="1" smtClean="0"/>
              <a:t>bağlu</a:t>
            </a:r>
            <a:r>
              <a:rPr lang="en-US" sz="7600" dirty="0" smtClean="0"/>
              <a:t> </a:t>
            </a:r>
            <a:r>
              <a:rPr lang="en-US" sz="7600" dirty="0" err="1" smtClean="0"/>
              <a:t>olarak</a:t>
            </a:r>
            <a:r>
              <a:rPr lang="en-US" sz="7600" dirty="0" smtClean="0"/>
              <a:t> (</a:t>
            </a:r>
            <a:r>
              <a:rPr lang="en-US" sz="7600" dirty="0" err="1" smtClean="0"/>
              <a:t>örn</a:t>
            </a:r>
            <a:r>
              <a:rPr lang="en-US" sz="7600" dirty="0" smtClean="0"/>
              <a:t>. </a:t>
            </a:r>
            <a:r>
              <a:rPr lang="en-US" sz="7600" dirty="0" err="1" smtClean="0"/>
              <a:t>pandemi</a:t>
            </a:r>
            <a:r>
              <a:rPr lang="en-US" sz="7600" dirty="0" smtClean="0"/>
              <a:t> </a:t>
            </a:r>
            <a:r>
              <a:rPr lang="en-US" sz="7600" dirty="0" err="1" smtClean="0"/>
              <a:t>sebebiyle</a:t>
            </a:r>
            <a:r>
              <a:rPr lang="en-US" sz="7600" dirty="0" smtClean="0"/>
              <a:t>) </a:t>
            </a:r>
            <a:r>
              <a:rPr lang="en-US" sz="7600" dirty="0" err="1" smtClean="0"/>
              <a:t>staj</a:t>
            </a:r>
            <a:r>
              <a:rPr lang="en-US" sz="7600" dirty="0" smtClean="0"/>
              <a:t> </a:t>
            </a:r>
            <a:r>
              <a:rPr lang="en-US" sz="7600" dirty="0" err="1" smtClean="0"/>
              <a:t>yeri</a:t>
            </a:r>
            <a:r>
              <a:rPr lang="en-US" sz="7600" dirty="0" smtClean="0"/>
              <a:t> </a:t>
            </a:r>
            <a:r>
              <a:rPr lang="en-US" sz="7600" dirty="0" err="1" smtClean="0"/>
              <a:t>ya</a:t>
            </a:r>
            <a:r>
              <a:rPr lang="en-US" sz="7600" dirty="0" smtClean="0"/>
              <a:t> da </a:t>
            </a:r>
            <a:r>
              <a:rPr lang="en-US" sz="7600" dirty="0" err="1" smtClean="0"/>
              <a:t>ülkesi</a:t>
            </a:r>
            <a:r>
              <a:rPr lang="en-US" sz="7600" dirty="0" smtClean="0"/>
              <a:t> </a:t>
            </a:r>
            <a:r>
              <a:rPr lang="en-US" sz="7600" dirty="0" err="1" smtClean="0"/>
              <a:t>değişirse</a:t>
            </a:r>
            <a:r>
              <a:rPr lang="en-US" sz="7600" dirty="0" smtClean="0"/>
              <a:t>: </a:t>
            </a:r>
            <a:r>
              <a:rPr lang="en-US" sz="7600" b="1" dirty="0" smtClean="0"/>
              <a:t>(STAJ BAŞLAMADAN ÖNCE)</a:t>
            </a:r>
            <a:endParaRPr sz="7600" b="1" dirty="0" smtClean="0"/>
          </a:p>
          <a:p>
            <a:pPr marL="914400" lvl="1" indent="-387350" algn="just" rtl="0">
              <a:lnSpc>
                <a:spcPct val="150000"/>
              </a:lnSpc>
              <a:spcBef>
                <a:spcPts val="0"/>
              </a:spcBef>
              <a:spcAft>
                <a:spcPts val="0"/>
              </a:spcAft>
              <a:buSzPct val="100000"/>
              <a:buFont typeface="Arial"/>
              <a:buAutoNum type="arabicPeriod"/>
            </a:pPr>
            <a:r>
              <a:rPr lang="en-US" sz="7600" dirty="0" err="1" smtClean="0">
                <a:solidFill>
                  <a:schemeClr val="dk1"/>
                </a:solidFill>
              </a:rPr>
              <a:t>Yeni</a:t>
            </a:r>
            <a:r>
              <a:rPr lang="en-US" sz="7600" dirty="0" smtClean="0">
                <a:solidFill>
                  <a:schemeClr val="dk1"/>
                </a:solidFill>
              </a:rPr>
              <a:t> </a:t>
            </a:r>
            <a:r>
              <a:rPr lang="en-US" sz="7600" dirty="0" err="1" smtClean="0">
                <a:solidFill>
                  <a:schemeClr val="dk1"/>
                </a:solidFill>
              </a:rPr>
              <a:t>tarihli</a:t>
            </a:r>
            <a:r>
              <a:rPr lang="en-US" sz="7600" dirty="0" smtClean="0">
                <a:solidFill>
                  <a:schemeClr val="dk1"/>
                </a:solidFill>
              </a:rPr>
              <a:t> </a:t>
            </a:r>
            <a:r>
              <a:rPr lang="en-US" sz="7600" dirty="0" err="1" smtClean="0">
                <a:solidFill>
                  <a:schemeClr val="dk1"/>
                </a:solidFill>
              </a:rPr>
              <a:t>kabul</a:t>
            </a:r>
            <a:r>
              <a:rPr lang="en-US" sz="7600" dirty="0" smtClean="0">
                <a:solidFill>
                  <a:schemeClr val="dk1"/>
                </a:solidFill>
              </a:rPr>
              <a:t> </a:t>
            </a:r>
            <a:r>
              <a:rPr lang="en-US" sz="7600" dirty="0" err="1" smtClean="0">
                <a:solidFill>
                  <a:schemeClr val="dk1"/>
                </a:solidFill>
              </a:rPr>
              <a:t>mektubu</a:t>
            </a:r>
            <a:r>
              <a:rPr lang="en-US" sz="7600" dirty="0" smtClean="0">
                <a:solidFill>
                  <a:schemeClr val="dk1"/>
                </a:solidFill>
              </a:rPr>
              <a:t> </a:t>
            </a:r>
            <a:r>
              <a:rPr lang="en-US" sz="7600" dirty="0" err="1" smtClean="0">
                <a:solidFill>
                  <a:schemeClr val="dk1"/>
                </a:solidFill>
              </a:rPr>
              <a:t>ve</a:t>
            </a:r>
            <a:r>
              <a:rPr lang="en-US" sz="7600" dirty="0" smtClean="0">
                <a:solidFill>
                  <a:schemeClr val="dk1"/>
                </a:solidFill>
              </a:rPr>
              <a:t> </a:t>
            </a:r>
            <a:r>
              <a:rPr lang="en-US" sz="7600" dirty="0" err="1" smtClean="0">
                <a:solidFill>
                  <a:schemeClr val="dk1"/>
                </a:solidFill>
              </a:rPr>
              <a:t>staj</a:t>
            </a:r>
            <a:r>
              <a:rPr lang="en-US" sz="7600" dirty="0" smtClean="0">
                <a:solidFill>
                  <a:schemeClr val="dk1"/>
                </a:solidFill>
              </a:rPr>
              <a:t> </a:t>
            </a:r>
            <a:r>
              <a:rPr lang="en-US" sz="7600" dirty="0" err="1" smtClean="0">
                <a:solidFill>
                  <a:schemeClr val="dk1"/>
                </a:solidFill>
              </a:rPr>
              <a:t>anlaşması</a:t>
            </a:r>
            <a:r>
              <a:rPr lang="en-US" sz="7600" dirty="0" smtClean="0">
                <a:solidFill>
                  <a:schemeClr val="dk1"/>
                </a:solidFill>
              </a:rPr>
              <a:t> (learning agreement for traineeships) </a:t>
            </a:r>
            <a:endParaRPr sz="7600" dirty="0" smtClean="0">
              <a:solidFill>
                <a:schemeClr val="dk1"/>
              </a:solidFill>
            </a:endParaRPr>
          </a:p>
          <a:p>
            <a:pPr marL="914400" lvl="1" indent="-387350" algn="just" rtl="0">
              <a:lnSpc>
                <a:spcPct val="150000"/>
              </a:lnSpc>
              <a:spcBef>
                <a:spcPts val="0"/>
              </a:spcBef>
              <a:spcAft>
                <a:spcPts val="0"/>
              </a:spcAft>
              <a:buSzPct val="100000"/>
              <a:buFont typeface="Arial"/>
              <a:buAutoNum type="arabicPeriod"/>
            </a:pPr>
            <a:r>
              <a:rPr lang="en-US" sz="7600" dirty="0" err="1" smtClean="0">
                <a:solidFill>
                  <a:schemeClr val="dk1"/>
                </a:solidFill>
              </a:rPr>
              <a:t>Ancak</a:t>
            </a:r>
            <a:r>
              <a:rPr lang="en-US" sz="7600" dirty="0" smtClean="0">
                <a:solidFill>
                  <a:schemeClr val="dk1"/>
                </a:solidFill>
              </a:rPr>
              <a:t> </a:t>
            </a:r>
            <a:r>
              <a:rPr lang="en-US" sz="7600" dirty="0" err="1" smtClean="0">
                <a:solidFill>
                  <a:schemeClr val="dk1"/>
                </a:solidFill>
              </a:rPr>
              <a:t>pandemi</a:t>
            </a:r>
            <a:r>
              <a:rPr lang="en-US" sz="7600" dirty="0" smtClean="0">
                <a:solidFill>
                  <a:schemeClr val="dk1"/>
                </a:solidFill>
              </a:rPr>
              <a:t> </a:t>
            </a:r>
            <a:r>
              <a:rPr lang="en-US" sz="7600" dirty="0" err="1" smtClean="0">
                <a:solidFill>
                  <a:schemeClr val="dk1"/>
                </a:solidFill>
              </a:rPr>
              <a:t>sebebiyle</a:t>
            </a:r>
            <a:r>
              <a:rPr lang="en-US" sz="7600" dirty="0" smtClean="0">
                <a:solidFill>
                  <a:schemeClr val="dk1"/>
                </a:solidFill>
              </a:rPr>
              <a:t> </a:t>
            </a:r>
            <a:r>
              <a:rPr lang="en-US" sz="7600" dirty="0" err="1" smtClean="0">
                <a:solidFill>
                  <a:schemeClr val="dk1"/>
                </a:solidFill>
              </a:rPr>
              <a:t>değiştirilebilir</a:t>
            </a:r>
            <a:r>
              <a:rPr lang="en-US" sz="7600" dirty="0" smtClean="0">
                <a:solidFill>
                  <a:schemeClr val="dk1"/>
                </a:solidFill>
              </a:rPr>
              <a:t>. Bu durum </a:t>
            </a:r>
            <a:r>
              <a:rPr lang="en-US" sz="7600" dirty="0" err="1" smtClean="0">
                <a:solidFill>
                  <a:schemeClr val="dk1"/>
                </a:solidFill>
              </a:rPr>
              <a:t>belge</a:t>
            </a:r>
            <a:r>
              <a:rPr lang="en-US" sz="7600" dirty="0" smtClean="0">
                <a:solidFill>
                  <a:schemeClr val="dk1"/>
                </a:solidFill>
              </a:rPr>
              <a:t> </a:t>
            </a:r>
            <a:r>
              <a:rPr lang="en-US" sz="7600" dirty="0" err="1" smtClean="0">
                <a:solidFill>
                  <a:schemeClr val="dk1"/>
                </a:solidFill>
              </a:rPr>
              <a:t>ile</a:t>
            </a:r>
            <a:r>
              <a:rPr lang="en-US" sz="7600" dirty="0" smtClean="0">
                <a:solidFill>
                  <a:schemeClr val="dk1"/>
                </a:solidFill>
              </a:rPr>
              <a:t> </a:t>
            </a:r>
            <a:r>
              <a:rPr lang="en-US" sz="7600" dirty="0" err="1" smtClean="0">
                <a:solidFill>
                  <a:schemeClr val="dk1"/>
                </a:solidFill>
              </a:rPr>
              <a:t>kanıtlanmalıdır</a:t>
            </a:r>
            <a:r>
              <a:rPr lang="en-US" sz="7600" dirty="0" smtClean="0">
                <a:solidFill>
                  <a:schemeClr val="dk1"/>
                </a:solidFill>
              </a:rPr>
              <a:t>. </a:t>
            </a:r>
            <a:r>
              <a:rPr lang="en-US" sz="7600" dirty="0" err="1" smtClean="0">
                <a:solidFill>
                  <a:schemeClr val="dk1"/>
                </a:solidFill>
              </a:rPr>
              <a:t>Ulusal</a:t>
            </a:r>
            <a:r>
              <a:rPr lang="en-US" sz="7600" dirty="0" smtClean="0">
                <a:solidFill>
                  <a:schemeClr val="dk1"/>
                </a:solidFill>
              </a:rPr>
              <a:t> </a:t>
            </a:r>
            <a:r>
              <a:rPr lang="en-US" sz="7600" dirty="0" err="1" smtClean="0">
                <a:solidFill>
                  <a:schemeClr val="dk1"/>
                </a:solidFill>
              </a:rPr>
              <a:t>Ajans’tan</a:t>
            </a:r>
            <a:r>
              <a:rPr lang="en-US" sz="7600" dirty="0" smtClean="0">
                <a:solidFill>
                  <a:schemeClr val="dk1"/>
                </a:solidFill>
              </a:rPr>
              <a:t> </a:t>
            </a:r>
            <a:r>
              <a:rPr lang="en-US" sz="7600" dirty="0" err="1" smtClean="0">
                <a:solidFill>
                  <a:schemeClr val="dk1"/>
                </a:solidFill>
              </a:rPr>
              <a:t>onay</a:t>
            </a:r>
            <a:r>
              <a:rPr lang="en-US" sz="7600" dirty="0" smtClean="0">
                <a:solidFill>
                  <a:schemeClr val="dk1"/>
                </a:solidFill>
              </a:rPr>
              <a:t> </a:t>
            </a:r>
            <a:r>
              <a:rPr lang="en-US" sz="7600" dirty="0" err="1" smtClean="0">
                <a:solidFill>
                  <a:schemeClr val="dk1"/>
                </a:solidFill>
              </a:rPr>
              <a:t>alınacaktır</a:t>
            </a:r>
            <a:r>
              <a:rPr lang="en-US" sz="7600" dirty="0" smtClean="0">
                <a:solidFill>
                  <a:schemeClr val="dk1"/>
                </a:solidFill>
              </a:rPr>
              <a:t>. </a:t>
            </a:r>
            <a:endParaRPr sz="7600" dirty="0" smtClean="0"/>
          </a:p>
          <a:p>
            <a:pPr marL="914400" lvl="1" indent="-387350" algn="just" rtl="0">
              <a:lnSpc>
                <a:spcPct val="150000"/>
              </a:lnSpc>
              <a:spcBef>
                <a:spcPts val="0"/>
              </a:spcBef>
              <a:spcAft>
                <a:spcPts val="0"/>
              </a:spcAft>
              <a:buSzPct val="100000"/>
              <a:buFont typeface="Arial"/>
              <a:buAutoNum type="arabicPeriod"/>
            </a:pPr>
            <a:r>
              <a:rPr lang="en-US" sz="7600" dirty="0" smtClean="0">
                <a:solidFill>
                  <a:schemeClr val="dk1"/>
                </a:solidFill>
              </a:rPr>
              <a:t>İlk </a:t>
            </a:r>
            <a:r>
              <a:rPr lang="en-US" sz="7600" dirty="0" err="1" smtClean="0">
                <a:solidFill>
                  <a:schemeClr val="dk1"/>
                </a:solidFill>
              </a:rPr>
              <a:t>etapta</a:t>
            </a:r>
            <a:r>
              <a:rPr lang="en-US" sz="7600" dirty="0" smtClean="0">
                <a:solidFill>
                  <a:schemeClr val="dk1"/>
                </a:solidFill>
              </a:rPr>
              <a:t> </a:t>
            </a:r>
            <a:r>
              <a:rPr lang="en-US" sz="7600" dirty="0" err="1" smtClean="0">
                <a:solidFill>
                  <a:schemeClr val="dk1"/>
                </a:solidFill>
              </a:rPr>
              <a:t>tahsis</a:t>
            </a:r>
            <a:r>
              <a:rPr lang="en-US" sz="7600" dirty="0" smtClean="0">
                <a:solidFill>
                  <a:schemeClr val="dk1"/>
                </a:solidFill>
              </a:rPr>
              <a:t> </a:t>
            </a:r>
            <a:r>
              <a:rPr lang="en-US" sz="7600" dirty="0" err="1" smtClean="0">
                <a:solidFill>
                  <a:schemeClr val="dk1"/>
                </a:solidFill>
              </a:rPr>
              <a:t>edilen</a:t>
            </a:r>
            <a:r>
              <a:rPr lang="en-US" sz="7600" dirty="0" smtClean="0">
                <a:solidFill>
                  <a:schemeClr val="dk1"/>
                </a:solidFill>
              </a:rPr>
              <a:t> </a:t>
            </a:r>
            <a:r>
              <a:rPr lang="en-US" sz="7600" dirty="0" err="1" smtClean="0">
                <a:solidFill>
                  <a:schemeClr val="dk1"/>
                </a:solidFill>
              </a:rPr>
              <a:t>hibe</a:t>
            </a:r>
            <a:r>
              <a:rPr lang="en-US" sz="7600" dirty="0" smtClean="0">
                <a:solidFill>
                  <a:schemeClr val="dk1"/>
                </a:solidFill>
              </a:rPr>
              <a:t> </a:t>
            </a:r>
            <a:r>
              <a:rPr lang="en-US" sz="7600" dirty="0" err="1" smtClean="0">
                <a:solidFill>
                  <a:schemeClr val="dk1"/>
                </a:solidFill>
              </a:rPr>
              <a:t>miktarında</a:t>
            </a:r>
            <a:r>
              <a:rPr lang="en-US" sz="7600" dirty="0" smtClean="0">
                <a:solidFill>
                  <a:schemeClr val="dk1"/>
                </a:solidFill>
              </a:rPr>
              <a:t> </a:t>
            </a:r>
            <a:r>
              <a:rPr lang="en-US" sz="7600" dirty="0" err="1" smtClean="0">
                <a:solidFill>
                  <a:schemeClr val="dk1"/>
                </a:solidFill>
              </a:rPr>
              <a:t>artış</a:t>
            </a:r>
            <a:r>
              <a:rPr lang="en-US" sz="7600" dirty="0" smtClean="0">
                <a:solidFill>
                  <a:schemeClr val="dk1"/>
                </a:solidFill>
              </a:rPr>
              <a:t> </a:t>
            </a:r>
            <a:r>
              <a:rPr lang="en-US" sz="7600" dirty="0" err="1" smtClean="0">
                <a:solidFill>
                  <a:schemeClr val="dk1"/>
                </a:solidFill>
              </a:rPr>
              <a:t>olamaz</a:t>
            </a:r>
            <a:r>
              <a:rPr lang="en-US" sz="7600" dirty="0" smtClean="0">
                <a:solidFill>
                  <a:schemeClr val="dk1"/>
                </a:solidFill>
              </a:rPr>
              <a:t>. </a:t>
            </a:r>
            <a:r>
              <a:rPr lang="en-US" sz="7600" dirty="0" err="1" smtClean="0">
                <a:solidFill>
                  <a:schemeClr val="dk1"/>
                </a:solidFill>
              </a:rPr>
              <a:t>Ülke</a:t>
            </a:r>
            <a:r>
              <a:rPr lang="en-US" sz="7600" dirty="0" smtClean="0">
                <a:solidFill>
                  <a:schemeClr val="dk1"/>
                </a:solidFill>
              </a:rPr>
              <a:t> </a:t>
            </a:r>
            <a:r>
              <a:rPr lang="en-US" sz="7600" dirty="0" err="1" smtClean="0">
                <a:solidFill>
                  <a:schemeClr val="dk1"/>
                </a:solidFill>
              </a:rPr>
              <a:t>değişikliği</a:t>
            </a:r>
            <a:r>
              <a:rPr lang="en-US" sz="7600" dirty="0" smtClean="0">
                <a:solidFill>
                  <a:schemeClr val="dk1"/>
                </a:solidFill>
              </a:rPr>
              <a:t> </a:t>
            </a:r>
            <a:r>
              <a:rPr lang="en-US" sz="7600" dirty="0" err="1" smtClean="0">
                <a:solidFill>
                  <a:schemeClr val="dk1"/>
                </a:solidFill>
              </a:rPr>
              <a:t>olursa</a:t>
            </a:r>
            <a:r>
              <a:rPr lang="en-US" sz="7600" dirty="0" smtClean="0">
                <a:solidFill>
                  <a:schemeClr val="dk1"/>
                </a:solidFill>
              </a:rPr>
              <a:t> </a:t>
            </a:r>
            <a:r>
              <a:rPr lang="en-US" sz="7600" dirty="0" err="1" smtClean="0">
                <a:solidFill>
                  <a:schemeClr val="dk1"/>
                </a:solidFill>
              </a:rPr>
              <a:t>düşüş</a:t>
            </a:r>
            <a:r>
              <a:rPr lang="en-US" sz="7600" dirty="0" smtClean="0">
                <a:solidFill>
                  <a:schemeClr val="dk1"/>
                </a:solidFill>
              </a:rPr>
              <a:t> </a:t>
            </a:r>
            <a:r>
              <a:rPr lang="en-US" sz="7600" dirty="0" err="1" smtClean="0">
                <a:solidFill>
                  <a:schemeClr val="dk1"/>
                </a:solidFill>
              </a:rPr>
              <a:t>olabilir</a:t>
            </a:r>
            <a:r>
              <a:rPr lang="en-US" sz="7600" dirty="0" smtClean="0">
                <a:solidFill>
                  <a:schemeClr val="dk1"/>
                </a:solidFill>
              </a:rPr>
              <a:t>. </a:t>
            </a:r>
            <a:endParaRPr sz="7600" dirty="0" smtClean="0">
              <a:solidFill>
                <a:schemeClr val="dk1"/>
              </a:solidFill>
            </a:endParaRPr>
          </a:p>
          <a:p>
            <a:pPr marL="457200" lvl="0" indent="-266700" algn="just" rtl="0">
              <a:lnSpc>
                <a:spcPct val="150000"/>
              </a:lnSpc>
              <a:spcBef>
                <a:spcPts val="0"/>
              </a:spcBef>
              <a:spcAft>
                <a:spcPts val="0"/>
              </a:spcAft>
              <a:buSzPct val="147058"/>
              <a:buNone/>
            </a:pPr>
            <a:endParaRPr sz="2400" dirty="0"/>
          </a:p>
          <a:p>
            <a:pPr marL="457200" lvl="0" indent="-266700" algn="just" rtl="0">
              <a:lnSpc>
                <a:spcPct val="150000"/>
              </a:lnSpc>
              <a:spcBef>
                <a:spcPts val="0"/>
              </a:spcBef>
              <a:spcAft>
                <a:spcPts val="0"/>
              </a:spcAft>
              <a:buSzPct val="147058"/>
              <a:buNone/>
            </a:pPr>
            <a:endParaRPr sz="2400" dirty="0"/>
          </a:p>
          <a:p>
            <a:pPr marL="216000" lvl="0" indent="-25499" algn="just" rtl="0">
              <a:lnSpc>
                <a:spcPct val="150000"/>
              </a:lnSpc>
              <a:spcBef>
                <a:spcPts val="0"/>
              </a:spcBef>
              <a:spcAft>
                <a:spcPts val="0"/>
              </a:spcAft>
              <a:buSzPct val="147058"/>
              <a:buNone/>
            </a:pPr>
            <a:endParaRPr sz="2400" dirty="0"/>
          </a:p>
          <a:p>
            <a:pPr marL="216000" lvl="0" indent="-25499" algn="just" rtl="0">
              <a:lnSpc>
                <a:spcPct val="150000"/>
              </a:lnSpc>
              <a:spcBef>
                <a:spcPts val="0"/>
              </a:spcBef>
              <a:spcAft>
                <a:spcPts val="0"/>
              </a:spcAft>
              <a:buSzPct val="147058"/>
              <a:buNone/>
            </a:pPr>
            <a:endParaRPr sz="2400" dirty="0"/>
          </a:p>
          <a:p>
            <a:pPr marL="216000" lvl="0" indent="-25499" algn="just" rtl="0">
              <a:lnSpc>
                <a:spcPct val="150000"/>
              </a:lnSpc>
              <a:spcBef>
                <a:spcPts val="0"/>
              </a:spcBef>
              <a:spcAft>
                <a:spcPts val="0"/>
              </a:spcAft>
              <a:buSzPct val="147058"/>
              <a:buNone/>
            </a:pPr>
            <a:endParaRPr sz="2400" dirty="0"/>
          </a:p>
          <a:p>
            <a:pPr marL="216000" lvl="0" indent="-104873" algn="l" rtl="0">
              <a:lnSpc>
                <a:spcPct val="90000"/>
              </a:lnSpc>
              <a:spcBef>
                <a:spcPts val="600"/>
              </a:spcBef>
              <a:spcAft>
                <a:spcPts val="0"/>
              </a:spcAft>
              <a:buClr>
                <a:srgbClr val="D7B7C3"/>
              </a:buClr>
              <a:buSzPct val="147058"/>
              <a:buFont typeface="Noto Sans Symbols"/>
              <a:buNone/>
            </a:pPr>
            <a:endParaRPr dirty="0"/>
          </a:p>
        </p:txBody>
      </p:sp>
      <p:sp>
        <p:nvSpPr>
          <p:cNvPr id="496" name="Google Shape;496;p92"/>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3"/>
          <p:cNvSpPr txBox="1">
            <a:spLocks noGrp="1"/>
          </p:cNvSpPr>
          <p:nvPr>
            <p:ph type="title"/>
          </p:nvPr>
        </p:nvSpPr>
        <p:spPr>
          <a:xfrm>
            <a:off x="830127" y="-133880"/>
            <a:ext cx="7540150" cy="1329634"/>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a:t>!!! PANDEMİ !!!</a:t>
            </a:r>
            <a:endParaRPr/>
          </a:p>
        </p:txBody>
      </p:sp>
      <p:sp>
        <p:nvSpPr>
          <p:cNvPr id="504" name="Google Shape;504;p93"/>
          <p:cNvSpPr txBox="1">
            <a:spLocks noGrp="1"/>
          </p:cNvSpPr>
          <p:nvPr>
            <p:ph type="body" idx="3"/>
          </p:nvPr>
        </p:nvSpPr>
        <p:spPr>
          <a:xfrm>
            <a:off x="830127" y="1195754"/>
            <a:ext cx="7970972" cy="4762500"/>
          </a:xfrm>
          <a:prstGeom prst="rect">
            <a:avLst/>
          </a:prstGeom>
          <a:noFill/>
          <a:ln>
            <a:noFill/>
          </a:ln>
        </p:spPr>
        <p:txBody>
          <a:bodyPr spcFirstLastPara="1" wrap="square" lIns="36000" tIns="0" rIns="0" bIns="0" anchor="t" anchorCtr="0">
            <a:normAutofit/>
          </a:bodyPr>
          <a:lstStyle/>
          <a:p>
            <a:pPr marL="457200" lvl="0" indent="-457200" algn="just" rtl="0">
              <a:lnSpc>
                <a:spcPct val="150000"/>
              </a:lnSpc>
              <a:spcBef>
                <a:spcPts val="0"/>
              </a:spcBef>
              <a:spcAft>
                <a:spcPts val="0"/>
              </a:spcAft>
              <a:buSzPts val="3000"/>
              <a:buAutoNum type="arabicPeriod"/>
            </a:pPr>
            <a:r>
              <a:rPr lang="en-US" sz="2400" dirty="0" err="1"/>
              <a:t>Gideceğiniz</a:t>
            </a:r>
            <a:r>
              <a:rPr lang="en-US" sz="2400" dirty="0"/>
              <a:t> </a:t>
            </a:r>
            <a:r>
              <a:rPr lang="en-US" sz="2400" dirty="0" err="1"/>
              <a:t>ülkenin</a:t>
            </a:r>
            <a:r>
              <a:rPr lang="en-US" sz="2400" dirty="0"/>
              <a:t> </a:t>
            </a:r>
            <a:r>
              <a:rPr lang="en-US" sz="2400" dirty="0" err="1"/>
              <a:t>pandemi</a:t>
            </a:r>
            <a:r>
              <a:rPr lang="en-US" sz="2400" dirty="0"/>
              <a:t> </a:t>
            </a:r>
            <a:r>
              <a:rPr lang="en-US" sz="2400" dirty="0" err="1"/>
              <a:t>koşullarını</a:t>
            </a:r>
            <a:r>
              <a:rPr lang="en-US" sz="2400" dirty="0"/>
              <a:t> </a:t>
            </a:r>
            <a:r>
              <a:rPr lang="en-US" sz="2400" dirty="0" err="1"/>
              <a:t>ve</a:t>
            </a:r>
            <a:r>
              <a:rPr lang="en-US" sz="2400" dirty="0"/>
              <a:t> </a:t>
            </a:r>
            <a:r>
              <a:rPr lang="en-US" sz="2400" dirty="0" err="1"/>
              <a:t>gerekliliklerini</a:t>
            </a:r>
            <a:r>
              <a:rPr lang="en-US" sz="2400" dirty="0"/>
              <a:t> </a:t>
            </a:r>
            <a:r>
              <a:rPr lang="en-US" sz="2400" dirty="0" err="1"/>
              <a:t>araştırın</a:t>
            </a:r>
            <a:r>
              <a:rPr lang="en-US" sz="2400" dirty="0"/>
              <a:t> </a:t>
            </a:r>
            <a:r>
              <a:rPr lang="en-US" sz="2400" dirty="0" err="1"/>
              <a:t>ve</a:t>
            </a:r>
            <a:r>
              <a:rPr lang="en-US" sz="2400" dirty="0"/>
              <a:t> </a:t>
            </a:r>
            <a:r>
              <a:rPr lang="en-US" sz="2400" dirty="0" err="1"/>
              <a:t>tedbirli</a:t>
            </a:r>
            <a:r>
              <a:rPr lang="en-US" sz="2400" dirty="0"/>
              <a:t> </a:t>
            </a:r>
            <a:r>
              <a:rPr lang="en-US" sz="2400" dirty="0" err="1"/>
              <a:t>olun</a:t>
            </a:r>
            <a:r>
              <a:rPr lang="en-US" sz="2400" dirty="0"/>
              <a:t>. (</a:t>
            </a:r>
            <a:r>
              <a:rPr lang="en-US" sz="2400" dirty="0" err="1"/>
              <a:t>karantina</a:t>
            </a:r>
            <a:r>
              <a:rPr lang="en-US" sz="2400" dirty="0"/>
              <a:t> </a:t>
            </a:r>
            <a:r>
              <a:rPr lang="en-US" sz="2400" dirty="0" err="1"/>
              <a:t>uygulaması</a:t>
            </a:r>
            <a:r>
              <a:rPr lang="en-US" sz="2400" dirty="0"/>
              <a:t>, </a:t>
            </a:r>
            <a:r>
              <a:rPr lang="en-US" sz="2400" dirty="0" err="1"/>
              <a:t>seyahat</a:t>
            </a:r>
            <a:r>
              <a:rPr lang="en-US" sz="2400" dirty="0"/>
              <a:t> </a:t>
            </a:r>
            <a:r>
              <a:rPr lang="en-US" sz="2400" dirty="0" err="1"/>
              <a:t>kısıtlamaları</a:t>
            </a:r>
            <a:r>
              <a:rPr lang="en-US" sz="2400" dirty="0"/>
              <a:t>, </a:t>
            </a:r>
            <a:r>
              <a:rPr lang="en-US" sz="2400" dirty="0" err="1"/>
              <a:t>vize</a:t>
            </a:r>
            <a:r>
              <a:rPr lang="en-US" sz="2400" dirty="0"/>
              <a:t> </a:t>
            </a:r>
            <a:r>
              <a:rPr lang="en-US" sz="2400" dirty="0" err="1"/>
              <a:t>süreçleri</a:t>
            </a:r>
            <a:r>
              <a:rPr lang="en-US" sz="2400" dirty="0"/>
              <a:t> vs.) </a:t>
            </a:r>
            <a:endParaRPr dirty="0"/>
          </a:p>
          <a:p>
            <a:pPr marL="457200" lvl="0" indent="-457200" algn="just" rtl="0">
              <a:lnSpc>
                <a:spcPct val="150000"/>
              </a:lnSpc>
              <a:spcBef>
                <a:spcPts val="0"/>
              </a:spcBef>
              <a:spcAft>
                <a:spcPts val="0"/>
              </a:spcAft>
              <a:buSzPts val="3000"/>
              <a:buAutoNum type="arabicPeriod"/>
            </a:pPr>
            <a:r>
              <a:rPr lang="en-US" sz="2400" dirty="0">
                <a:solidFill>
                  <a:schemeClr val="dk1"/>
                </a:solidFill>
              </a:rPr>
              <a:t>Erasmus </a:t>
            </a:r>
            <a:r>
              <a:rPr lang="en-US" sz="2400" dirty="0" err="1">
                <a:solidFill>
                  <a:schemeClr val="dk1"/>
                </a:solidFill>
              </a:rPr>
              <a:t>ofisine</a:t>
            </a:r>
            <a:r>
              <a:rPr lang="en-US" sz="2400" dirty="0">
                <a:solidFill>
                  <a:schemeClr val="dk1"/>
                </a:solidFill>
              </a:rPr>
              <a:t> </a:t>
            </a:r>
            <a:r>
              <a:rPr lang="en-US" sz="2400" dirty="0" err="1">
                <a:solidFill>
                  <a:schemeClr val="dk1"/>
                </a:solidFill>
              </a:rPr>
              <a:t>ulaşan</a:t>
            </a:r>
            <a:r>
              <a:rPr lang="en-US" sz="2400" dirty="0">
                <a:solidFill>
                  <a:schemeClr val="dk1"/>
                </a:solidFill>
              </a:rPr>
              <a:t> </a:t>
            </a:r>
            <a:r>
              <a:rPr lang="en-US" sz="2400" dirty="0" err="1">
                <a:solidFill>
                  <a:schemeClr val="dk1"/>
                </a:solidFill>
              </a:rPr>
              <a:t>resmi</a:t>
            </a:r>
            <a:r>
              <a:rPr lang="en-US" sz="2400" dirty="0">
                <a:solidFill>
                  <a:schemeClr val="dk1"/>
                </a:solidFill>
              </a:rPr>
              <a:t> </a:t>
            </a:r>
            <a:r>
              <a:rPr lang="en-US" sz="2400" dirty="0" err="1">
                <a:solidFill>
                  <a:schemeClr val="dk1"/>
                </a:solidFill>
              </a:rPr>
              <a:t>bilgilendirmeler</a:t>
            </a:r>
            <a:r>
              <a:rPr lang="en-US" sz="2400" dirty="0">
                <a:solidFill>
                  <a:schemeClr val="dk1"/>
                </a:solidFill>
              </a:rPr>
              <a:t> web </a:t>
            </a:r>
            <a:r>
              <a:rPr lang="en-US" sz="2400" dirty="0" err="1">
                <a:solidFill>
                  <a:schemeClr val="dk1"/>
                </a:solidFill>
              </a:rPr>
              <a:t>sitesinde</a:t>
            </a:r>
            <a:r>
              <a:rPr lang="en-US" sz="2400" dirty="0">
                <a:solidFill>
                  <a:schemeClr val="dk1"/>
                </a:solidFill>
              </a:rPr>
              <a:t> </a:t>
            </a:r>
            <a:r>
              <a:rPr lang="en-US" sz="2400" dirty="0" err="1">
                <a:solidFill>
                  <a:schemeClr val="dk1"/>
                </a:solidFill>
              </a:rPr>
              <a:t>yayımlanır</a:t>
            </a:r>
            <a:r>
              <a:rPr lang="en-US" sz="2400" dirty="0">
                <a:solidFill>
                  <a:schemeClr val="dk1"/>
                </a:solidFill>
              </a:rPr>
              <a:t>: </a:t>
            </a:r>
            <a:r>
              <a:rPr lang="en-US" sz="2400" u="sng" dirty="0">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https://international.yeditepe.edu.tr/global-study-programs/outgoing/covid-19-announcements</a:t>
            </a:r>
            <a:r>
              <a:rPr lang="en-US" sz="2400" dirty="0">
                <a:solidFill>
                  <a:schemeClr val="dk1"/>
                </a:solidFill>
              </a:rPr>
              <a:t> </a:t>
            </a:r>
            <a:endParaRPr sz="2400" dirty="0">
              <a:solidFill>
                <a:schemeClr val="dk1"/>
              </a:solidFill>
            </a:endParaRPr>
          </a:p>
          <a:p>
            <a:pPr marL="457200" lvl="0" indent="-266700" algn="just" rtl="0">
              <a:lnSpc>
                <a:spcPct val="150000"/>
              </a:lnSpc>
              <a:spcBef>
                <a:spcPts val="0"/>
              </a:spcBef>
              <a:spcAft>
                <a:spcPts val="0"/>
              </a:spcAft>
              <a:buSzPts val="3000"/>
              <a:buNone/>
            </a:pPr>
            <a:endParaRPr sz="2400" dirty="0"/>
          </a:p>
          <a:p>
            <a:pPr marL="457200" lvl="0" indent="-266700" algn="just" rtl="0">
              <a:lnSpc>
                <a:spcPct val="150000"/>
              </a:lnSpc>
              <a:spcBef>
                <a:spcPts val="0"/>
              </a:spcBef>
              <a:spcAft>
                <a:spcPts val="0"/>
              </a:spcAft>
              <a:buSzPts val="3000"/>
              <a:buNone/>
            </a:pPr>
            <a:endParaRPr sz="2400" dirty="0"/>
          </a:p>
          <a:p>
            <a:pPr marL="216000" lvl="0" indent="-25499" algn="just" rtl="0">
              <a:lnSpc>
                <a:spcPct val="150000"/>
              </a:lnSpc>
              <a:spcBef>
                <a:spcPts val="0"/>
              </a:spcBef>
              <a:spcAft>
                <a:spcPts val="0"/>
              </a:spcAft>
              <a:buSzPts val="3000"/>
              <a:buNone/>
            </a:pPr>
            <a:endParaRPr sz="2400" dirty="0"/>
          </a:p>
          <a:p>
            <a:pPr marL="216000" lvl="0" indent="-25499" algn="just" rtl="0">
              <a:lnSpc>
                <a:spcPct val="150000"/>
              </a:lnSpc>
              <a:spcBef>
                <a:spcPts val="0"/>
              </a:spcBef>
              <a:spcAft>
                <a:spcPts val="0"/>
              </a:spcAft>
              <a:buSzPts val="3000"/>
              <a:buNone/>
            </a:pPr>
            <a:endParaRPr sz="2400" dirty="0"/>
          </a:p>
          <a:p>
            <a:pPr marL="216000" lvl="0" indent="-25499" algn="just" rtl="0">
              <a:lnSpc>
                <a:spcPct val="150000"/>
              </a:lnSpc>
              <a:spcBef>
                <a:spcPts val="0"/>
              </a:spcBef>
              <a:spcAft>
                <a:spcPts val="0"/>
              </a:spcAft>
              <a:buSzPts val="3000"/>
              <a:buNone/>
            </a:pPr>
            <a:endParaRPr sz="2400" dirty="0"/>
          </a:p>
          <a:p>
            <a:pPr marL="216000" lvl="0" indent="-104873" algn="l" rtl="0">
              <a:lnSpc>
                <a:spcPct val="90000"/>
              </a:lnSpc>
              <a:spcBef>
                <a:spcPts val="600"/>
              </a:spcBef>
              <a:spcAft>
                <a:spcPts val="0"/>
              </a:spcAft>
              <a:buClr>
                <a:srgbClr val="D7B7C3"/>
              </a:buClr>
              <a:buSzPts val="1750"/>
              <a:buFont typeface="Noto Sans Symbols"/>
              <a:buNone/>
            </a:pPr>
            <a:endParaRPr dirty="0"/>
          </a:p>
        </p:txBody>
      </p:sp>
      <p:sp>
        <p:nvSpPr>
          <p:cNvPr id="505" name="Google Shape;505;p93"/>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15</a:t>
            </a:fld>
            <a:endParaRPr/>
          </a:p>
        </p:txBody>
      </p:sp>
      <p:pic>
        <p:nvPicPr>
          <p:cNvPr id="506" name="Google Shape;506;p93"/>
          <p:cNvPicPr preferRelativeResize="0"/>
          <p:nvPr/>
        </p:nvPicPr>
        <p:blipFill rotWithShape="1">
          <a:blip r:embed="rId4">
            <a:alphaModFix/>
          </a:blip>
          <a:srcRect/>
          <a:stretch/>
        </p:blipFill>
        <p:spPr>
          <a:xfrm>
            <a:off x="8229601" y="5339129"/>
            <a:ext cx="3705225" cy="1238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94"/>
          <p:cNvPicPr preferRelativeResize="0">
            <a:picLocks noGrp="1"/>
          </p:cNvPicPr>
          <p:nvPr>
            <p:ph type="pic" idx="2"/>
          </p:nvPr>
        </p:nvPicPr>
        <p:blipFill rotWithShape="1">
          <a:blip r:embed="rId3">
            <a:alphaModFix/>
          </a:blip>
          <a:srcRect l="17397" r="17397"/>
          <a:stretch/>
        </p:blipFill>
        <p:spPr>
          <a:xfrm>
            <a:off x="458724" y="457200"/>
            <a:ext cx="11274552" cy="5943600"/>
          </a:xfrm>
          <a:prstGeom prst="rect">
            <a:avLst/>
          </a:prstGeom>
          <a:noFill/>
          <a:ln>
            <a:noFill/>
          </a:ln>
        </p:spPr>
      </p:pic>
      <p:sp>
        <p:nvSpPr>
          <p:cNvPr id="512" name="Google Shape;512;p94"/>
          <p:cNvSpPr txBox="1">
            <a:spLocks noGrp="1"/>
          </p:cNvSpPr>
          <p:nvPr>
            <p:ph type="body" idx="1"/>
          </p:nvPr>
        </p:nvSpPr>
        <p:spPr>
          <a:xfrm>
            <a:off x="458788" y="2028825"/>
            <a:ext cx="4727575" cy="728663"/>
          </a:xfrm>
          <a:prstGeom prst="rect">
            <a:avLst/>
          </a:prstGeom>
          <a:solidFill>
            <a:schemeClr val="accent1">
              <a:alpha val="60000"/>
            </a:schemeClr>
          </a:solidFill>
          <a:ln>
            <a:noFill/>
          </a:ln>
        </p:spPr>
        <p:txBody>
          <a:bodyPr spcFirstLastPara="1" wrap="square" lIns="396000" tIns="45700" rIns="91425" bIns="45700" anchor="ctr" anchorCtr="0">
            <a:noAutofit/>
          </a:bodyPr>
          <a:lstStyle/>
          <a:p>
            <a:pPr marL="0" lvl="0" indent="0" algn="l" rtl="0">
              <a:lnSpc>
                <a:spcPct val="90000"/>
              </a:lnSpc>
              <a:spcBef>
                <a:spcPts val="0"/>
              </a:spcBef>
              <a:spcAft>
                <a:spcPts val="0"/>
              </a:spcAft>
              <a:buClr>
                <a:schemeClr val="lt1"/>
              </a:buClr>
              <a:buSzPts val="2800"/>
              <a:buNone/>
            </a:pPr>
            <a:r>
              <a:rPr lang="en-US" b="1"/>
              <a:t>Faaliyet sırası </a:t>
            </a:r>
            <a:endParaRPr b="1"/>
          </a:p>
        </p:txBody>
      </p:sp>
      <p:sp>
        <p:nvSpPr>
          <p:cNvPr id="513" name="Google Shape;513;p94"/>
          <p:cNvSpPr txBox="1">
            <a:spLocks noGrp="1"/>
          </p:cNvSpPr>
          <p:nvPr>
            <p:ph type="title"/>
          </p:nvPr>
        </p:nvSpPr>
        <p:spPr>
          <a:xfrm>
            <a:off x="458788" y="2754601"/>
            <a:ext cx="4726800" cy="1861200"/>
          </a:xfrm>
          <a:prstGeom prst="rect">
            <a:avLst/>
          </a:prstGeom>
          <a:solidFill>
            <a:schemeClr val="lt1">
              <a:alpha val="49411"/>
            </a:schemeClr>
          </a:solidFill>
          <a:ln>
            <a:noFill/>
          </a:ln>
        </p:spPr>
        <p:txBody>
          <a:bodyPr spcFirstLastPara="1" wrap="square" lIns="396000" tIns="0" rIns="0" bIns="0" anchor="ctr" anchorCtr="0">
            <a:noAutofit/>
          </a:bodyPr>
          <a:lstStyle/>
          <a:p>
            <a:pPr marL="0" lvl="0" indent="0" algn="l" rtl="0">
              <a:lnSpc>
                <a:spcPct val="85000"/>
              </a:lnSpc>
              <a:spcBef>
                <a:spcPts val="0"/>
              </a:spcBef>
              <a:spcAft>
                <a:spcPts val="0"/>
              </a:spcAft>
              <a:buClr>
                <a:schemeClr val="dk1"/>
              </a:buClr>
              <a:buSzPts val="4400"/>
              <a:buFont typeface="Calibri"/>
              <a:buNone/>
            </a:pPr>
            <a:r>
              <a:rPr lang="en-US" sz="2800" dirty="0" smtClean="0"/>
              <a:t>1.  </a:t>
            </a:r>
            <a:r>
              <a:rPr lang="en-US" sz="2800" dirty="0"/>
              <a:t>LA – During Mobility</a:t>
            </a:r>
            <a:br>
              <a:rPr lang="en-US" sz="2800" dirty="0"/>
            </a:br>
            <a:endParaRP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95"/>
          <p:cNvSpPr txBox="1">
            <a:spLocks noGrp="1"/>
          </p:cNvSpPr>
          <p:nvPr>
            <p:ph type="title"/>
          </p:nvPr>
        </p:nvSpPr>
        <p:spPr>
          <a:xfrm>
            <a:off x="830127" y="-133880"/>
            <a:ext cx="6124588"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a:t> LA- During Mobility</a:t>
            </a:r>
            <a:endParaRPr/>
          </a:p>
        </p:txBody>
      </p:sp>
      <p:sp>
        <p:nvSpPr>
          <p:cNvPr id="531" name="Google Shape;531;p95"/>
          <p:cNvSpPr txBox="1">
            <a:spLocks noGrp="1"/>
          </p:cNvSpPr>
          <p:nvPr>
            <p:ph type="body" idx="3"/>
          </p:nvPr>
        </p:nvSpPr>
        <p:spPr>
          <a:xfrm>
            <a:off x="830125" y="1081450"/>
            <a:ext cx="8257800" cy="4903500"/>
          </a:xfrm>
          <a:prstGeom prst="rect">
            <a:avLst/>
          </a:prstGeom>
          <a:noFill/>
          <a:ln>
            <a:noFill/>
          </a:ln>
        </p:spPr>
        <p:txBody>
          <a:bodyPr spcFirstLastPara="1" wrap="square" lIns="36000" tIns="0" rIns="0" bIns="0" anchor="t" anchorCtr="0">
            <a:normAutofit fontScale="47500" lnSpcReduction="20000"/>
          </a:bodyPr>
          <a:lstStyle/>
          <a:p>
            <a:pPr marL="216000" lvl="0" indent="-177820" algn="just" rtl="0">
              <a:lnSpc>
                <a:spcPct val="150000"/>
              </a:lnSpc>
              <a:spcBef>
                <a:spcPts val="0"/>
              </a:spcBef>
              <a:spcAft>
                <a:spcPts val="0"/>
              </a:spcAft>
              <a:buSzPct val="100000"/>
              <a:buChar char="▪"/>
            </a:pPr>
            <a:r>
              <a:rPr lang="en-US" sz="5050" dirty="0" err="1">
                <a:solidFill>
                  <a:schemeClr val="dk1"/>
                </a:solidFill>
              </a:rPr>
              <a:t>Eğer</a:t>
            </a:r>
            <a:r>
              <a:rPr lang="en-US" sz="5050" dirty="0">
                <a:solidFill>
                  <a:schemeClr val="dk1"/>
                </a:solidFill>
              </a:rPr>
              <a:t> </a:t>
            </a:r>
            <a:r>
              <a:rPr lang="en-US" sz="5050" dirty="0" err="1">
                <a:solidFill>
                  <a:schemeClr val="dk1"/>
                </a:solidFill>
              </a:rPr>
              <a:t>LA’in</a:t>
            </a:r>
            <a:r>
              <a:rPr lang="en-US" sz="5050" dirty="0">
                <a:solidFill>
                  <a:schemeClr val="dk1"/>
                </a:solidFill>
              </a:rPr>
              <a:t> «Before Mobility» </a:t>
            </a:r>
            <a:r>
              <a:rPr lang="en-US" sz="5050" dirty="0" err="1">
                <a:solidFill>
                  <a:schemeClr val="dk1"/>
                </a:solidFill>
              </a:rPr>
              <a:t>kısmında</a:t>
            </a:r>
            <a:r>
              <a:rPr lang="en-US" sz="5050" dirty="0">
                <a:solidFill>
                  <a:schemeClr val="dk1"/>
                </a:solidFill>
              </a:rPr>
              <a:t> </a:t>
            </a:r>
            <a:r>
              <a:rPr lang="en-US" sz="5050" dirty="0" err="1">
                <a:solidFill>
                  <a:schemeClr val="dk1"/>
                </a:solidFill>
              </a:rPr>
              <a:t>bir</a:t>
            </a:r>
            <a:r>
              <a:rPr lang="en-US" sz="5050" dirty="0">
                <a:solidFill>
                  <a:schemeClr val="dk1"/>
                </a:solidFill>
              </a:rPr>
              <a:t> </a:t>
            </a:r>
            <a:r>
              <a:rPr lang="en-US" sz="5050" dirty="0" err="1">
                <a:solidFill>
                  <a:schemeClr val="dk1"/>
                </a:solidFill>
              </a:rPr>
              <a:t>değişiklik</a:t>
            </a:r>
            <a:r>
              <a:rPr lang="en-US" sz="5050" dirty="0">
                <a:solidFill>
                  <a:schemeClr val="dk1"/>
                </a:solidFill>
              </a:rPr>
              <a:t> </a:t>
            </a:r>
            <a:r>
              <a:rPr lang="en-US" sz="5050" dirty="0" err="1">
                <a:solidFill>
                  <a:schemeClr val="dk1"/>
                </a:solidFill>
              </a:rPr>
              <a:t>varsa</a:t>
            </a:r>
            <a:r>
              <a:rPr lang="en-US" sz="5050" dirty="0">
                <a:solidFill>
                  <a:schemeClr val="dk1"/>
                </a:solidFill>
              </a:rPr>
              <a:t>,</a:t>
            </a:r>
            <a:endParaRPr sz="5050" dirty="0"/>
          </a:p>
          <a:p>
            <a:pPr marL="0" lvl="0" indent="0" algn="just" rtl="0">
              <a:lnSpc>
                <a:spcPct val="150000"/>
              </a:lnSpc>
              <a:spcBef>
                <a:spcPts val="0"/>
              </a:spcBef>
              <a:spcAft>
                <a:spcPts val="0"/>
              </a:spcAft>
              <a:buSzPct val="59405"/>
              <a:buNone/>
            </a:pPr>
            <a:r>
              <a:rPr lang="en-US" sz="5050" u="sng" dirty="0" err="1">
                <a:solidFill>
                  <a:schemeClr val="dk1"/>
                </a:solidFill>
              </a:rPr>
              <a:t>Tarihlerde</a:t>
            </a:r>
            <a:r>
              <a:rPr lang="en-US" sz="5050" dirty="0">
                <a:solidFill>
                  <a:schemeClr val="dk1"/>
                </a:solidFill>
              </a:rPr>
              <a:t>: </a:t>
            </a:r>
            <a:r>
              <a:rPr lang="en-US" sz="5050" dirty="0" err="1">
                <a:solidFill>
                  <a:schemeClr val="dk1"/>
                </a:solidFill>
              </a:rPr>
              <a:t>geç</a:t>
            </a:r>
            <a:r>
              <a:rPr lang="en-US" sz="5050" dirty="0">
                <a:solidFill>
                  <a:schemeClr val="dk1"/>
                </a:solidFill>
              </a:rPr>
              <a:t> </a:t>
            </a:r>
            <a:r>
              <a:rPr lang="en-US" sz="5050" dirty="0" err="1">
                <a:solidFill>
                  <a:schemeClr val="dk1"/>
                </a:solidFill>
              </a:rPr>
              <a:t>başlama</a:t>
            </a:r>
            <a:r>
              <a:rPr lang="en-US" sz="5050" dirty="0">
                <a:solidFill>
                  <a:schemeClr val="dk1"/>
                </a:solidFill>
              </a:rPr>
              <a:t> </a:t>
            </a:r>
            <a:r>
              <a:rPr lang="en-US" sz="5050" dirty="0" err="1">
                <a:solidFill>
                  <a:schemeClr val="dk1"/>
                </a:solidFill>
              </a:rPr>
              <a:t>ya</a:t>
            </a:r>
            <a:r>
              <a:rPr lang="en-US" sz="5050" dirty="0">
                <a:solidFill>
                  <a:schemeClr val="dk1"/>
                </a:solidFill>
              </a:rPr>
              <a:t> da </a:t>
            </a:r>
            <a:r>
              <a:rPr lang="en-US" sz="5050" dirty="0" err="1">
                <a:solidFill>
                  <a:schemeClr val="dk1"/>
                </a:solidFill>
              </a:rPr>
              <a:t>erken</a:t>
            </a:r>
            <a:r>
              <a:rPr lang="en-US" sz="5050" dirty="0">
                <a:solidFill>
                  <a:schemeClr val="dk1"/>
                </a:solidFill>
              </a:rPr>
              <a:t> </a:t>
            </a:r>
            <a:r>
              <a:rPr lang="en-US" sz="5050" dirty="0" err="1">
                <a:solidFill>
                  <a:schemeClr val="dk1"/>
                </a:solidFill>
              </a:rPr>
              <a:t>bitme</a:t>
            </a:r>
            <a:r>
              <a:rPr lang="en-US" sz="5050" dirty="0">
                <a:solidFill>
                  <a:schemeClr val="dk1"/>
                </a:solidFill>
              </a:rPr>
              <a:t> </a:t>
            </a:r>
            <a:endParaRPr sz="5050" dirty="0"/>
          </a:p>
          <a:p>
            <a:pPr marL="0" lvl="0" indent="0" algn="just" rtl="0">
              <a:lnSpc>
                <a:spcPct val="150000"/>
              </a:lnSpc>
              <a:spcBef>
                <a:spcPts val="0"/>
              </a:spcBef>
              <a:spcAft>
                <a:spcPts val="0"/>
              </a:spcAft>
              <a:buSzPct val="59405"/>
              <a:buNone/>
            </a:pPr>
            <a:r>
              <a:rPr lang="en-US" sz="5050" u="sng" dirty="0" err="1">
                <a:solidFill>
                  <a:schemeClr val="dk1"/>
                </a:solidFill>
              </a:rPr>
              <a:t>Tarih</a:t>
            </a:r>
            <a:r>
              <a:rPr lang="en-US" sz="5050" u="sng" dirty="0">
                <a:solidFill>
                  <a:schemeClr val="dk1"/>
                </a:solidFill>
              </a:rPr>
              <a:t> </a:t>
            </a:r>
            <a:r>
              <a:rPr lang="en-US" sz="5050" u="sng" dirty="0" err="1">
                <a:solidFill>
                  <a:schemeClr val="dk1"/>
                </a:solidFill>
              </a:rPr>
              <a:t>değişikliğinde</a:t>
            </a:r>
            <a:r>
              <a:rPr lang="en-US" sz="5050" u="sng" dirty="0">
                <a:solidFill>
                  <a:schemeClr val="dk1"/>
                </a:solidFill>
              </a:rPr>
              <a:t> </a:t>
            </a:r>
            <a:r>
              <a:rPr lang="en-US" sz="5050" u="sng" dirty="0" err="1">
                <a:solidFill>
                  <a:schemeClr val="dk1"/>
                </a:solidFill>
              </a:rPr>
              <a:t>dikkat</a:t>
            </a:r>
            <a:r>
              <a:rPr lang="en-US" sz="5050" u="sng" dirty="0">
                <a:solidFill>
                  <a:schemeClr val="dk1"/>
                </a:solidFill>
              </a:rPr>
              <a:t> </a:t>
            </a:r>
            <a:r>
              <a:rPr lang="en-US" sz="5050" u="sng" dirty="0" err="1">
                <a:solidFill>
                  <a:schemeClr val="dk1"/>
                </a:solidFill>
              </a:rPr>
              <a:t>edilmesi</a:t>
            </a:r>
            <a:r>
              <a:rPr lang="en-US" sz="5050" u="sng" dirty="0">
                <a:solidFill>
                  <a:schemeClr val="dk1"/>
                </a:solidFill>
              </a:rPr>
              <a:t> </a:t>
            </a:r>
            <a:r>
              <a:rPr lang="en-US" sz="5050" u="sng" dirty="0" err="1">
                <a:solidFill>
                  <a:schemeClr val="dk1"/>
                </a:solidFill>
              </a:rPr>
              <a:t>gerekenler</a:t>
            </a:r>
            <a:endParaRPr sz="5050" dirty="0"/>
          </a:p>
          <a:p>
            <a:pPr marL="342900" lvl="0" indent="-304720" algn="just" rtl="0">
              <a:lnSpc>
                <a:spcPct val="150000"/>
              </a:lnSpc>
              <a:spcBef>
                <a:spcPts val="0"/>
              </a:spcBef>
              <a:spcAft>
                <a:spcPts val="0"/>
              </a:spcAft>
              <a:buSzPct val="100000"/>
              <a:buFont typeface="Arial"/>
              <a:buChar char="•"/>
            </a:pPr>
            <a:r>
              <a:rPr lang="en-US" sz="5050" dirty="0" err="1">
                <a:solidFill>
                  <a:schemeClr val="dk1"/>
                </a:solidFill>
              </a:rPr>
              <a:t>Mezun</a:t>
            </a:r>
            <a:r>
              <a:rPr lang="en-US" sz="5050" dirty="0">
                <a:solidFill>
                  <a:schemeClr val="dk1"/>
                </a:solidFill>
              </a:rPr>
              <a:t> </a:t>
            </a:r>
            <a:r>
              <a:rPr lang="en-US" sz="5050" dirty="0" err="1">
                <a:solidFill>
                  <a:schemeClr val="dk1"/>
                </a:solidFill>
              </a:rPr>
              <a:t>öğrenciler</a:t>
            </a:r>
            <a:r>
              <a:rPr lang="en-US" sz="5050" dirty="0">
                <a:solidFill>
                  <a:schemeClr val="dk1"/>
                </a:solidFill>
              </a:rPr>
              <a:t>: </a:t>
            </a:r>
            <a:r>
              <a:rPr lang="en-US" sz="5050" dirty="0" err="1">
                <a:solidFill>
                  <a:schemeClr val="dk1"/>
                </a:solidFill>
              </a:rPr>
              <a:t>staj</a:t>
            </a:r>
            <a:r>
              <a:rPr lang="en-US" sz="5050" dirty="0">
                <a:solidFill>
                  <a:schemeClr val="dk1"/>
                </a:solidFill>
              </a:rPr>
              <a:t> </a:t>
            </a:r>
            <a:r>
              <a:rPr lang="en-US" sz="5050" dirty="0" err="1">
                <a:solidFill>
                  <a:schemeClr val="dk1"/>
                </a:solidFill>
              </a:rPr>
              <a:t>mezuniyetten</a:t>
            </a:r>
            <a:r>
              <a:rPr lang="en-US" sz="5050" dirty="0">
                <a:solidFill>
                  <a:schemeClr val="dk1"/>
                </a:solidFill>
              </a:rPr>
              <a:t> </a:t>
            </a:r>
            <a:r>
              <a:rPr lang="en-US" sz="5050" dirty="0" err="1">
                <a:solidFill>
                  <a:schemeClr val="dk1"/>
                </a:solidFill>
              </a:rPr>
              <a:t>sonra</a:t>
            </a:r>
            <a:r>
              <a:rPr lang="en-US" sz="5050" dirty="0">
                <a:solidFill>
                  <a:schemeClr val="dk1"/>
                </a:solidFill>
              </a:rPr>
              <a:t> 12 </a:t>
            </a:r>
            <a:r>
              <a:rPr lang="en-US" sz="5050" dirty="0" smtClean="0">
                <a:solidFill>
                  <a:schemeClr val="dk1"/>
                </a:solidFill>
              </a:rPr>
              <a:t>ay </a:t>
            </a:r>
            <a:r>
              <a:rPr lang="en-US" sz="5050" dirty="0" err="1">
                <a:solidFill>
                  <a:schemeClr val="dk1"/>
                </a:solidFill>
              </a:rPr>
              <a:t>içinde</a:t>
            </a:r>
            <a:r>
              <a:rPr lang="en-US" sz="5050" dirty="0">
                <a:solidFill>
                  <a:schemeClr val="dk1"/>
                </a:solidFill>
              </a:rPr>
              <a:t> </a:t>
            </a:r>
            <a:r>
              <a:rPr lang="en-US" sz="5050" dirty="0" err="1">
                <a:solidFill>
                  <a:schemeClr val="dk1"/>
                </a:solidFill>
              </a:rPr>
              <a:t>bitirilmelidir</a:t>
            </a:r>
            <a:r>
              <a:rPr lang="en-US" sz="5050" dirty="0">
                <a:solidFill>
                  <a:schemeClr val="dk1"/>
                </a:solidFill>
              </a:rPr>
              <a:t>.</a:t>
            </a:r>
            <a:endParaRPr sz="5050" dirty="0"/>
          </a:p>
          <a:p>
            <a:pPr marL="342900" lvl="0" indent="-304720" algn="just" rtl="0">
              <a:lnSpc>
                <a:spcPct val="150000"/>
              </a:lnSpc>
              <a:spcBef>
                <a:spcPts val="0"/>
              </a:spcBef>
              <a:spcAft>
                <a:spcPts val="0"/>
              </a:spcAft>
              <a:buSzPct val="100000"/>
              <a:buFont typeface="Arial"/>
              <a:buChar char="•"/>
            </a:pPr>
            <a:r>
              <a:rPr lang="en-US" sz="5050" dirty="0" err="1">
                <a:solidFill>
                  <a:schemeClr val="dk1"/>
                </a:solidFill>
              </a:rPr>
              <a:t>Tüm</a:t>
            </a:r>
            <a:r>
              <a:rPr lang="en-US" sz="5050" dirty="0">
                <a:solidFill>
                  <a:schemeClr val="dk1"/>
                </a:solidFill>
              </a:rPr>
              <a:t> </a:t>
            </a:r>
            <a:r>
              <a:rPr lang="en-US" sz="5050" dirty="0" err="1">
                <a:solidFill>
                  <a:schemeClr val="dk1"/>
                </a:solidFill>
              </a:rPr>
              <a:t>öğrencilerin</a:t>
            </a:r>
            <a:r>
              <a:rPr lang="en-US" sz="5050" dirty="0">
                <a:solidFill>
                  <a:schemeClr val="dk1"/>
                </a:solidFill>
              </a:rPr>
              <a:t> son </a:t>
            </a:r>
            <a:r>
              <a:rPr lang="en-US" sz="5050" dirty="0" err="1">
                <a:solidFill>
                  <a:schemeClr val="dk1"/>
                </a:solidFill>
              </a:rPr>
              <a:t>staj</a:t>
            </a:r>
            <a:r>
              <a:rPr lang="en-US" sz="5050" dirty="0">
                <a:solidFill>
                  <a:schemeClr val="dk1"/>
                </a:solidFill>
              </a:rPr>
              <a:t> </a:t>
            </a:r>
            <a:r>
              <a:rPr lang="en-US" sz="5050" dirty="0" err="1">
                <a:solidFill>
                  <a:schemeClr val="dk1"/>
                </a:solidFill>
              </a:rPr>
              <a:t>günü</a:t>
            </a:r>
            <a:r>
              <a:rPr lang="en-US" sz="5050" dirty="0">
                <a:solidFill>
                  <a:schemeClr val="dk1"/>
                </a:solidFill>
              </a:rPr>
              <a:t> </a:t>
            </a:r>
            <a:r>
              <a:rPr lang="en-US" sz="5050" dirty="0" err="1">
                <a:solidFill>
                  <a:schemeClr val="dk1"/>
                </a:solidFill>
              </a:rPr>
              <a:t>en</a:t>
            </a:r>
            <a:r>
              <a:rPr lang="en-US" sz="5050" dirty="0">
                <a:solidFill>
                  <a:schemeClr val="dk1"/>
                </a:solidFill>
              </a:rPr>
              <a:t> </a:t>
            </a:r>
            <a:r>
              <a:rPr lang="en-US" sz="5050" dirty="0" err="1">
                <a:solidFill>
                  <a:schemeClr val="dk1"/>
                </a:solidFill>
              </a:rPr>
              <a:t>geç</a:t>
            </a:r>
            <a:r>
              <a:rPr lang="en-US" sz="5050" dirty="0">
                <a:solidFill>
                  <a:schemeClr val="dk1"/>
                </a:solidFill>
              </a:rPr>
              <a:t> 31 </a:t>
            </a:r>
            <a:r>
              <a:rPr lang="en-US" sz="5050" dirty="0" err="1">
                <a:solidFill>
                  <a:schemeClr val="dk1"/>
                </a:solidFill>
              </a:rPr>
              <a:t>Mayıs</a:t>
            </a:r>
            <a:r>
              <a:rPr lang="en-US" sz="5050" dirty="0">
                <a:solidFill>
                  <a:schemeClr val="dk1"/>
                </a:solidFill>
              </a:rPr>
              <a:t> </a:t>
            </a:r>
            <a:r>
              <a:rPr lang="en-US" sz="5050" dirty="0" smtClean="0">
                <a:solidFill>
                  <a:schemeClr val="dk1"/>
                </a:solidFill>
              </a:rPr>
              <a:t>2023 </a:t>
            </a:r>
            <a:r>
              <a:rPr lang="en-US" sz="5050" dirty="0" err="1">
                <a:solidFill>
                  <a:schemeClr val="dk1"/>
                </a:solidFill>
              </a:rPr>
              <a:t>olabilir</a:t>
            </a:r>
            <a:r>
              <a:rPr lang="en-US" sz="5050" dirty="0">
                <a:solidFill>
                  <a:schemeClr val="dk1"/>
                </a:solidFill>
              </a:rPr>
              <a:t>.</a:t>
            </a:r>
            <a:endParaRPr sz="5050" dirty="0"/>
          </a:p>
          <a:p>
            <a:pPr marL="342900" lvl="0" indent="-304720" algn="just" rtl="0">
              <a:lnSpc>
                <a:spcPct val="150000"/>
              </a:lnSpc>
              <a:spcBef>
                <a:spcPts val="0"/>
              </a:spcBef>
              <a:spcAft>
                <a:spcPts val="0"/>
              </a:spcAft>
              <a:buSzPct val="100000"/>
              <a:buFont typeface="Arial"/>
              <a:buChar char="•"/>
            </a:pPr>
            <a:r>
              <a:rPr lang="en-US" sz="5050" dirty="0">
                <a:solidFill>
                  <a:schemeClr val="dk1"/>
                </a:solidFill>
              </a:rPr>
              <a:t>Minimum </a:t>
            </a:r>
            <a:r>
              <a:rPr lang="en-US" sz="5050" dirty="0" err="1">
                <a:solidFill>
                  <a:schemeClr val="dk1"/>
                </a:solidFill>
              </a:rPr>
              <a:t>staj</a:t>
            </a:r>
            <a:r>
              <a:rPr lang="en-US" sz="5050" dirty="0">
                <a:solidFill>
                  <a:schemeClr val="dk1"/>
                </a:solidFill>
              </a:rPr>
              <a:t> </a:t>
            </a:r>
            <a:r>
              <a:rPr lang="en-US" sz="5050" dirty="0" err="1">
                <a:solidFill>
                  <a:schemeClr val="dk1"/>
                </a:solidFill>
              </a:rPr>
              <a:t>süresi</a:t>
            </a:r>
            <a:r>
              <a:rPr lang="en-US" sz="5050" dirty="0">
                <a:solidFill>
                  <a:schemeClr val="dk1"/>
                </a:solidFill>
              </a:rPr>
              <a:t> 60 </a:t>
            </a:r>
            <a:r>
              <a:rPr lang="en-US" sz="5050" dirty="0" err="1">
                <a:solidFill>
                  <a:schemeClr val="dk1"/>
                </a:solidFill>
              </a:rPr>
              <a:t>gündür</a:t>
            </a:r>
            <a:r>
              <a:rPr lang="en-US" sz="5050" dirty="0">
                <a:solidFill>
                  <a:schemeClr val="dk1"/>
                </a:solidFill>
              </a:rPr>
              <a:t>.  </a:t>
            </a:r>
            <a:endParaRPr sz="5050" dirty="0"/>
          </a:p>
          <a:p>
            <a:pPr marL="0" lvl="0" indent="0" algn="just" rtl="0">
              <a:lnSpc>
                <a:spcPct val="150000"/>
              </a:lnSpc>
              <a:spcBef>
                <a:spcPts val="0"/>
              </a:spcBef>
              <a:spcAft>
                <a:spcPts val="0"/>
              </a:spcAft>
              <a:buSzPct val="59405"/>
              <a:buNone/>
            </a:pPr>
            <a:r>
              <a:rPr lang="en-US" sz="5050" u="sng" dirty="0" err="1">
                <a:solidFill>
                  <a:schemeClr val="dk1"/>
                </a:solidFill>
              </a:rPr>
              <a:t>İş</a:t>
            </a:r>
            <a:r>
              <a:rPr lang="en-US" sz="5050" u="sng" dirty="0">
                <a:solidFill>
                  <a:schemeClr val="dk1"/>
                </a:solidFill>
              </a:rPr>
              <a:t> </a:t>
            </a:r>
            <a:r>
              <a:rPr lang="en-US" sz="5050" u="sng" dirty="0" err="1">
                <a:solidFill>
                  <a:schemeClr val="dk1"/>
                </a:solidFill>
              </a:rPr>
              <a:t>planında</a:t>
            </a:r>
            <a:r>
              <a:rPr lang="en-US" sz="5050" u="sng" dirty="0">
                <a:solidFill>
                  <a:schemeClr val="dk1"/>
                </a:solidFill>
              </a:rPr>
              <a:t> </a:t>
            </a:r>
            <a:endParaRPr sz="5050" dirty="0"/>
          </a:p>
          <a:p>
            <a:pPr marL="0" lvl="0" indent="0" algn="just" rtl="0">
              <a:lnSpc>
                <a:spcPct val="150000"/>
              </a:lnSpc>
              <a:spcBef>
                <a:spcPts val="0"/>
              </a:spcBef>
              <a:spcAft>
                <a:spcPts val="0"/>
              </a:spcAft>
              <a:buSzPct val="59405"/>
              <a:buNone/>
            </a:pPr>
            <a:r>
              <a:rPr lang="en-US" sz="5050" dirty="0">
                <a:solidFill>
                  <a:schemeClr val="dk1"/>
                </a:solidFill>
              </a:rPr>
              <a:t>LA During Mobility </a:t>
            </a:r>
            <a:r>
              <a:rPr lang="en-US" sz="5050" dirty="0" err="1">
                <a:solidFill>
                  <a:schemeClr val="dk1"/>
                </a:solidFill>
              </a:rPr>
              <a:t>formu</a:t>
            </a:r>
            <a:r>
              <a:rPr lang="en-US" sz="5050" dirty="0">
                <a:solidFill>
                  <a:schemeClr val="dk1"/>
                </a:solidFill>
              </a:rPr>
              <a:t> </a:t>
            </a:r>
            <a:r>
              <a:rPr lang="en-US" sz="5050" dirty="0" err="1">
                <a:solidFill>
                  <a:schemeClr val="dk1"/>
                </a:solidFill>
              </a:rPr>
              <a:t>doldurulmalı</a:t>
            </a:r>
            <a:r>
              <a:rPr lang="en-US" sz="5050" dirty="0">
                <a:solidFill>
                  <a:schemeClr val="dk1"/>
                </a:solidFill>
              </a:rPr>
              <a:t> </a:t>
            </a:r>
            <a:r>
              <a:rPr lang="en-US" sz="5050" dirty="0" err="1">
                <a:solidFill>
                  <a:schemeClr val="dk1"/>
                </a:solidFill>
              </a:rPr>
              <a:t>ve</a:t>
            </a:r>
            <a:r>
              <a:rPr lang="en-US" sz="5050" dirty="0">
                <a:solidFill>
                  <a:schemeClr val="dk1"/>
                </a:solidFill>
              </a:rPr>
              <a:t> </a:t>
            </a:r>
            <a:r>
              <a:rPr lang="en-US" sz="5050" dirty="0" err="1">
                <a:solidFill>
                  <a:schemeClr val="dk1"/>
                </a:solidFill>
              </a:rPr>
              <a:t>imzalar</a:t>
            </a:r>
            <a:r>
              <a:rPr lang="en-US" sz="5050" dirty="0">
                <a:solidFill>
                  <a:schemeClr val="dk1"/>
                </a:solidFill>
              </a:rPr>
              <a:t> </a:t>
            </a:r>
            <a:r>
              <a:rPr lang="en-US" sz="5050" dirty="0" err="1">
                <a:solidFill>
                  <a:schemeClr val="dk1"/>
                </a:solidFill>
              </a:rPr>
              <a:t>alınmalıdır</a:t>
            </a:r>
            <a:r>
              <a:rPr lang="en-US" sz="5050" dirty="0">
                <a:solidFill>
                  <a:schemeClr val="dk1"/>
                </a:solidFill>
              </a:rPr>
              <a:t>. </a:t>
            </a:r>
            <a:endParaRPr sz="5050" dirty="0">
              <a:solidFill>
                <a:schemeClr val="dk1"/>
              </a:solidFill>
            </a:endParaRPr>
          </a:p>
          <a:p>
            <a:pPr marL="216000" lvl="0" indent="-25499" algn="just" rtl="0">
              <a:lnSpc>
                <a:spcPct val="150000"/>
              </a:lnSpc>
              <a:spcBef>
                <a:spcPts val="0"/>
              </a:spcBef>
              <a:spcAft>
                <a:spcPts val="0"/>
              </a:spcAft>
              <a:buSzPct val="125000"/>
              <a:buNone/>
            </a:pPr>
            <a:endParaRPr sz="2400" dirty="0"/>
          </a:p>
          <a:p>
            <a:pPr marL="216000" lvl="0" indent="-25499" algn="just" rtl="0">
              <a:lnSpc>
                <a:spcPct val="150000"/>
              </a:lnSpc>
              <a:spcBef>
                <a:spcPts val="0"/>
              </a:spcBef>
              <a:spcAft>
                <a:spcPts val="0"/>
              </a:spcAft>
              <a:buSzPct val="125000"/>
              <a:buNone/>
            </a:pPr>
            <a:endParaRPr sz="2400" dirty="0"/>
          </a:p>
          <a:p>
            <a:pPr marL="216000" lvl="0" indent="-104873" algn="l" rtl="0">
              <a:lnSpc>
                <a:spcPct val="90000"/>
              </a:lnSpc>
              <a:spcBef>
                <a:spcPts val="600"/>
              </a:spcBef>
              <a:spcAft>
                <a:spcPts val="0"/>
              </a:spcAft>
              <a:buClr>
                <a:srgbClr val="D7B7C3"/>
              </a:buClr>
              <a:buSzPct val="125000"/>
              <a:buFont typeface="Noto Sans Symbols"/>
              <a:buNone/>
            </a:pPr>
            <a:endParaRPr dirty="0"/>
          </a:p>
        </p:txBody>
      </p:sp>
      <p:sp>
        <p:nvSpPr>
          <p:cNvPr id="532" name="Google Shape;532;p95"/>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17</a:t>
            </a:fld>
            <a:endParaRPr/>
          </a:p>
        </p:txBody>
      </p:sp>
      <p:pic>
        <p:nvPicPr>
          <p:cNvPr id="533" name="Google Shape;533;p95" descr="agreement icon ile ilgili gÃ¶rsel sonucu"/>
          <p:cNvPicPr preferRelativeResize="0"/>
          <p:nvPr/>
        </p:nvPicPr>
        <p:blipFill rotWithShape="1">
          <a:blip r:embed="rId3">
            <a:alphaModFix/>
          </a:blip>
          <a:srcRect/>
          <a:stretch/>
        </p:blipFill>
        <p:spPr>
          <a:xfrm>
            <a:off x="9759718" y="0"/>
            <a:ext cx="2282514" cy="2282514"/>
          </a:xfrm>
          <a:prstGeom prst="rect">
            <a:avLst/>
          </a:prstGeom>
          <a:noFill/>
          <a:ln>
            <a:noFill/>
          </a:ln>
        </p:spPr>
      </p:pic>
      <p:pic>
        <p:nvPicPr>
          <p:cNvPr id="534" name="Google Shape;534;p95" descr="agreement icon ile ilgili gÃ¶rsel sonucu"/>
          <p:cNvPicPr preferRelativeResize="0"/>
          <p:nvPr/>
        </p:nvPicPr>
        <p:blipFill rotWithShape="1">
          <a:blip r:embed="rId4">
            <a:alphaModFix/>
          </a:blip>
          <a:srcRect/>
          <a:stretch/>
        </p:blipFill>
        <p:spPr>
          <a:xfrm>
            <a:off x="9838849" y="1908353"/>
            <a:ext cx="2411334" cy="24113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6"/>
          <p:cNvSpPr txBox="1">
            <a:spLocks noGrp="1"/>
          </p:cNvSpPr>
          <p:nvPr>
            <p:ph type="title"/>
          </p:nvPr>
        </p:nvSpPr>
        <p:spPr>
          <a:xfrm>
            <a:off x="830127" y="-133880"/>
            <a:ext cx="6124588"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endParaRPr/>
          </a:p>
        </p:txBody>
      </p:sp>
      <p:sp>
        <p:nvSpPr>
          <p:cNvPr id="541" name="Google Shape;541;p96"/>
          <p:cNvSpPr txBox="1">
            <a:spLocks noGrp="1"/>
          </p:cNvSpPr>
          <p:nvPr>
            <p:ph type="body" idx="3"/>
          </p:nvPr>
        </p:nvSpPr>
        <p:spPr>
          <a:xfrm>
            <a:off x="830127" y="1081440"/>
            <a:ext cx="7970972" cy="4762500"/>
          </a:xfrm>
          <a:prstGeom prst="rect">
            <a:avLst/>
          </a:prstGeom>
          <a:noFill/>
          <a:ln>
            <a:noFill/>
          </a:ln>
        </p:spPr>
        <p:txBody>
          <a:bodyPr spcFirstLastPara="1" wrap="square" lIns="36000" tIns="0" rIns="0" bIns="0" anchor="t" anchorCtr="0">
            <a:normAutofit/>
          </a:bodyPr>
          <a:lstStyle/>
          <a:p>
            <a:pPr marL="0" lvl="0" indent="0" algn="just" rtl="0">
              <a:lnSpc>
                <a:spcPct val="150000"/>
              </a:lnSpc>
              <a:spcBef>
                <a:spcPts val="0"/>
              </a:spcBef>
              <a:spcAft>
                <a:spcPts val="0"/>
              </a:spcAft>
              <a:buSzPts val="3000"/>
              <a:buNone/>
            </a:pPr>
            <a:endParaRPr sz="2400"/>
          </a:p>
          <a:p>
            <a:pPr marL="216000" lvl="0" indent="-25499" algn="just" rtl="0">
              <a:lnSpc>
                <a:spcPct val="150000"/>
              </a:lnSpc>
              <a:spcBef>
                <a:spcPts val="0"/>
              </a:spcBef>
              <a:spcAft>
                <a:spcPts val="0"/>
              </a:spcAft>
              <a:buSzPts val="3000"/>
              <a:buNone/>
            </a:pPr>
            <a:endParaRPr sz="2400"/>
          </a:p>
          <a:p>
            <a:pPr marL="216000" lvl="0" indent="-25499" algn="just" rtl="0">
              <a:lnSpc>
                <a:spcPct val="150000"/>
              </a:lnSpc>
              <a:spcBef>
                <a:spcPts val="0"/>
              </a:spcBef>
              <a:spcAft>
                <a:spcPts val="0"/>
              </a:spcAft>
              <a:buSzPts val="3000"/>
              <a:buNone/>
            </a:pPr>
            <a:endParaRPr sz="2400"/>
          </a:p>
          <a:p>
            <a:pPr marL="216000" lvl="0" indent="-104873" algn="l" rtl="0">
              <a:lnSpc>
                <a:spcPct val="90000"/>
              </a:lnSpc>
              <a:spcBef>
                <a:spcPts val="600"/>
              </a:spcBef>
              <a:spcAft>
                <a:spcPts val="0"/>
              </a:spcAft>
              <a:buClr>
                <a:srgbClr val="D7B7C3"/>
              </a:buClr>
              <a:buSzPts val="1750"/>
              <a:buFont typeface="Noto Sans Symbols"/>
              <a:buNone/>
            </a:pPr>
            <a:endParaRPr/>
          </a:p>
        </p:txBody>
      </p:sp>
      <p:sp>
        <p:nvSpPr>
          <p:cNvPr id="542" name="Google Shape;542;p96"/>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18</a:t>
            </a:fld>
            <a:endParaRPr/>
          </a:p>
        </p:txBody>
      </p:sp>
      <p:pic>
        <p:nvPicPr>
          <p:cNvPr id="543" name="Google Shape;543;p96"/>
          <p:cNvPicPr preferRelativeResize="0"/>
          <p:nvPr/>
        </p:nvPicPr>
        <p:blipFill rotWithShape="1">
          <a:blip r:embed="rId3">
            <a:alphaModFix/>
          </a:blip>
          <a:srcRect/>
          <a:stretch/>
        </p:blipFill>
        <p:spPr>
          <a:xfrm>
            <a:off x="195859" y="0"/>
            <a:ext cx="11712357"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97"/>
          <p:cNvPicPr preferRelativeResize="0">
            <a:picLocks noGrp="1"/>
          </p:cNvPicPr>
          <p:nvPr>
            <p:ph type="pic" idx="2"/>
          </p:nvPr>
        </p:nvPicPr>
        <p:blipFill rotWithShape="1">
          <a:blip r:embed="rId3">
            <a:alphaModFix/>
          </a:blip>
          <a:srcRect l="17397" r="17397"/>
          <a:stretch/>
        </p:blipFill>
        <p:spPr>
          <a:xfrm>
            <a:off x="458724" y="457200"/>
            <a:ext cx="11274552" cy="5943600"/>
          </a:xfrm>
          <a:prstGeom prst="rect">
            <a:avLst/>
          </a:prstGeom>
          <a:noFill/>
          <a:ln>
            <a:noFill/>
          </a:ln>
        </p:spPr>
      </p:pic>
      <p:sp>
        <p:nvSpPr>
          <p:cNvPr id="549" name="Google Shape;549;p97"/>
          <p:cNvSpPr txBox="1">
            <a:spLocks noGrp="1"/>
          </p:cNvSpPr>
          <p:nvPr>
            <p:ph type="body" idx="1"/>
          </p:nvPr>
        </p:nvSpPr>
        <p:spPr>
          <a:xfrm>
            <a:off x="458788" y="2028825"/>
            <a:ext cx="4727575" cy="728663"/>
          </a:xfrm>
          <a:prstGeom prst="rect">
            <a:avLst/>
          </a:prstGeom>
          <a:solidFill>
            <a:schemeClr val="accent1">
              <a:alpha val="60000"/>
            </a:schemeClr>
          </a:solidFill>
          <a:ln>
            <a:noFill/>
          </a:ln>
        </p:spPr>
        <p:txBody>
          <a:bodyPr spcFirstLastPara="1" wrap="square" lIns="396000" tIns="45700" rIns="91425" bIns="45700" anchor="ctr" anchorCtr="0">
            <a:noAutofit/>
          </a:bodyPr>
          <a:lstStyle/>
          <a:p>
            <a:pPr marL="0" lvl="0" indent="0" algn="l" rtl="0">
              <a:lnSpc>
                <a:spcPct val="90000"/>
              </a:lnSpc>
              <a:spcBef>
                <a:spcPts val="0"/>
              </a:spcBef>
              <a:spcAft>
                <a:spcPts val="0"/>
              </a:spcAft>
              <a:buClr>
                <a:schemeClr val="lt1"/>
              </a:buClr>
              <a:buSzPts val="2800"/>
              <a:buNone/>
            </a:pPr>
            <a:r>
              <a:rPr lang="en-US" b="1"/>
              <a:t>Faaliyet sonrası  </a:t>
            </a:r>
            <a:endParaRPr b="1"/>
          </a:p>
        </p:txBody>
      </p:sp>
      <p:sp>
        <p:nvSpPr>
          <p:cNvPr id="550" name="Google Shape;550;p97"/>
          <p:cNvSpPr txBox="1">
            <a:spLocks noGrp="1"/>
          </p:cNvSpPr>
          <p:nvPr>
            <p:ph type="title"/>
          </p:nvPr>
        </p:nvSpPr>
        <p:spPr>
          <a:xfrm>
            <a:off x="458788" y="2754601"/>
            <a:ext cx="4726800" cy="1861200"/>
          </a:xfrm>
          <a:prstGeom prst="rect">
            <a:avLst/>
          </a:prstGeom>
          <a:solidFill>
            <a:schemeClr val="lt1">
              <a:alpha val="49411"/>
            </a:schemeClr>
          </a:solidFill>
          <a:ln>
            <a:noFill/>
          </a:ln>
        </p:spPr>
        <p:txBody>
          <a:bodyPr spcFirstLastPara="1" wrap="square" lIns="396000" tIns="0" rIns="0" bIns="0" anchor="ctr" anchorCtr="0">
            <a:noAutofit/>
          </a:bodyPr>
          <a:lstStyle/>
          <a:p>
            <a:pPr marL="0" lvl="0" indent="0" algn="l" rtl="0">
              <a:lnSpc>
                <a:spcPct val="85000"/>
              </a:lnSpc>
              <a:spcBef>
                <a:spcPts val="0"/>
              </a:spcBef>
              <a:spcAft>
                <a:spcPts val="0"/>
              </a:spcAft>
              <a:buClr>
                <a:schemeClr val="dk1"/>
              </a:buClr>
              <a:buSzPts val="4400"/>
              <a:buFont typeface="Calibri"/>
              <a:buNone/>
            </a:pPr>
            <a:r>
              <a:rPr lang="en-US" sz="2400"/>
              <a:t>1. Tamamlanması gereken belgeler</a:t>
            </a:r>
            <a:br>
              <a:rPr lang="en-US" sz="2400"/>
            </a:br>
            <a:r>
              <a:rPr lang="en-US" sz="2400"/>
              <a:t>2. Hibe ödemeleri </a:t>
            </a:r>
            <a:r>
              <a:rPr lang="en-US" sz="2800"/>
              <a:t/>
            </a:r>
            <a:br>
              <a:rPr lang="en-US" sz="2800"/>
            </a:b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82"/>
          <p:cNvSpPr txBox="1">
            <a:spLocks noGrp="1"/>
          </p:cNvSpPr>
          <p:nvPr>
            <p:ph type="title"/>
          </p:nvPr>
        </p:nvSpPr>
        <p:spPr>
          <a:xfrm>
            <a:off x="830127" y="-133880"/>
            <a:ext cx="6001496"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a:t>ÖNEMLİ HATIRLATMALAR</a:t>
            </a:r>
            <a:endParaRPr/>
          </a:p>
        </p:txBody>
      </p:sp>
      <p:sp>
        <p:nvSpPr>
          <p:cNvPr id="368" name="Google Shape;368;p82"/>
          <p:cNvSpPr txBox="1">
            <a:spLocks noGrp="1"/>
          </p:cNvSpPr>
          <p:nvPr>
            <p:ph type="body" idx="3"/>
          </p:nvPr>
        </p:nvSpPr>
        <p:spPr>
          <a:xfrm>
            <a:off x="641477" y="1169930"/>
            <a:ext cx="10980251" cy="5382860"/>
          </a:xfrm>
          <a:prstGeom prst="rect">
            <a:avLst/>
          </a:prstGeom>
          <a:noFill/>
          <a:ln>
            <a:noFill/>
          </a:ln>
        </p:spPr>
        <p:txBody>
          <a:bodyPr spcFirstLastPara="1" wrap="square" lIns="36000" tIns="0" rIns="0" bIns="0" anchor="t" anchorCtr="0">
            <a:normAutofit/>
          </a:bodyPr>
          <a:lstStyle/>
          <a:p>
            <a:pPr marL="396876" lvl="0" indent="-285749" algn="l" rtl="0">
              <a:lnSpc>
                <a:spcPct val="90000"/>
              </a:lnSpc>
              <a:spcBef>
                <a:spcPts val="600"/>
              </a:spcBef>
              <a:spcAft>
                <a:spcPts val="0"/>
              </a:spcAft>
              <a:buSzPts val="1750"/>
              <a:buFont typeface="Noto Sans Symbols"/>
              <a:buChar char="❑"/>
            </a:pPr>
            <a:r>
              <a:rPr lang="en-US" sz="2400" dirty="0" err="1"/>
              <a:t>Bahsi</a:t>
            </a:r>
            <a:r>
              <a:rPr lang="en-US" sz="2400" dirty="0"/>
              <a:t> </a:t>
            </a:r>
            <a:r>
              <a:rPr lang="en-US" sz="2400" dirty="0" err="1"/>
              <a:t>geçen</a:t>
            </a:r>
            <a:r>
              <a:rPr lang="en-US" sz="2400" dirty="0"/>
              <a:t> </a:t>
            </a:r>
            <a:r>
              <a:rPr lang="en-US" sz="2400" dirty="0" err="1"/>
              <a:t>belgeler</a:t>
            </a:r>
            <a:r>
              <a:rPr lang="en-US" sz="2400" dirty="0"/>
              <a:t> web </a:t>
            </a:r>
            <a:r>
              <a:rPr lang="en-US" sz="2400" dirty="0" err="1"/>
              <a:t>sitesindedir</a:t>
            </a:r>
            <a:r>
              <a:rPr lang="en-US" sz="2400" dirty="0"/>
              <a:t>.</a:t>
            </a:r>
            <a:endParaRPr dirty="0"/>
          </a:p>
          <a:p>
            <a:pPr marL="111126" lvl="0" indent="0">
              <a:buNone/>
            </a:pPr>
            <a:r>
              <a:rPr lang="en-US" sz="2400" u="sng" dirty="0">
                <a:solidFill>
                  <a:schemeClr val="hlink"/>
                </a:solidFill>
                <a:hlinkClick r:id="rId3"/>
              </a:rPr>
              <a:t>https://</a:t>
            </a:r>
            <a:r>
              <a:rPr lang="en-US" sz="2400" u="sng" dirty="0" smtClean="0">
                <a:solidFill>
                  <a:schemeClr val="hlink"/>
                </a:solidFill>
                <a:hlinkClick r:id="rId3"/>
              </a:rPr>
              <a:t>international.yeditepe.edu.tr/tr/international/outgoing-students/belgeler</a:t>
            </a:r>
            <a:r>
              <a:rPr lang="en-US" sz="2400" u="sng" dirty="0" smtClean="0">
                <a:solidFill>
                  <a:schemeClr val="hlink"/>
                </a:solidFill>
              </a:rPr>
              <a:t> </a:t>
            </a:r>
          </a:p>
          <a:p>
            <a:pPr marL="111126" lvl="0" indent="0">
              <a:buNone/>
            </a:pPr>
            <a:endParaRPr sz="2400" dirty="0"/>
          </a:p>
          <a:p>
            <a:pPr marL="396876" lvl="0" indent="-285749" algn="l" rtl="0">
              <a:lnSpc>
                <a:spcPct val="90000"/>
              </a:lnSpc>
              <a:spcBef>
                <a:spcPts val="600"/>
              </a:spcBef>
              <a:spcAft>
                <a:spcPts val="0"/>
              </a:spcAft>
              <a:buSzPts val="1750"/>
              <a:buFont typeface="Noto Sans Symbols"/>
              <a:buChar char="❑"/>
            </a:pPr>
            <a:r>
              <a:rPr lang="en-US" sz="2400" dirty="0" err="1"/>
              <a:t>KION’a</a:t>
            </a:r>
            <a:r>
              <a:rPr lang="en-US" sz="2400" dirty="0"/>
              <a:t> </a:t>
            </a:r>
            <a:r>
              <a:rPr lang="en-US" sz="2400" dirty="0" err="1"/>
              <a:t>yüklenmesi</a:t>
            </a:r>
            <a:r>
              <a:rPr lang="en-US" sz="2400" dirty="0"/>
              <a:t> </a:t>
            </a:r>
            <a:r>
              <a:rPr lang="en-US" sz="2400" dirty="0" err="1"/>
              <a:t>gereken</a:t>
            </a:r>
            <a:r>
              <a:rPr lang="en-US" sz="2400" dirty="0"/>
              <a:t> </a:t>
            </a:r>
            <a:r>
              <a:rPr lang="en-US" sz="2400" dirty="0" err="1"/>
              <a:t>belgeleri</a:t>
            </a:r>
            <a:r>
              <a:rPr lang="en-US" sz="2400" dirty="0"/>
              <a:t> KION </a:t>
            </a:r>
            <a:r>
              <a:rPr lang="en-US" sz="2400" dirty="0" err="1" smtClean="0"/>
              <a:t>sistemi</a:t>
            </a:r>
            <a:r>
              <a:rPr lang="en-US" sz="2400" dirty="0" smtClean="0"/>
              <a:t> </a:t>
            </a:r>
            <a:r>
              <a:rPr lang="en-US" sz="2400" dirty="0" err="1"/>
              <a:t>üzerinden</a:t>
            </a:r>
            <a:r>
              <a:rPr lang="en-US" sz="2400" dirty="0"/>
              <a:t> </a:t>
            </a:r>
            <a:r>
              <a:rPr lang="en-US" sz="2400" dirty="0" err="1"/>
              <a:t>görebilirsiniz</a:t>
            </a:r>
            <a:r>
              <a:rPr lang="en-US" sz="2400" dirty="0"/>
              <a:t>. </a:t>
            </a:r>
            <a:endParaRPr dirty="0"/>
          </a:p>
          <a:p>
            <a:pPr marL="854076" lvl="1" indent="-158749" algn="l" rtl="0">
              <a:lnSpc>
                <a:spcPct val="90000"/>
              </a:lnSpc>
              <a:spcBef>
                <a:spcPts val="500"/>
              </a:spcBef>
              <a:spcAft>
                <a:spcPts val="0"/>
              </a:spcAft>
              <a:buSzPts val="2000"/>
              <a:buFont typeface="Noto Sans Symbols"/>
              <a:buNone/>
            </a:pPr>
            <a:endParaRPr sz="2400" dirty="0"/>
          </a:p>
          <a:p>
            <a:pPr marL="396876" lvl="0" indent="-285749" algn="l" rtl="0">
              <a:lnSpc>
                <a:spcPct val="90000"/>
              </a:lnSpc>
              <a:spcBef>
                <a:spcPts val="600"/>
              </a:spcBef>
              <a:spcAft>
                <a:spcPts val="0"/>
              </a:spcAft>
              <a:buSzPts val="1750"/>
              <a:buFont typeface="Noto Sans Symbols"/>
              <a:buChar char="❑"/>
            </a:pPr>
            <a:r>
              <a:rPr lang="en-US" sz="2400" dirty="0" err="1"/>
              <a:t>Oryantasyon</a:t>
            </a:r>
            <a:r>
              <a:rPr lang="en-US" sz="2400" dirty="0"/>
              <a:t> </a:t>
            </a:r>
            <a:r>
              <a:rPr lang="en-US" sz="2400" dirty="0" err="1"/>
              <a:t>sunumunu</a:t>
            </a:r>
            <a:r>
              <a:rPr lang="en-US" sz="2400" dirty="0"/>
              <a:t>, web </a:t>
            </a:r>
            <a:r>
              <a:rPr lang="en-US" sz="2400" dirty="0" err="1"/>
              <a:t>sitesini</a:t>
            </a:r>
            <a:r>
              <a:rPr lang="en-US" sz="2400" dirty="0"/>
              <a:t> </a:t>
            </a:r>
            <a:r>
              <a:rPr lang="en-US" sz="2400" dirty="0" err="1"/>
              <a:t>ve</a:t>
            </a:r>
            <a:r>
              <a:rPr lang="en-US" sz="2400" dirty="0"/>
              <a:t> size </a:t>
            </a:r>
            <a:r>
              <a:rPr lang="en-US" sz="2400" dirty="0" err="1"/>
              <a:t>gönderilen</a:t>
            </a:r>
            <a:r>
              <a:rPr lang="en-US" sz="2400" dirty="0"/>
              <a:t> el </a:t>
            </a:r>
            <a:r>
              <a:rPr lang="en-US" sz="2400" dirty="0" err="1"/>
              <a:t>kitabını</a:t>
            </a:r>
            <a:r>
              <a:rPr lang="en-US" sz="2400" dirty="0"/>
              <a:t> </a:t>
            </a:r>
            <a:r>
              <a:rPr lang="en-US" sz="2400" u="sng" dirty="0"/>
              <a:t>her zaman </a:t>
            </a:r>
            <a:r>
              <a:rPr lang="en-US" sz="2400" dirty="0" err="1"/>
              <a:t>rehber</a:t>
            </a:r>
            <a:r>
              <a:rPr lang="en-US" sz="2400" dirty="0"/>
              <a:t> </a:t>
            </a:r>
            <a:r>
              <a:rPr lang="en-US" sz="2400" dirty="0" err="1"/>
              <a:t>olarak</a:t>
            </a:r>
            <a:r>
              <a:rPr lang="en-US" sz="2400" dirty="0"/>
              <a:t> </a:t>
            </a:r>
            <a:r>
              <a:rPr lang="en-US" sz="2400" dirty="0" err="1"/>
              <a:t>kullanmalısınız</a:t>
            </a:r>
            <a:r>
              <a:rPr lang="en-US" sz="2400" dirty="0"/>
              <a:t>. </a:t>
            </a:r>
            <a:endParaRPr dirty="0"/>
          </a:p>
          <a:p>
            <a:pPr marL="396876" lvl="0" indent="-174624" algn="l" rtl="0">
              <a:lnSpc>
                <a:spcPct val="90000"/>
              </a:lnSpc>
              <a:spcBef>
                <a:spcPts val="600"/>
              </a:spcBef>
              <a:spcAft>
                <a:spcPts val="0"/>
              </a:spcAft>
              <a:buSzPts val="1750"/>
              <a:buFont typeface="Noto Sans Symbols"/>
              <a:buNone/>
            </a:pPr>
            <a:endParaRPr sz="2400" dirty="0"/>
          </a:p>
          <a:p>
            <a:pPr marL="396876" lvl="0" indent="-285749" algn="l" rtl="0">
              <a:lnSpc>
                <a:spcPct val="90000"/>
              </a:lnSpc>
              <a:spcBef>
                <a:spcPts val="600"/>
              </a:spcBef>
              <a:spcAft>
                <a:spcPts val="0"/>
              </a:spcAft>
              <a:buSzPts val="1750"/>
              <a:buFont typeface="Noto Sans Symbols"/>
              <a:buChar char="❑"/>
            </a:pPr>
            <a:r>
              <a:rPr lang="en-US" sz="2400" dirty="0" err="1"/>
              <a:t>Faaliyetler</a:t>
            </a:r>
            <a:r>
              <a:rPr lang="en-US" sz="2400" dirty="0"/>
              <a:t> </a:t>
            </a:r>
            <a:r>
              <a:rPr lang="en-US" sz="2400" dirty="0" err="1"/>
              <a:t>ilgili</a:t>
            </a:r>
            <a:r>
              <a:rPr lang="en-US" sz="2400" dirty="0"/>
              <a:t> </a:t>
            </a:r>
            <a:r>
              <a:rPr lang="en-US" sz="2400" dirty="0" err="1"/>
              <a:t>olumlu</a:t>
            </a:r>
            <a:r>
              <a:rPr lang="en-US" sz="2400" dirty="0"/>
              <a:t>/</a:t>
            </a:r>
            <a:r>
              <a:rPr lang="en-US" sz="2400" dirty="0" err="1"/>
              <a:t>olumsuz</a:t>
            </a:r>
            <a:r>
              <a:rPr lang="en-US" sz="2400" dirty="0"/>
              <a:t> </a:t>
            </a:r>
            <a:r>
              <a:rPr lang="en-US" sz="2400" dirty="0" err="1"/>
              <a:t>gelişmelerden</a:t>
            </a:r>
            <a:r>
              <a:rPr lang="en-US" sz="2400" dirty="0"/>
              <a:t> Erasmus </a:t>
            </a:r>
            <a:r>
              <a:rPr lang="en-US" sz="2400" dirty="0" err="1"/>
              <a:t>Ofisi’ni</a:t>
            </a:r>
            <a:r>
              <a:rPr lang="en-US" sz="2400" dirty="0"/>
              <a:t> </a:t>
            </a:r>
            <a:r>
              <a:rPr lang="en-US" sz="2400" dirty="0" err="1"/>
              <a:t>haberdar</a:t>
            </a:r>
            <a:r>
              <a:rPr lang="en-US" sz="2400" dirty="0"/>
              <a:t> </a:t>
            </a:r>
            <a:r>
              <a:rPr lang="en-US" sz="2400" dirty="0" err="1"/>
              <a:t>etmelisiniz</a:t>
            </a:r>
            <a:r>
              <a:rPr lang="en-US" sz="2400" dirty="0"/>
              <a:t>. </a:t>
            </a:r>
            <a:endParaRPr sz="2400" dirty="0"/>
          </a:p>
        </p:txBody>
      </p:sp>
      <p:sp>
        <p:nvSpPr>
          <p:cNvPr id="369" name="Google Shape;369;p82"/>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8"/>
          <p:cNvSpPr txBox="1">
            <a:spLocks noGrp="1"/>
          </p:cNvSpPr>
          <p:nvPr>
            <p:ph type="title"/>
          </p:nvPr>
        </p:nvSpPr>
        <p:spPr>
          <a:xfrm>
            <a:off x="838509" y="80102"/>
            <a:ext cx="7285173"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a:t>Tamamlanması Gereken Belgeler- Prosedürler </a:t>
            </a:r>
            <a:endParaRPr/>
          </a:p>
        </p:txBody>
      </p:sp>
      <p:sp>
        <p:nvSpPr>
          <p:cNvPr id="557" name="Google Shape;557;p98"/>
          <p:cNvSpPr txBox="1">
            <a:spLocks noGrp="1"/>
          </p:cNvSpPr>
          <p:nvPr>
            <p:ph type="body" idx="3"/>
          </p:nvPr>
        </p:nvSpPr>
        <p:spPr>
          <a:xfrm>
            <a:off x="830127" y="1081440"/>
            <a:ext cx="7970972" cy="4762500"/>
          </a:xfrm>
          <a:prstGeom prst="rect">
            <a:avLst/>
          </a:prstGeom>
          <a:noFill/>
          <a:ln>
            <a:noFill/>
          </a:ln>
        </p:spPr>
        <p:txBody>
          <a:bodyPr spcFirstLastPara="1" wrap="square" lIns="36000" tIns="0" rIns="0" bIns="0" anchor="t" anchorCtr="0">
            <a:normAutofit/>
          </a:bodyPr>
          <a:lstStyle/>
          <a:p>
            <a:pPr marL="457200" lvl="0" indent="-457200" algn="just" rtl="0">
              <a:lnSpc>
                <a:spcPct val="150000"/>
              </a:lnSpc>
              <a:spcBef>
                <a:spcPts val="0"/>
              </a:spcBef>
              <a:spcAft>
                <a:spcPts val="0"/>
              </a:spcAft>
              <a:buSzPts val="3000"/>
              <a:buFont typeface="Arial"/>
              <a:buAutoNum type="arabicPeriod"/>
            </a:pPr>
            <a:r>
              <a:rPr lang="en-US" sz="2400" dirty="0" err="1"/>
              <a:t>Katılım</a:t>
            </a:r>
            <a:r>
              <a:rPr lang="en-US" sz="2400" dirty="0"/>
              <a:t> </a:t>
            </a:r>
            <a:r>
              <a:rPr lang="en-US" sz="2400" dirty="0" err="1"/>
              <a:t>Sertifikası</a:t>
            </a:r>
            <a:r>
              <a:rPr lang="en-US" sz="2400" dirty="0"/>
              <a:t> </a:t>
            </a:r>
            <a:endParaRPr dirty="0"/>
          </a:p>
          <a:p>
            <a:pPr marL="0" lvl="0" indent="0" algn="just" rtl="0">
              <a:lnSpc>
                <a:spcPct val="150000"/>
              </a:lnSpc>
              <a:spcBef>
                <a:spcPts val="0"/>
              </a:spcBef>
              <a:spcAft>
                <a:spcPts val="0"/>
              </a:spcAft>
              <a:buSzPts val="3000"/>
              <a:buNone/>
            </a:pPr>
            <a:r>
              <a:rPr lang="en-US" sz="2400" dirty="0" err="1"/>
              <a:t>Stajın</a:t>
            </a:r>
            <a:r>
              <a:rPr lang="en-US" sz="2400" dirty="0"/>
              <a:t> </a:t>
            </a:r>
            <a:r>
              <a:rPr lang="en-US" sz="2400" dirty="0" smtClean="0"/>
              <a:t>ilk </a:t>
            </a:r>
            <a:r>
              <a:rPr lang="en-US" sz="2400" dirty="0" err="1" smtClean="0"/>
              <a:t>ve</a:t>
            </a:r>
            <a:r>
              <a:rPr lang="en-US" sz="2400" dirty="0" smtClean="0"/>
              <a:t> son </a:t>
            </a:r>
            <a:r>
              <a:rPr lang="en-US" sz="2400" dirty="0" err="1"/>
              <a:t>günü</a:t>
            </a:r>
            <a:r>
              <a:rPr lang="en-US" sz="2400" dirty="0"/>
              <a:t> </a:t>
            </a:r>
            <a:r>
              <a:rPr lang="en-US" sz="2400" dirty="0" err="1"/>
              <a:t>yazılmalı</a:t>
            </a:r>
            <a:r>
              <a:rPr lang="en-US" sz="2400" dirty="0"/>
              <a:t> </a:t>
            </a:r>
            <a:r>
              <a:rPr lang="en-US" sz="2400" dirty="0" err="1"/>
              <a:t>ve</a:t>
            </a:r>
            <a:r>
              <a:rPr lang="en-US" sz="2400" dirty="0"/>
              <a:t> </a:t>
            </a:r>
            <a:endParaRPr lang="en-US" sz="2400" dirty="0" smtClean="0"/>
          </a:p>
          <a:p>
            <a:pPr marL="0" lvl="0" indent="0" algn="just" rtl="0">
              <a:lnSpc>
                <a:spcPct val="150000"/>
              </a:lnSpc>
              <a:spcBef>
                <a:spcPts val="0"/>
              </a:spcBef>
              <a:spcAft>
                <a:spcPts val="0"/>
              </a:spcAft>
              <a:buSzPts val="3000"/>
              <a:buNone/>
            </a:pPr>
            <a:r>
              <a:rPr lang="en-US" sz="2400" dirty="0" err="1" smtClean="0"/>
              <a:t>staj</a:t>
            </a:r>
            <a:r>
              <a:rPr lang="en-US" sz="2400" dirty="0" smtClean="0"/>
              <a:t> </a:t>
            </a:r>
            <a:r>
              <a:rPr lang="en-US" sz="2400" dirty="0" err="1"/>
              <a:t>yeri</a:t>
            </a:r>
            <a:r>
              <a:rPr lang="en-US" sz="2400" dirty="0"/>
              <a:t> </a:t>
            </a:r>
            <a:r>
              <a:rPr lang="en-US" sz="2400" dirty="0" err="1" smtClean="0"/>
              <a:t>tarafından</a:t>
            </a:r>
            <a:r>
              <a:rPr lang="en-US" sz="2400" dirty="0" smtClean="0"/>
              <a:t> </a:t>
            </a:r>
            <a:r>
              <a:rPr lang="en-US" sz="2400" dirty="0" err="1" smtClean="0"/>
              <a:t>imzalanmalıdır</a:t>
            </a:r>
            <a:r>
              <a:rPr lang="en-US" sz="2400" dirty="0"/>
              <a:t>.</a:t>
            </a:r>
            <a:endParaRPr dirty="0"/>
          </a:p>
          <a:p>
            <a:pPr marL="216000" lvl="0" indent="-25499" algn="just" rtl="0">
              <a:lnSpc>
                <a:spcPct val="150000"/>
              </a:lnSpc>
              <a:spcBef>
                <a:spcPts val="0"/>
              </a:spcBef>
              <a:spcAft>
                <a:spcPts val="0"/>
              </a:spcAft>
              <a:buSzPts val="3000"/>
              <a:buNone/>
            </a:pPr>
            <a:endParaRPr sz="2400" dirty="0"/>
          </a:p>
          <a:p>
            <a:pPr marL="216000" lvl="0" indent="-25499" algn="just" rtl="0">
              <a:lnSpc>
                <a:spcPct val="150000"/>
              </a:lnSpc>
              <a:spcBef>
                <a:spcPts val="0"/>
              </a:spcBef>
              <a:spcAft>
                <a:spcPts val="0"/>
              </a:spcAft>
              <a:buSzPts val="3000"/>
              <a:buNone/>
            </a:pPr>
            <a:endParaRPr sz="2400" dirty="0"/>
          </a:p>
          <a:p>
            <a:pPr marL="216000" lvl="0" indent="-104873" algn="l" rtl="0">
              <a:lnSpc>
                <a:spcPct val="90000"/>
              </a:lnSpc>
              <a:spcBef>
                <a:spcPts val="600"/>
              </a:spcBef>
              <a:spcAft>
                <a:spcPts val="0"/>
              </a:spcAft>
              <a:buClr>
                <a:srgbClr val="D7B7C3"/>
              </a:buClr>
              <a:buSzPts val="1750"/>
              <a:buFont typeface="Noto Sans Symbols"/>
              <a:buNone/>
            </a:pPr>
            <a:endParaRPr dirty="0"/>
          </a:p>
        </p:txBody>
      </p:sp>
      <p:sp>
        <p:nvSpPr>
          <p:cNvPr id="558" name="Google Shape;558;p98"/>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20</a:t>
            </a:fld>
            <a:endParaRPr/>
          </a:p>
        </p:txBody>
      </p:sp>
      <p:pic>
        <p:nvPicPr>
          <p:cNvPr id="559" name="Google Shape;559;p98"/>
          <p:cNvPicPr preferRelativeResize="0"/>
          <p:nvPr/>
        </p:nvPicPr>
        <p:blipFill rotWithShape="1">
          <a:blip r:embed="rId3">
            <a:alphaModFix/>
          </a:blip>
          <a:srcRect/>
          <a:stretch/>
        </p:blipFill>
        <p:spPr>
          <a:xfrm>
            <a:off x="7325800" y="0"/>
            <a:ext cx="5160065" cy="6858000"/>
          </a:xfrm>
          <a:prstGeom prst="rect">
            <a:avLst/>
          </a:prstGeom>
          <a:noFill/>
          <a:ln>
            <a:noFill/>
          </a:ln>
        </p:spPr>
      </p:pic>
      <p:cxnSp>
        <p:nvCxnSpPr>
          <p:cNvPr id="560" name="Google Shape;560;p98"/>
          <p:cNvCxnSpPr/>
          <p:nvPr/>
        </p:nvCxnSpPr>
        <p:spPr>
          <a:xfrm rot="10800000">
            <a:off x="5354516" y="4914899"/>
            <a:ext cx="2233246" cy="808893"/>
          </a:xfrm>
          <a:prstGeom prst="straightConnector1">
            <a:avLst/>
          </a:prstGeom>
          <a:noFill/>
          <a:ln w="57150" cap="flat" cmpd="sng">
            <a:solidFill>
              <a:schemeClr val="accent1"/>
            </a:solidFill>
            <a:prstDash val="solid"/>
            <a:round/>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99"/>
          <p:cNvSpPr txBox="1">
            <a:spLocks noGrp="1"/>
          </p:cNvSpPr>
          <p:nvPr>
            <p:ph type="title"/>
          </p:nvPr>
        </p:nvSpPr>
        <p:spPr>
          <a:xfrm>
            <a:off x="900055" y="405853"/>
            <a:ext cx="7285173"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a:t>Tamamlanması Gereken Belgeler- Prosedürler </a:t>
            </a:r>
            <a:endParaRPr/>
          </a:p>
        </p:txBody>
      </p:sp>
      <p:sp>
        <p:nvSpPr>
          <p:cNvPr id="567" name="Google Shape;567;p99"/>
          <p:cNvSpPr txBox="1">
            <a:spLocks noGrp="1"/>
          </p:cNvSpPr>
          <p:nvPr>
            <p:ph type="body" idx="3"/>
          </p:nvPr>
        </p:nvSpPr>
        <p:spPr>
          <a:xfrm>
            <a:off x="838509" y="1617771"/>
            <a:ext cx="7970972" cy="4762500"/>
          </a:xfrm>
          <a:prstGeom prst="rect">
            <a:avLst/>
          </a:prstGeom>
          <a:noFill/>
          <a:ln>
            <a:noFill/>
          </a:ln>
        </p:spPr>
        <p:txBody>
          <a:bodyPr spcFirstLastPara="1" wrap="square" lIns="36000" tIns="0" rIns="0" bIns="0" anchor="t" anchorCtr="0">
            <a:normAutofit/>
          </a:bodyPr>
          <a:lstStyle/>
          <a:p>
            <a:pPr marL="0" lvl="0" indent="0" algn="just" rtl="0">
              <a:lnSpc>
                <a:spcPct val="150000"/>
              </a:lnSpc>
              <a:spcBef>
                <a:spcPts val="0"/>
              </a:spcBef>
              <a:spcAft>
                <a:spcPts val="0"/>
              </a:spcAft>
              <a:buSzPts val="3000"/>
              <a:buNone/>
            </a:pPr>
            <a:r>
              <a:rPr lang="en-US" sz="2400">
                <a:solidFill>
                  <a:srgbClr val="C394A6"/>
                </a:solidFill>
              </a:rPr>
              <a:t>2. </a:t>
            </a:r>
            <a:r>
              <a:rPr lang="en-US" sz="2400"/>
              <a:t>LA – After Mobility </a:t>
            </a:r>
            <a:endParaRPr/>
          </a:p>
          <a:p>
            <a:pPr marL="0" lvl="0" indent="0" algn="just" rtl="0">
              <a:lnSpc>
                <a:spcPct val="150000"/>
              </a:lnSpc>
              <a:spcBef>
                <a:spcPts val="0"/>
              </a:spcBef>
              <a:spcAft>
                <a:spcPts val="0"/>
              </a:spcAft>
              <a:buSzPts val="3000"/>
              <a:buNone/>
            </a:pPr>
            <a:r>
              <a:rPr lang="en-US" sz="2400"/>
              <a:t>Stajın gerçekleşen tarihlerini içermeli.</a:t>
            </a:r>
            <a:endParaRPr/>
          </a:p>
          <a:p>
            <a:pPr marL="0" lvl="0" indent="0" algn="just" rtl="0">
              <a:lnSpc>
                <a:spcPct val="150000"/>
              </a:lnSpc>
              <a:spcBef>
                <a:spcPts val="0"/>
              </a:spcBef>
              <a:spcAft>
                <a:spcPts val="0"/>
              </a:spcAft>
              <a:buSzPts val="3000"/>
              <a:buNone/>
            </a:pPr>
            <a:r>
              <a:rPr lang="en-US" sz="2400"/>
              <a:t>İş planında değişiklik yoksa aynı içerik yazılabilir. </a:t>
            </a:r>
            <a:endParaRPr/>
          </a:p>
          <a:p>
            <a:pPr marL="216000" lvl="0" indent="-25499" algn="just" rtl="0">
              <a:lnSpc>
                <a:spcPct val="150000"/>
              </a:lnSpc>
              <a:spcBef>
                <a:spcPts val="0"/>
              </a:spcBef>
              <a:spcAft>
                <a:spcPts val="0"/>
              </a:spcAft>
              <a:buSzPts val="3000"/>
              <a:buNone/>
            </a:pPr>
            <a:endParaRPr sz="2400"/>
          </a:p>
          <a:p>
            <a:pPr marL="216000" lvl="0" indent="-104873" algn="l" rtl="0">
              <a:lnSpc>
                <a:spcPct val="90000"/>
              </a:lnSpc>
              <a:spcBef>
                <a:spcPts val="600"/>
              </a:spcBef>
              <a:spcAft>
                <a:spcPts val="0"/>
              </a:spcAft>
              <a:buClr>
                <a:srgbClr val="D7B7C3"/>
              </a:buClr>
              <a:buSzPts val="1750"/>
              <a:buFont typeface="Noto Sans Symbols"/>
              <a:buNone/>
            </a:pPr>
            <a:endParaRPr/>
          </a:p>
        </p:txBody>
      </p:sp>
      <p:sp>
        <p:nvSpPr>
          <p:cNvPr id="568" name="Google Shape;568;p99"/>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21</a:t>
            </a:fld>
            <a:endParaRPr/>
          </a:p>
        </p:txBody>
      </p:sp>
      <p:pic>
        <p:nvPicPr>
          <p:cNvPr id="569" name="Google Shape;569;p99" descr="agreement icon ile ilgili gÃ¶rsel sonucu"/>
          <p:cNvPicPr preferRelativeResize="0"/>
          <p:nvPr/>
        </p:nvPicPr>
        <p:blipFill rotWithShape="1">
          <a:blip r:embed="rId3">
            <a:alphaModFix/>
          </a:blip>
          <a:srcRect/>
          <a:stretch/>
        </p:blipFill>
        <p:spPr>
          <a:xfrm>
            <a:off x="9267349" y="1407191"/>
            <a:ext cx="2411334" cy="24113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00"/>
          <p:cNvSpPr txBox="1">
            <a:spLocks noGrp="1"/>
          </p:cNvSpPr>
          <p:nvPr>
            <p:ph type="body" idx="3"/>
          </p:nvPr>
        </p:nvSpPr>
        <p:spPr>
          <a:xfrm>
            <a:off x="830127" y="1081440"/>
            <a:ext cx="7970972" cy="4762500"/>
          </a:xfrm>
          <a:prstGeom prst="rect">
            <a:avLst/>
          </a:prstGeom>
          <a:noFill/>
          <a:ln>
            <a:noFill/>
          </a:ln>
        </p:spPr>
        <p:txBody>
          <a:bodyPr spcFirstLastPara="1" wrap="square" lIns="36000" tIns="0" rIns="0" bIns="0" anchor="t" anchorCtr="0">
            <a:normAutofit/>
          </a:bodyPr>
          <a:lstStyle/>
          <a:p>
            <a:pPr marL="216000" lvl="0" indent="-25499" algn="just" rtl="0">
              <a:lnSpc>
                <a:spcPct val="150000"/>
              </a:lnSpc>
              <a:spcBef>
                <a:spcPts val="0"/>
              </a:spcBef>
              <a:spcAft>
                <a:spcPts val="0"/>
              </a:spcAft>
              <a:buSzPts val="3000"/>
              <a:buNone/>
            </a:pPr>
            <a:endParaRPr sz="2400"/>
          </a:p>
          <a:p>
            <a:pPr marL="216000" lvl="0" indent="-104873" algn="l" rtl="0">
              <a:lnSpc>
                <a:spcPct val="90000"/>
              </a:lnSpc>
              <a:spcBef>
                <a:spcPts val="600"/>
              </a:spcBef>
              <a:spcAft>
                <a:spcPts val="0"/>
              </a:spcAft>
              <a:buClr>
                <a:srgbClr val="D7B7C3"/>
              </a:buClr>
              <a:buSzPts val="1750"/>
              <a:buFont typeface="Noto Sans Symbols"/>
              <a:buNone/>
            </a:pPr>
            <a:endParaRPr/>
          </a:p>
        </p:txBody>
      </p:sp>
      <p:sp>
        <p:nvSpPr>
          <p:cNvPr id="576" name="Google Shape;576;p100"/>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22</a:t>
            </a:fld>
            <a:endParaRPr/>
          </a:p>
        </p:txBody>
      </p:sp>
      <p:pic>
        <p:nvPicPr>
          <p:cNvPr id="577" name="Google Shape;577;p100"/>
          <p:cNvPicPr preferRelativeResize="0"/>
          <p:nvPr/>
        </p:nvPicPr>
        <p:blipFill rotWithShape="1">
          <a:blip r:embed="rId3">
            <a:alphaModFix/>
          </a:blip>
          <a:srcRect/>
          <a:stretch/>
        </p:blipFill>
        <p:spPr>
          <a:xfrm>
            <a:off x="858611" y="0"/>
            <a:ext cx="10474778"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34"/>
          <p:cNvSpPr txBox="1">
            <a:spLocks noGrp="1"/>
          </p:cNvSpPr>
          <p:nvPr>
            <p:ph type="title"/>
          </p:nvPr>
        </p:nvSpPr>
        <p:spPr>
          <a:xfrm>
            <a:off x="1035541" y="308590"/>
            <a:ext cx="7994560" cy="540001"/>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240"/>
              <a:buNone/>
            </a:pPr>
            <a:r>
              <a:rPr lang="en-US" sz="3200"/>
              <a:t>Tamamlanması Gereken Belgeler- Prosedürler </a:t>
            </a:r>
            <a:endParaRPr sz="3240"/>
          </a:p>
        </p:txBody>
      </p:sp>
      <p:sp>
        <p:nvSpPr>
          <p:cNvPr id="584" name="Google Shape;584;p34"/>
          <p:cNvSpPr txBox="1">
            <a:spLocks noGrp="1"/>
          </p:cNvSpPr>
          <p:nvPr>
            <p:ph type="body" idx="4294967295"/>
          </p:nvPr>
        </p:nvSpPr>
        <p:spPr>
          <a:xfrm>
            <a:off x="830128" y="1407890"/>
            <a:ext cx="8691243" cy="526142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None/>
            </a:pPr>
            <a:r>
              <a:rPr lang="en-US" sz="2400">
                <a:solidFill>
                  <a:srgbClr val="C394A6"/>
                </a:solidFill>
              </a:rPr>
              <a:t>3. </a:t>
            </a:r>
            <a:r>
              <a:rPr lang="en-US" sz="2400"/>
              <a:t>OLS 2. sınavı: sistem staj sonunda otomatik olarak sınav linkini eposta adresinize gönderir. </a:t>
            </a:r>
            <a:endParaRPr/>
          </a:p>
          <a:p>
            <a:pPr marL="0" lvl="0" indent="0" algn="just" rtl="0">
              <a:lnSpc>
                <a:spcPct val="90000"/>
              </a:lnSpc>
              <a:spcBef>
                <a:spcPts val="0"/>
              </a:spcBef>
              <a:spcAft>
                <a:spcPts val="0"/>
              </a:spcAft>
              <a:buClr>
                <a:schemeClr val="dk1"/>
              </a:buClr>
              <a:buSzPts val="2400"/>
              <a:buNone/>
            </a:pPr>
            <a:endParaRPr sz="2400"/>
          </a:p>
          <a:p>
            <a:pPr marL="0" lvl="0" indent="0" algn="just" rtl="0">
              <a:lnSpc>
                <a:spcPct val="90000"/>
              </a:lnSpc>
              <a:spcBef>
                <a:spcPts val="0"/>
              </a:spcBef>
              <a:spcAft>
                <a:spcPts val="0"/>
              </a:spcAft>
              <a:buClr>
                <a:schemeClr val="dk1"/>
              </a:buClr>
              <a:buSzPts val="2400"/>
              <a:buNone/>
            </a:pPr>
            <a:r>
              <a:rPr lang="en-US" sz="2400"/>
              <a:t>İlk sınavı C2 çıkan öğrencilere sistem 2. sınav linkini göndermeyecektir.</a:t>
            </a:r>
            <a:endParaRPr/>
          </a:p>
          <a:p>
            <a:pPr marL="0" lvl="0" indent="0" algn="just" rtl="0">
              <a:lnSpc>
                <a:spcPct val="90000"/>
              </a:lnSpc>
              <a:spcBef>
                <a:spcPts val="1000"/>
              </a:spcBef>
              <a:spcAft>
                <a:spcPts val="0"/>
              </a:spcAft>
              <a:buClr>
                <a:schemeClr val="dk1"/>
              </a:buClr>
              <a:buSzPts val="2400"/>
              <a:buNone/>
            </a:pPr>
            <a:endParaRPr sz="2400"/>
          </a:p>
          <a:p>
            <a:pPr marL="228600" lvl="0" indent="-76200" algn="just" rtl="0">
              <a:lnSpc>
                <a:spcPct val="90000"/>
              </a:lnSpc>
              <a:spcBef>
                <a:spcPts val="1000"/>
              </a:spcBef>
              <a:spcAft>
                <a:spcPts val="0"/>
              </a:spcAft>
              <a:buClr>
                <a:schemeClr val="dk1"/>
              </a:buClr>
              <a:buSzPts val="2400"/>
              <a:buNone/>
            </a:pPr>
            <a:endParaRPr sz="2400"/>
          </a:p>
          <a:p>
            <a:pPr marL="228600" lvl="0" indent="-76200" algn="just" rtl="0">
              <a:lnSpc>
                <a:spcPct val="90000"/>
              </a:lnSpc>
              <a:spcBef>
                <a:spcPts val="1000"/>
              </a:spcBef>
              <a:spcAft>
                <a:spcPts val="0"/>
              </a:spcAft>
              <a:buClr>
                <a:schemeClr val="dk1"/>
              </a:buClr>
              <a:buSzPts val="2400"/>
              <a:buNone/>
            </a:pPr>
            <a:endParaRPr sz="2400"/>
          </a:p>
        </p:txBody>
      </p:sp>
      <p:sp>
        <p:nvSpPr>
          <p:cNvPr id="585" name="Google Shape;585;p34"/>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23</a:t>
            </a:fld>
            <a:endParaRPr/>
          </a:p>
        </p:txBody>
      </p:sp>
      <p:pic>
        <p:nvPicPr>
          <p:cNvPr id="586" name="Google Shape;586;p34" descr="ols erasmus ile ilgili gÃ¶rsel sonucu"/>
          <p:cNvPicPr preferRelativeResize="0"/>
          <p:nvPr/>
        </p:nvPicPr>
        <p:blipFill rotWithShape="1">
          <a:blip r:embed="rId3">
            <a:alphaModFix/>
          </a:blip>
          <a:srcRect/>
          <a:stretch/>
        </p:blipFill>
        <p:spPr>
          <a:xfrm>
            <a:off x="10243004" y="10208"/>
            <a:ext cx="1714500" cy="1714500"/>
          </a:xfrm>
          <a:prstGeom prst="rect">
            <a:avLst/>
          </a:prstGeom>
          <a:noFill/>
          <a:ln>
            <a:noFill/>
          </a:ln>
        </p:spPr>
      </p:pic>
      <p:pic>
        <p:nvPicPr>
          <p:cNvPr id="587" name="Google Shape;587;p34" descr="ols erasmus ile ilgili gÃ¶rsel sonucu"/>
          <p:cNvPicPr preferRelativeResize="0"/>
          <p:nvPr/>
        </p:nvPicPr>
        <p:blipFill rotWithShape="1">
          <a:blip r:embed="rId4">
            <a:alphaModFix/>
          </a:blip>
          <a:srcRect/>
          <a:stretch/>
        </p:blipFill>
        <p:spPr>
          <a:xfrm>
            <a:off x="9822560" y="1582057"/>
            <a:ext cx="2265101" cy="21048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6"/>
          <p:cNvSpPr txBox="1">
            <a:spLocks noGrp="1"/>
          </p:cNvSpPr>
          <p:nvPr>
            <p:ph type="title"/>
          </p:nvPr>
        </p:nvSpPr>
        <p:spPr>
          <a:xfrm>
            <a:off x="1035541" y="308590"/>
            <a:ext cx="7994560" cy="540001"/>
          </a:xfrm>
          <a:prstGeom prst="rect">
            <a:avLst/>
          </a:prstGeom>
          <a:noFill/>
          <a:ln>
            <a:noFill/>
          </a:ln>
        </p:spPr>
        <p:txBody>
          <a:bodyPr spcFirstLastPara="1" wrap="square" lIns="36000" tIns="0" rIns="0" bIns="0" anchor="b" anchorCtr="0">
            <a:normAutofit fontScale="90000"/>
          </a:bodyPr>
          <a:lstStyle/>
          <a:p>
            <a:pPr marL="0" lvl="0" indent="0" algn="l" rtl="0">
              <a:lnSpc>
                <a:spcPct val="90000"/>
              </a:lnSpc>
              <a:spcBef>
                <a:spcPts val="0"/>
              </a:spcBef>
              <a:spcAft>
                <a:spcPts val="0"/>
              </a:spcAft>
              <a:buSzPct val="111111"/>
              <a:buNone/>
            </a:pPr>
            <a:r>
              <a:rPr lang="en-US"/>
              <a:t>Tamamlanması Gereken Belgeler- Prosedürler </a:t>
            </a:r>
            <a:endParaRPr sz="3240"/>
          </a:p>
        </p:txBody>
      </p:sp>
      <p:sp>
        <p:nvSpPr>
          <p:cNvPr id="594" name="Google Shape;594;p36"/>
          <p:cNvSpPr txBox="1">
            <a:spLocks noGrp="1"/>
          </p:cNvSpPr>
          <p:nvPr>
            <p:ph type="body" idx="4294967295"/>
          </p:nvPr>
        </p:nvSpPr>
        <p:spPr>
          <a:xfrm>
            <a:off x="830128" y="1407890"/>
            <a:ext cx="8691243" cy="5261428"/>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2400"/>
              <a:buNone/>
            </a:pPr>
            <a:r>
              <a:rPr lang="en-US" sz="2400">
                <a:solidFill>
                  <a:srgbClr val="C394A6"/>
                </a:solidFill>
                <a:latin typeface="Calibri"/>
                <a:ea typeface="Calibri"/>
                <a:cs typeface="Calibri"/>
                <a:sym typeface="Calibri"/>
              </a:rPr>
              <a:t>4</a:t>
            </a:r>
            <a:r>
              <a:rPr lang="en-US" sz="2400">
                <a:latin typeface="Calibri"/>
                <a:ea typeface="Calibri"/>
                <a:cs typeface="Calibri"/>
                <a:sym typeface="Calibri"/>
              </a:rPr>
              <a:t>. Katılımcı Anketi </a:t>
            </a:r>
            <a:endParaRPr/>
          </a:p>
          <a:p>
            <a:pPr marL="0" lvl="0" indent="0" algn="just" rtl="0">
              <a:lnSpc>
                <a:spcPct val="80000"/>
              </a:lnSpc>
              <a:spcBef>
                <a:spcPts val="0"/>
              </a:spcBef>
              <a:spcAft>
                <a:spcPts val="0"/>
              </a:spcAft>
              <a:buClr>
                <a:schemeClr val="dk1"/>
              </a:buClr>
              <a:buSzPts val="2400"/>
              <a:buNone/>
            </a:pPr>
            <a:endParaRPr sz="2400">
              <a:latin typeface="Calibri"/>
              <a:ea typeface="Calibri"/>
              <a:cs typeface="Calibri"/>
              <a:sym typeface="Calibri"/>
            </a:endParaRPr>
          </a:p>
          <a:p>
            <a:pPr marL="228600" lvl="0" indent="-228600" algn="just" rtl="0">
              <a:lnSpc>
                <a:spcPct val="80000"/>
              </a:lnSpc>
              <a:spcBef>
                <a:spcPts val="0"/>
              </a:spcBef>
              <a:spcAft>
                <a:spcPts val="0"/>
              </a:spcAft>
              <a:buClr>
                <a:schemeClr val="dk1"/>
              </a:buClr>
              <a:buSzPts val="2400"/>
              <a:buChar char="•"/>
            </a:pPr>
            <a:r>
              <a:rPr lang="en-US" sz="2400">
                <a:latin typeface="Calibri"/>
                <a:ea typeface="Calibri"/>
                <a:cs typeface="Calibri"/>
                <a:sym typeface="Calibri"/>
              </a:rPr>
              <a:t>Hareketliliğini tamamlayan öğrencilerin verileri </a:t>
            </a:r>
            <a:r>
              <a:rPr lang="en-US" sz="2400" b="1">
                <a:latin typeface="Calibri"/>
                <a:ea typeface="Calibri"/>
                <a:cs typeface="Calibri"/>
                <a:sym typeface="Calibri"/>
              </a:rPr>
              <a:t>Avrupa Komisyonu</a:t>
            </a:r>
            <a:r>
              <a:rPr lang="en-US" sz="2400">
                <a:latin typeface="Calibri"/>
                <a:ea typeface="Calibri"/>
                <a:cs typeface="Calibri"/>
                <a:sym typeface="Calibri"/>
              </a:rPr>
              <a:t>’nun sistemine aktarılacaktır. </a:t>
            </a:r>
            <a:endParaRPr/>
          </a:p>
          <a:p>
            <a:pPr marL="0" lvl="0" indent="0" algn="just" rtl="0">
              <a:lnSpc>
                <a:spcPct val="80000"/>
              </a:lnSpc>
              <a:spcBef>
                <a:spcPts val="1000"/>
              </a:spcBef>
              <a:spcAft>
                <a:spcPts val="0"/>
              </a:spcAft>
              <a:buClr>
                <a:schemeClr val="dk1"/>
              </a:buClr>
              <a:buSzPts val="2400"/>
              <a:buNone/>
            </a:pPr>
            <a:endParaRPr sz="2400">
              <a:latin typeface="Calibri"/>
              <a:ea typeface="Calibri"/>
              <a:cs typeface="Calibri"/>
              <a:sym typeface="Calibri"/>
            </a:endParaRPr>
          </a:p>
          <a:p>
            <a:pPr marL="228600" lvl="0" indent="-228600" algn="just" rtl="0">
              <a:lnSpc>
                <a:spcPct val="80000"/>
              </a:lnSpc>
              <a:spcBef>
                <a:spcPts val="1000"/>
              </a:spcBef>
              <a:spcAft>
                <a:spcPts val="0"/>
              </a:spcAft>
              <a:buClr>
                <a:schemeClr val="dk1"/>
              </a:buClr>
              <a:buSzPts val="2400"/>
              <a:buChar char="•"/>
            </a:pPr>
            <a:r>
              <a:rPr lang="en-US" sz="2400">
                <a:latin typeface="Calibri"/>
                <a:ea typeface="Calibri"/>
                <a:cs typeface="Calibri"/>
                <a:sym typeface="Calibri"/>
              </a:rPr>
              <a:t>Sistem, verileri aktarılan öğrencilere otomatik olarak bir çevrim içi «</a:t>
            </a:r>
            <a:r>
              <a:rPr lang="en-US" sz="2400" b="1">
                <a:latin typeface="Calibri"/>
                <a:ea typeface="Calibri"/>
                <a:cs typeface="Calibri"/>
                <a:sym typeface="Calibri"/>
              </a:rPr>
              <a:t>Zorunlu Final Anketi</a:t>
            </a:r>
            <a:r>
              <a:rPr lang="en-US" sz="2400">
                <a:latin typeface="Calibri"/>
                <a:ea typeface="Calibri"/>
                <a:cs typeface="Calibri"/>
                <a:sym typeface="Calibri"/>
              </a:rPr>
              <a:t>» linki gönderecektir. </a:t>
            </a:r>
            <a:endParaRPr/>
          </a:p>
          <a:p>
            <a:pPr marL="0" lvl="0" indent="0" algn="just" rtl="0">
              <a:lnSpc>
                <a:spcPct val="80000"/>
              </a:lnSpc>
              <a:spcBef>
                <a:spcPts val="1000"/>
              </a:spcBef>
              <a:spcAft>
                <a:spcPts val="0"/>
              </a:spcAft>
              <a:buClr>
                <a:schemeClr val="dk1"/>
              </a:buClr>
              <a:buSzPts val="2400"/>
              <a:buNone/>
            </a:pPr>
            <a:endParaRPr sz="2400">
              <a:latin typeface="Calibri"/>
              <a:ea typeface="Calibri"/>
              <a:cs typeface="Calibri"/>
              <a:sym typeface="Calibri"/>
            </a:endParaRPr>
          </a:p>
          <a:p>
            <a:pPr marL="228600" lvl="0" indent="-228600" algn="just" rtl="0">
              <a:lnSpc>
                <a:spcPct val="80000"/>
              </a:lnSpc>
              <a:spcBef>
                <a:spcPts val="1000"/>
              </a:spcBef>
              <a:spcAft>
                <a:spcPts val="0"/>
              </a:spcAft>
              <a:buClr>
                <a:schemeClr val="dk1"/>
              </a:buClr>
              <a:buSzPts val="2400"/>
              <a:buChar char="•"/>
            </a:pPr>
            <a:r>
              <a:rPr lang="en-US" sz="2400">
                <a:latin typeface="Calibri"/>
                <a:ea typeface="Calibri"/>
                <a:cs typeface="Calibri"/>
                <a:sym typeface="Calibri"/>
              </a:rPr>
              <a:t>Zorunlu Final Anketi, isminden anlaşılacağı gibi zorunludur.</a:t>
            </a:r>
            <a:endParaRPr sz="2400" b="1" u="sng">
              <a:solidFill>
                <a:srgbClr val="00B050"/>
              </a:solidFill>
              <a:latin typeface="Calibri"/>
              <a:ea typeface="Calibri"/>
              <a:cs typeface="Calibri"/>
              <a:sym typeface="Calibri"/>
            </a:endParaRPr>
          </a:p>
          <a:p>
            <a:pPr marL="0" lvl="0" indent="0" algn="just" rtl="0">
              <a:lnSpc>
                <a:spcPct val="80000"/>
              </a:lnSpc>
              <a:spcBef>
                <a:spcPts val="1000"/>
              </a:spcBef>
              <a:spcAft>
                <a:spcPts val="0"/>
              </a:spcAft>
              <a:buClr>
                <a:srgbClr val="BFBFBF"/>
              </a:buClr>
              <a:buSzPts val="2400"/>
              <a:buNone/>
            </a:pPr>
            <a:r>
              <a:rPr lang="en-US" sz="2400" b="1" u="sng">
                <a:solidFill>
                  <a:srgbClr val="C394A6"/>
                </a:solidFill>
                <a:latin typeface="Calibri"/>
                <a:ea typeface="Calibri"/>
                <a:cs typeface="Calibri"/>
                <a:sym typeface="Calibri"/>
              </a:rPr>
              <a:t>ÖNEMLİ</a:t>
            </a:r>
            <a:r>
              <a:rPr lang="en-US" sz="2400" b="1">
                <a:solidFill>
                  <a:srgbClr val="C394A6"/>
                </a:solidFill>
                <a:latin typeface="Calibri"/>
                <a:ea typeface="Calibri"/>
                <a:cs typeface="Calibri"/>
                <a:sym typeface="Calibri"/>
              </a:rPr>
              <a:t>: </a:t>
            </a:r>
            <a:r>
              <a:rPr lang="en-US" sz="2400">
                <a:latin typeface="Calibri"/>
                <a:ea typeface="Calibri"/>
                <a:cs typeface="Calibri"/>
                <a:sym typeface="Calibri"/>
              </a:rPr>
              <a:t>Verilerinizin sisteme aktarılabilmesi için belgelerinizi eksiksiz ve hatasız olarak ofisimize iletmeniz ve çevrimiçi dil sınavlarını tamamlamanız gerekmektedir.</a:t>
            </a:r>
            <a:endParaRPr/>
          </a:p>
          <a:p>
            <a:pPr marL="228600" lvl="0" indent="-76200" algn="l" rtl="0">
              <a:lnSpc>
                <a:spcPct val="90000"/>
              </a:lnSpc>
              <a:spcBef>
                <a:spcPts val="1000"/>
              </a:spcBef>
              <a:spcAft>
                <a:spcPts val="0"/>
              </a:spcAft>
              <a:buClr>
                <a:schemeClr val="dk1"/>
              </a:buClr>
              <a:buSzPts val="2400"/>
              <a:buNone/>
            </a:pPr>
            <a:endParaRPr sz="2400"/>
          </a:p>
          <a:p>
            <a:pPr marL="228600" lvl="0" indent="-76200" algn="just" rtl="0">
              <a:lnSpc>
                <a:spcPct val="90000"/>
              </a:lnSpc>
              <a:spcBef>
                <a:spcPts val="1000"/>
              </a:spcBef>
              <a:spcAft>
                <a:spcPts val="0"/>
              </a:spcAft>
              <a:buClr>
                <a:schemeClr val="dk1"/>
              </a:buClr>
              <a:buSzPts val="2400"/>
              <a:buNone/>
            </a:pPr>
            <a:endParaRPr sz="2400"/>
          </a:p>
        </p:txBody>
      </p:sp>
      <p:sp>
        <p:nvSpPr>
          <p:cNvPr id="595" name="Google Shape;595;p36"/>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24</a:t>
            </a:fld>
            <a:endParaRPr/>
          </a:p>
        </p:txBody>
      </p:sp>
      <p:pic>
        <p:nvPicPr>
          <p:cNvPr id="596" name="Google Shape;596;p36" descr="agreement icon ile ilgili gÃ¶rsel sonucu"/>
          <p:cNvPicPr preferRelativeResize="0"/>
          <p:nvPr/>
        </p:nvPicPr>
        <p:blipFill rotWithShape="1">
          <a:blip r:embed="rId3">
            <a:alphaModFix/>
          </a:blip>
          <a:srcRect/>
          <a:stretch/>
        </p:blipFill>
        <p:spPr>
          <a:xfrm>
            <a:off x="9710021" y="721391"/>
            <a:ext cx="2411334" cy="24113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01"/>
          <p:cNvSpPr txBox="1">
            <a:spLocks noGrp="1"/>
          </p:cNvSpPr>
          <p:nvPr>
            <p:ph type="title"/>
          </p:nvPr>
        </p:nvSpPr>
        <p:spPr>
          <a:xfrm>
            <a:off x="1035541" y="308590"/>
            <a:ext cx="7994560" cy="540001"/>
          </a:xfrm>
          <a:prstGeom prst="rect">
            <a:avLst/>
          </a:prstGeom>
          <a:noFill/>
          <a:ln>
            <a:noFill/>
          </a:ln>
        </p:spPr>
        <p:txBody>
          <a:bodyPr spcFirstLastPara="1" wrap="square" lIns="36000" tIns="0" rIns="0" bIns="0" anchor="b" anchorCtr="0">
            <a:normAutofit fontScale="90000"/>
          </a:bodyPr>
          <a:lstStyle/>
          <a:p>
            <a:pPr marL="0" lvl="0" indent="0" algn="l" rtl="0">
              <a:lnSpc>
                <a:spcPct val="90000"/>
              </a:lnSpc>
              <a:spcBef>
                <a:spcPts val="0"/>
              </a:spcBef>
              <a:spcAft>
                <a:spcPts val="0"/>
              </a:spcAft>
              <a:buSzPct val="111111"/>
              <a:buNone/>
            </a:pPr>
            <a:r>
              <a:rPr lang="en-US"/>
              <a:t>Tamamlanması Gereken Belgeler- Prosedürler </a:t>
            </a:r>
            <a:endParaRPr sz="3240"/>
          </a:p>
        </p:txBody>
      </p:sp>
      <p:sp>
        <p:nvSpPr>
          <p:cNvPr id="603" name="Google Shape;603;p101"/>
          <p:cNvSpPr txBox="1">
            <a:spLocks noGrp="1"/>
          </p:cNvSpPr>
          <p:nvPr>
            <p:ph type="body" idx="4294967295"/>
          </p:nvPr>
        </p:nvSpPr>
        <p:spPr>
          <a:xfrm>
            <a:off x="830128" y="1407890"/>
            <a:ext cx="8691243" cy="5261428"/>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2400"/>
              <a:buNone/>
            </a:pPr>
            <a:r>
              <a:rPr lang="en-US" sz="2400">
                <a:solidFill>
                  <a:srgbClr val="C394A6"/>
                </a:solidFill>
              </a:rPr>
              <a:t>5</a:t>
            </a:r>
            <a:r>
              <a:rPr lang="en-US" sz="2400">
                <a:latin typeface="Calibri"/>
                <a:ea typeface="Calibri"/>
                <a:cs typeface="Calibri"/>
                <a:sym typeface="Calibri"/>
              </a:rPr>
              <a:t>. Pasaport giriş-çıkış mühürleri</a:t>
            </a:r>
            <a:endParaRPr/>
          </a:p>
          <a:p>
            <a:pPr marL="0" lvl="0" indent="0" algn="just" rtl="0">
              <a:lnSpc>
                <a:spcPct val="80000"/>
              </a:lnSpc>
              <a:spcBef>
                <a:spcPts val="0"/>
              </a:spcBef>
              <a:spcAft>
                <a:spcPts val="0"/>
              </a:spcAft>
              <a:buClr>
                <a:schemeClr val="dk1"/>
              </a:buClr>
              <a:buSzPts val="2400"/>
              <a:buNone/>
            </a:pPr>
            <a:endParaRPr sz="2400"/>
          </a:p>
          <a:p>
            <a:pPr marL="0" lvl="0" indent="0" algn="just" rtl="0">
              <a:lnSpc>
                <a:spcPct val="80000"/>
              </a:lnSpc>
              <a:spcBef>
                <a:spcPts val="0"/>
              </a:spcBef>
              <a:spcAft>
                <a:spcPts val="0"/>
              </a:spcAft>
              <a:buClr>
                <a:schemeClr val="dk1"/>
              </a:buClr>
              <a:buSzPts val="2400"/>
              <a:buNone/>
            </a:pPr>
            <a:r>
              <a:rPr lang="en-US" sz="2400"/>
              <a:t>Pasaportunuzun giriş ve çıkış mühürlerinin göründüğü sayfanın fotokopisi KION’a yüklenmelidir. </a:t>
            </a:r>
            <a:endParaRPr/>
          </a:p>
          <a:p>
            <a:pPr marL="228600" lvl="0" indent="-76200" algn="l" rtl="0">
              <a:lnSpc>
                <a:spcPct val="90000"/>
              </a:lnSpc>
              <a:spcBef>
                <a:spcPts val="1000"/>
              </a:spcBef>
              <a:spcAft>
                <a:spcPts val="0"/>
              </a:spcAft>
              <a:buClr>
                <a:schemeClr val="dk1"/>
              </a:buClr>
              <a:buSzPts val="2400"/>
              <a:buNone/>
            </a:pPr>
            <a:endParaRPr sz="2400"/>
          </a:p>
          <a:p>
            <a:pPr marL="228600" lvl="0" indent="-76200" algn="just" rtl="0">
              <a:lnSpc>
                <a:spcPct val="90000"/>
              </a:lnSpc>
              <a:spcBef>
                <a:spcPts val="1000"/>
              </a:spcBef>
              <a:spcAft>
                <a:spcPts val="0"/>
              </a:spcAft>
              <a:buClr>
                <a:schemeClr val="dk1"/>
              </a:buClr>
              <a:buSzPts val="2400"/>
              <a:buNone/>
            </a:pPr>
            <a:endParaRPr sz="2400"/>
          </a:p>
        </p:txBody>
      </p:sp>
      <p:sp>
        <p:nvSpPr>
          <p:cNvPr id="604" name="Google Shape;604;p101"/>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25</a:t>
            </a:fld>
            <a:endParaRPr/>
          </a:p>
        </p:txBody>
      </p:sp>
      <p:pic>
        <p:nvPicPr>
          <p:cNvPr id="605" name="Google Shape;605;p101" descr="agreement icon ile ilgili gÃ¶rsel sonucu"/>
          <p:cNvPicPr preferRelativeResize="0"/>
          <p:nvPr/>
        </p:nvPicPr>
        <p:blipFill rotWithShape="1">
          <a:blip r:embed="rId3">
            <a:alphaModFix/>
          </a:blip>
          <a:srcRect/>
          <a:stretch/>
        </p:blipFill>
        <p:spPr>
          <a:xfrm>
            <a:off x="9710021" y="721391"/>
            <a:ext cx="2411334" cy="24113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4" name="Google Shape;614;p102"/>
          <p:cNvPicPr preferRelativeResize="0"/>
          <p:nvPr/>
        </p:nvPicPr>
        <p:blipFill rotWithShape="1">
          <a:blip r:embed="rId3">
            <a:alphaModFix/>
          </a:blip>
          <a:srcRect/>
          <a:stretch/>
        </p:blipFill>
        <p:spPr>
          <a:xfrm>
            <a:off x="9030101" y="345185"/>
            <a:ext cx="2863700" cy="1402200"/>
          </a:xfrm>
          <a:prstGeom prst="rect">
            <a:avLst/>
          </a:prstGeom>
          <a:noFill/>
          <a:ln>
            <a:noFill/>
          </a:ln>
        </p:spPr>
      </p:pic>
      <p:sp>
        <p:nvSpPr>
          <p:cNvPr id="611" name="Google Shape;611;p102"/>
          <p:cNvSpPr txBox="1">
            <a:spLocks noGrp="1"/>
          </p:cNvSpPr>
          <p:nvPr>
            <p:ph type="title"/>
          </p:nvPr>
        </p:nvSpPr>
        <p:spPr>
          <a:xfrm>
            <a:off x="1035541" y="308590"/>
            <a:ext cx="7994560" cy="540001"/>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240"/>
              <a:buNone/>
            </a:pPr>
            <a:r>
              <a:rPr lang="en-US"/>
              <a:t>Hibe Ödemeleri </a:t>
            </a:r>
            <a:endParaRPr sz="3240"/>
          </a:p>
        </p:txBody>
      </p:sp>
      <p:sp>
        <p:nvSpPr>
          <p:cNvPr id="612" name="Google Shape;612;p102"/>
          <p:cNvSpPr txBox="1">
            <a:spLocks noGrp="1"/>
          </p:cNvSpPr>
          <p:nvPr>
            <p:ph type="body" idx="4294967295"/>
          </p:nvPr>
        </p:nvSpPr>
        <p:spPr>
          <a:xfrm>
            <a:off x="830127" y="1046285"/>
            <a:ext cx="10422891" cy="5623033"/>
          </a:xfrm>
          <a:prstGeom prst="rect">
            <a:avLst/>
          </a:prstGeom>
          <a:noFill/>
          <a:ln>
            <a:noFill/>
          </a:ln>
        </p:spPr>
        <p:txBody>
          <a:bodyPr spcFirstLastPara="1" wrap="square" lIns="91425" tIns="45700" rIns="91425" bIns="45700" anchor="t" anchorCtr="0">
            <a:normAutofit fontScale="92500" lnSpcReduction="10000"/>
          </a:bodyPr>
          <a:lstStyle/>
          <a:p>
            <a:pPr marL="495300" lvl="0" indent="-342900" algn="l" rtl="0">
              <a:lnSpc>
                <a:spcPct val="90000"/>
              </a:lnSpc>
              <a:spcBef>
                <a:spcPts val="1000"/>
              </a:spcBef>
              <a:spcAft>
                <a:spcPts val="0"/>
              </a:spcAft>
              <a:buClr>
                <a:srgbClr val="C394A6"/>
              </a:buClr>
              <a:buSzPts val="2400"/>
              <a:buFont typeface="Noto Sans Symbols"/>
              <a:buChar char="❑"/>
            </a:pPr>
            <a:r>
              <a:rPr lang="en-US" sz="2400" dirty="0" err="1" smtClean="0"/>
              <a:t>Ödemeler</a:t>
            </a:r>
            <a:r>
              <a:rPr lang="en-US" sz="2400" dirty="0" smtClean="0"/>
              <a:t> </a:t>
            </a:r>
            <a:r>
              <a:rPr lang="en-US" sz="2400" dirty="0" err="1" smtClean="0"/>
              <a:t>hareketlilik</a:t>
            </a:r>
            <a:r>
              <a:rPr lang="en-US" sz="2400" dirty="0" smtClean="0"/>
              <a:t> </a:t>
            </a:r>
            <a:r>
              <a:rPr lang="en-US" sz="2400" dirty="0" err="1" smtClean="0"/>
              <a:t>öncesi</a:t>
            </a:r>
            <a:r>
              <a:rPr lang="en-US" sz="2400" dirty="0" smtClean="0"/>
              <a:t> </a:t>
            </a:r>
            <a:r>
              <a:rPr lang="en-US" sz="2400" dirty="0" err="1" smtClean="0"/>
              <a:t>ve</a:t>
            </a:r>
            <a:r>
              <a:rPr lang="en-US" sz="2400" dirty="0" smtClean="0"/>
              <a:t> </a:t>
            </a:r>
            <a:r>
              <a:rPr lang="en-US" sz="2400" dirty="0" err="1" smtClean="0"/>
              <a:t>sonrası</a:t>
            </a:r>
            <a:r>
              <a:rPr lang="en-US" sz="2400" dirty="0" smtClean="0"/>
              <a:t> </a:t>
            </a:r>
            <a:r>
              <a:rPr lang="en-US" sz="2400" dirty="0" err="1" smtClean="0"/>
              <a:t>olmak</a:t>
            </a:r>
            <a:r>
              <a:rPr lang="en-US" sz="2400" dirty="0" smtClean="0"/>
              <a:t> </a:t>
            </a:r>
            <a:r>
              <a:rPr lang="en-US" sz="2400" dirty="0" err="1" smtClean="0"/>
              <a:t>üzere</a:t>
            </a:r>
            <a:r>
              <a:rPr lang="en-US" sz="2400" dirty="0" smtClean="0"/>
              <a:t> 2 </a:t>
            </a:r>
            <a:r>
              <a:rPr lang="en-US" sz="2400" dirty="0" err="1" smtClean="0"/>
              <a:t>ayrı</a:t>
            </a:r>
            <a:r>
              <a:rPr lang="en-US" sz="2400" dirty="0" smtClean="0"/>
              <a:t> </a:t>
            </a:r>
            <a:r>
              <a:rPr lang="en-US" sz="2400" dirty="0" err="1" smtClean="0"/>
              <a:t>ödeme</a:t>
            </a:r>
            <a:r>
              <a:rPr lang="en-US" sz="2400" dirty="0" smtClean="0"/>
              <a:t> </a:t>
            </a:r>
            <a:r>
              <a:rPr lang="en-US" sz="2400" dirty="0" err="1" smtClean="0"/>
              <a:t>yapılır</a:t>
            </a:r>
            <a:r>
              <a:rPr lang="en-US" sz="2400" dirty="0" smtClean="0"/>
              <a:t>. </a:t>
            </a:r>
          </a:p>
          <a:p>
            <a:pPr marL="152400" lvl="0" indent="0" algn="l" rtl="0">
              <a:lnSpc>
                <a:spcPct val="90000"/>
              </a:lnSpc>
              <a:spcBef>
                <a:spcPts val="1000"/>
              </a:spcBef>
              <a:spcAft>
                <a:spcPts val="0"/>
              </a:spcAft>
              <a:buClr>
                <a:srgbClr val="C394A6"/>
              </a:buClr>
              <a:buSzPts val="2400"/>
              <a:buNone/>
            </a:pPr>
            <a:endParaRPr lang="en-US" sz="2400" dirty="0" smtClean="0"/>
          </a:p>
          <a:p>
            <a:pPr marL="495300" lvl="0" indent="-342900" algn="l" rtl="0">
              <a:lnSpc>
                <a:spcPct val="90000"/>
              </a:lnSpc>
              <a:spcBef>
                <a:spcPts val="1000"/>
              </a:spcBef>
              <a:spcAft>
                <a:spcPts val="0"/>
              </a:spcAft>
              <a:buClr>
                <a:srgbClr val="C394A6"/>
              </a:buClr>
              <a:buSzPts val="2400"/>
              <a:buFont typeface="Noto Sans Symbols"/>
              <a:buChar char="❑"/>
            </a:pPr>
            <a:r>
              <a:rPr lang="en-US" sz="2400" dirty="0" smtClean="0"/>
              <a:t>İlk </a:t>
            </a:r>
            <a:r>
              <a:rPr lang="en-US" sz="2400" dirty="0" err="1" smtClean="0"/>
              <a:t>ödeme</a:t>
            </a:r>
            <a:r>
              <a:rPr lang="en-US" sz="2400" dirty="0" smtClean="0"/>
              <a:t> </a:t>
            </a:r>
            <a:r>
              <a:rPr lang="en-US" sz="2400" dirty="0" err="1" smtClean="0"/>
              <a:t>hak</a:t>
            </a:r>
            <a:r>
              <a:rPr lang="en-US" sz="2400" dirty="0" smtClean="0"/>
              <a:t> </a:t>
            </a:r>
            <a:r>
              <a:rPr lang="en-US" sz="2400" dirty="0" err="1" smtClean="0"/>
              <a:t>edilen</a:t>
            </a:r>
            <a:r>
              <a:rPr lang="en-US" sz="2400" dirty="0" smtClean="0"/>
              <a:t> </a:t>
            </a:r>
            <a:r>
              <a:rPr lang="en-US" sz="2400" dirty="0" err="1" smtClean="0"/>
              <a:t>toplam</a:t>
            </a:r>
            <a:r>
              <a:rPr lang="en-US" sz="2400" dirty="0" smtClean="0"/>
              <a:t> </a:t>
            </a:r>
            <a:r>
              <a:rPr lang="en-US" sz="2400" dirty="0" err="1" smtClean="0"/>
              <a:t>hibenin</a:t>
            </a:r>
            <a:r>
              <a:rPr lang="en-US" sz="2400" dirty="0" smtClean="0"/>
              <a:t> %80’I (</a:t>
            </a:r>
            <a:r>
              <a:rPr lang="en-US" sz="2400" dirty="0" err="1" smtClean="0"/>
              <a:t>Staj</a:t>
            </a:r>
            <a:r>
              <a:rPr lang="en-US" sz="2400" dirty="0" smtClean="0"/>
              <a:t> </a:t>
            </a:r>
            <a:r>
              <a:rPr lang="en-US" sz="2400" dirty="0" err="1" smtClean="0"/>
              <a:t>başlangıç</a:t>
            </a:r>
            <a:r>
              <a:rPr lang="en-US" sz="2400" dirty="0" smtClean="0"/>
              <a:t> </a:t>
            </a:r>
            <a:r>
              <a:rPr lang="en-US" sz="2400" dirty="0" err="1" smtClean="0"/>
              <a:t>ve</a:t>
            </a:r>
            <a:r>
              <a:rPr lang="en-US" sz="2400" dirty="0" smtClean="0"/>
              <a:t> </a:t>
            </a:r>
            <a:r>
              <a:rPr lang="en-US" sz="2400" dirty="0" err="1" smtClean="0"/>
              <a:t>bitiş</a:t>
            </a:r>
            <a:r>
              <a:rPr lang="en-US" sz="2400" dirty="0"/>
              <a:t> </a:t>
            </a:r>
            <a:r>
              <a:rPr lang="en-US" sz="2400" dirty="0" err="1" smtClean="0"/>
              <a:t>tarihleri</a:t>
            </a:r>
            <a:r>
              <a:rPr lang="en-US" sz="2400" dirty="0" smtClean="0"/>
              <a:t> </a:t>
            </a:r>
            <a:r>
              <a:rPr lang="en-US" sz="2400" dirty="0" err="1" smtClean="0"/>
              <a:t>hesaplanarak</a:t>
            </a:r>
            <a:r>
              <a:rPr lang="en-US" sz="2400" dirty="0" smtClean="0"/>
              <a:t>)</a:t>
            </a:r>
          </a:p>
          <a:p>
            <a:pPr marL="152400" lvl="0" indent="0" algn="l" rtl="0">
              <a:lnSpc>
                <a:spcPct val="90000"/>
              </a:lnSpc>
              <a:spcBef>
                <a:spcPts val="1000"/>
              </a:spcBef>
              <a:spcAft>
                <a:spcPts val="0"/>
              </a:spcAft>
              <a:buClr>
                <a:srgbClr val="C394A6"/>
              </a:buClr>
              <a:buSzPts val="2400"/>
              <a:buNone/>
            </a:pPr>
            <a:endParaRPr lang="en-US" sz="2400" dirty="0" smtClean="0"/>
          </a:p>
          <a:p>
            <a:pPr marL="495300" lvl="0" indent="-342900" algn="l" rtl="0">
              <a:lnSpc>
                <a:spcPct val="90000"/>
              </a:lnSpc>
              <a:spcBef>
                <a:spcPts val="1000"/>
              </a:spcBef>
              <a:spcAft>
                <a:spcPts val="0"/>
              </a:spcAft>
              <a:buClr>
                <a:srgbClr val="C394A6"/>
              </a:buClr>
              <a:buSzPts val="2400"/>
              <a:buFont typeface="Noto Sans Symbols"/>
              <a:buChar char="❑"/>
            </a:pPr>
            <a:r>
              <a:rPr lang="en-US" sz="2400" dirty="0" err="1" smtClean="0"/>
              <a:t>Faaliyetin</a:t>
            </a:r>
            <a:r>
              <a:rPr lang="en-US" sz="2400" dirty="0" smtClean="0"/>
              <a:t> </a:t>
            </a:r>
            <a:r>
              <a:rPr lang="en-US" sz="2400" dirty="0" err="1"/>
              <a:t>tamamlanmış</a:t>
            </a:r>
            <a:r>
              <a:rPr lang="en-US" sz="2400" dirty="0"/>
              <a:t> </a:t>
            </a:r>
            <a:r>
              <a:rPr lang="en-US" sz="2400" dirty="0" err="1"/>
              <a:t>sayılması</a:t>
            </a:r>
            <a:r>
              <a:rPr lang="en-US" sz="2400" dirty="0"/>
              <a:t> </a:t>
            </a:r>
            <a:r>
              <a:rPr lang="en-US" sz="2400" dirty="0" err="1"/>
              <a:t>ve</a:t>
            </a:r>
            <a:r>
              <a:rPr lang="en-US" sz="2400" dirty="0"/>
              <a:t> (</a:t>
            </a:r>
            <a:r>
              <a:rPr lang="en-US" sz="2400" dirty="0" err="1"/>
              <a:t>varsa</a:t>
            </a:r>
            <a:r>
              <a:rPr lang="en-US" sz="2400" dirty="0"/>
              <a:t>) </a:t>
            </a:r>
            <a:r>
              <a:rPr lang="en-US" sz="2400" dirty="0" err="1"/>
              <a:t>kalan</a:t>
            </a:r>
            <a:r>
              <a:rPr lang="en-US" sz="2400" dirty="0"/>
              <a:t> </a:t>
            </a:r>
            <a:r>
              <a:rPr lang="en-US" sz="2400" dirty="0" err="1"/>
              <a:t>hibenin</a:t>
            </a:r>
            <a:r>
              <a:rPr lang="en-US" sz="2400" dirty="0"/>
              <a:t> </a:t>
            </a:r>
            <a:r>
              <a:rPr lang="en-US" sz="2400" dirty="0" err="1"/>
              <a:t>ödenmesi</a:t>
            </a:r>
            <a:r>
              <a:rPr lang="en-US" sz="2400" dirty="0"/>
              <a:t> </a:t>
            </a:r>
            <a:r>
              <a:rPr lang="en-US" sz="2400" dirty="0" err="1"/>
              <a:t>için</a:t>
            </a:r>
            <a:r>
              <a:rPr lang="en-US" sz="2400" dirty="0"/>
              <a:t> </a:t>
            </a:r>
            <a:r>
              <a:rPr lang="en-US" sz="2400" dirty="0" err="1"/>
              <a:t>tüm</a:t>
            </a:r>
            <a:r>
              <a:rPr lang="en-US" sz="2400" dirty="0"/>
              <a:t> </a:t>
            </a:r>
            <a:r>
              <a:rPr lang="en-US" sz="2400" dirty="0" err="1"/>
              <a:t>bu</a:t>
            </a:r>
            <a:r>
              <a:rPr lang="en-US" sz="2400" dirty="0"/>
              <a:t> </a:t>
            </a:r>
            <a:r>
              <a:rPr lang="en-US" sz="2400" dirty="0" err="1"/>
              <a:t>belgelerin</a:t>
            </a:r>
            <a:r>
              <a:rPr lang="en-US" sz="2400" dirty="0"/>
              <a:t> </a:t>
            </a:r>
            <a:r>
              <a:rPr lang="en-US" sz="2400" dirty="0" err="1"/>
              <a:t>ve</a:t>
            </a:r>
            <a:r>
              <a:rPr lang="en-US" sz="2400" dirty="0"/>
              <a:t> </a:t>
            </a:r>
            <a:r>
              <a:rPr lang="en-US" sz="2400" dirty="0" err="1"/>
              <a:t>prosedürlerin</a:t>
            </a:r>
            <a:r>
              <a:rPr lang="en-US" sz="2400" dirty="0"/>
              <a:t> </a:t>
            </a:r>
            <a:r>
              <a:rPr lang="en-US" sz="2400" dirty="0" err="1"/>
              <a:t>tamamlanması</a:t>
            </a:r>
            <a:r>
              <a:rPr lang="en-US" sz="2400" dirty="0"/>
              <a:t> </a:t>
            </a:r>
            <a:r>
              <a:rPr lang="en-US" sz="2400" dirty="0" err="1"/>
              <a:t>zorunludur</a:t>
            </a:r>
            <a:r>
              <a:rPr lang="en-US" sz="2400" dirty="0"/>
              <a:t>. </a:t>
            </a:r>
            <a:endParaRPr dirty="0"/>
          </a:p>
          <a:p>
            <a:pPr marL="495300" lvl="0" indent="-342900" algn="l" rtl="0">
              <a:lnSpc>
                <a:spcPct val="90000"/>
              </a:lnSpc>
              <a:spcBef>
                <a:spcPts val="1000"/>
              </a:spcBef>
              <a:spcAft>
                <a:spcPts val="0"/>
              </a:spcAft>
              <a:buClr>
                <a:srgbClr val="C394A6"/>
              </a:buClr>
              <a:buSzPts val="2400"/>
              <a:buFont typeface="Noto Sans Symbols"/>
              <a:buChar char="❑"/>
            </a:pPr>
            <a:r>
              <a:rPr lang="en-US" sz="2400" dirty="0" err="1"/>
              <a:t>Dönüş</a:t>
            </a:r>
            <a:r>
              <a:rPr lang="en-US" sz="2400" dirty="0"/>
              <a:t> </a:t>
            </a:r>
            <a:r>
              <a:rPr lang="en-US" sz="2400" dirty="0" err="1"/>
              <a:t>sonrası</a:t>
            </a:r>
            <a:r>
              <a:rPr lang="en-US" sz="2400" dirty="0"/>
              <a:t> </a:t>
            </a:r>
            <a:r>
              <a:rPr lang="en-US" sz="2400" dirty="0" err="1"/>
              <a:t>hibe</a:t>
            </a:r>
            <a:r>
              <a:rPr lang="en-US" sz="2400" dirty="0"/>
              <a:t> </a:t>
            </a:r>
            <a:r>
              <a:rPr lang="en-US" sz="2400" dirty="0" err="1"/>
              <a:t>hesaplamaları</a:t>
            </a:r>
            <a:r>
              <a:rPr lang="en-US" sz="2400" dirty="0"/>
              <a:t> </a:t>
            </a:r>
            <a:r>
              <a:rPr lang="en-US" sz="2400" dirty="0" err="1"/>
              <a:t>katılım</a:t>
            </a:r>
            <a:r>
              <a:rPr lang="en-US" sz="2400" dirty="0"/>
              <a:t> </a:t>
            </a:r>
            <a:r>
              <a:rPr lang="en-US" sz="2400" dirty="0" err="1"/>
              <a:t>belgesindeki</a:t>
            </a:r>
            <a:r>
              <a:rPr lang="en-US" sz="2400" dirty="0"/>
              <a:t> (duration sheet) </a:t>
            </a:r>
            <a:r>
              <a:rPr lang="en-US" sz="2400" dirty="0" err="1"/>
              <a:t>tarihlere</a:t>
            </a:r>
            <a:r>
              <a:rPr lang="en-US" sz="2400" dirty="0"/>
              <a:t> </a:t>
            </a:r>
            <a:r>
              <a:rPr lang="en-US" sz="2400" dirty="0" err="1"/>
              <a:t>göre</a:t>
            </a:r>
            <a:r>
              <a:rPr lang="en-US" sz="2400" dirty="0"/>
              <a:t> </a:t>
            </a:r>
            <a:r>
              <a:rPr lang="en-US" sz="2400" dirty="0" err="1"/>
              <a:t>yapılır</a:t>
            </a:r>
            <a:r>
              <a:rPr lang="en-US" sz="2400" dirty="0"/>
              <a:t>. </a:t>
            </a:r>
            <a:r>
              <a:rPr lang="en-US" sz="2400" dirty="0" err="1"/>
              <a:t>Kalış</a:t>
            </a:r>
            <a:r>
              <a:rPr lang="en-US" sz="2400" dirty="0"/>
              <a:t> </a:t>
            </a:r>
            <a:r>
              <a:rPr lang="en-US" sz="2400" dirty="0" err="1"/>
              <a:t>süresince</a:t>
            </a:r>
            <a:r>
              <a:rPr lang="en-US" sz="2400" dirty="0"/>
              <a:t> </a:t>
            </a:r>
            <a:r>
              <a:rPr lang="en-US" sz="2400" dirty="0" err="1"/>
              <a:t>hak</a:t>
            </a:r>
            <a:r>
              <a:rPr lang="en-US" sz="2400" dirty="0"/>
              <a:t> </a:t>
            </a:r>
            <a:r>
              <a:rPr lang="en-US" sz="2400" dirty="0" err="1"/>
              <a:t>edilen</a:t>
            </a:r>
            <a:r>
              <a:rPr lang="en-US" sz="2400" dirty="0"/>
              <a:t> </a:t>
            </a:r>
            <a:r>
              <a:rPr lang="en-US" sz="2400" dirty="0" err="1"/>
              <a:t>hibe</a:t>
            </a:r>
            <a:r>
              <a:rPr lang="en-US" sz="2400" dirty="0"/>
              <a:t> ilk </a:t>
            </a:r>
            <a:r>
              <a:rPr lang="en-US" sz="2400" dirty="0" err="1"/>
              <a:t>ödemeden</a:t>
            </a:r>
            <a:r>
              <a:rPr lang="en-US" sz="2400" dirty="0"/>
              <a:t> </a:t>
            </a:r>
            <a:r>
              <a:rPr lang="en-US" sz="2400" dirty="0" err="1"/>
              <a:t>az</a:t>
            </a:r>
            <a:r>
              <a:rPr lang="en-US" sz="2400" dirty="0"/>
              <a:t> </a:t>
            </a:r>
            <a:r>
              <a:rPr lang="en-US" sz="2400" dirty="0" err="1"/>
              <a:t>ise</a:t>
            </a:r>
            <a:r>
              <a:rPr lang="en-US" sz="2400" dirty="0"/>
              <a:t> </a:t>
            </a:r>
            <a:r>
              <a:rPr lang="en-US" sz="2400" dirty="0" err="1"/>
              <a:t>aradaki</a:t>
            </a:r>
            <a:r>
              <a:rPr lang="en-US" sz="2400" dirty="0"/>
              <a:t> </a:t>
            </a:r>
            <a:r>
              <a:rPr lang="en-US" sz="2400" dirty="0" err="1"/>
              <a:t>farkın</a:t>
            </a:r>
            <a:r>
              <a:rPr lang="en-US" sz="2400" dirty="0"/>
              <a:t> </a:t>
            </a:r>
            <a:r>
              <a:rPr lang="en-US" sz="2400" dirty="0" err="1"/>
              <a:t>iadesi</a:t>
            </a:r>
            <a:r>
              <a:rPr lang="en-US" sz="2400" dirty="0"/>
              <a:t> </a:t>
            </a:r>
            <a:r>
              <a:rPr lang="en-US" sz="2400" dirty="0" err="1"/>
              <a:t>istenir</a:t>
            </a:r>
            <a:r>
              <a:rPr lang="en-US" sz="2400" dirty="0"/>
              <a:t>, </a:t>
            </a:r>
            <a:r>
              <a:rPr lang="en-US" sz="2400" dirty="0" err="1"/>
              <a:t>fazla</a:t>
            </a:r>
            <a:r>
              <a:rPr lang="en-US" sz="2400" dirty="0"/>
              <a:t> </a:t>
            </a:r>
            <a:r>
              <a:rPr lang="en-US" sz="2400" dirty="0" err="1"/>
              <a:t>ise</a:t>
            </a:r>
            <a:r>
              <a:rPr lang="en-US" sz="2400" dirty="0"/>
              <a:t> </a:t>
            </a:r>
            <a:r>
              <a:rPr lang="en-US" sz="2400" dirty="0" err="1"/>
              <a:t>kalan</a:t>
            </a:r>
            <a:r>
              <a:rPr lang="en-US" sz="2400" dirty="0"/>
              <a:t> </a:t>
            </a:r>
            <a:r>
              <a:rPr lang="en-US" sz="2400" dirty="0" err="1"/>
              <a:t>tutar</a:t>
            </a:r>
            <a:r>
              <a:rPr lang="en-US" sz="2400" dirty="0"/>
              <a:t> </a:t>
            </a:r>
            <a:r>
              <a:rPr lang="en-US" sz="2400" dirty="0" err="1"/>
              <a:t>öğrenciye</a:t>
            </a:r>
            <a:r>
              <a:rPr lang="en-US" sz="2400" dirty="0"/>
              <a:t> </a:t>
            </a:r>
            <a:r>
              <a:rPr lang="en-US" sz="2400" dirty="0" err="1"/>
              <a:t>ödenir</a:t>
            </a:r>
            <a:r>
              <a:rPr lang="en-US" sz="2400" dirty="0"/>
              <a:t>. </a:t>
            </a:r>
            <a:endParaRPr sz="2400" dirty="0"/>
          </a:p>
          <a:p>
            <a:pPr marL="495300" lvl="0" indent="-342900" algn="l" rtl="0">
              <a:lnSpc>
                <a:spcPct val="90000"/>
              </a:lnSpc>
              <a:spcBef>
                <a:spcPts val="1000"/>
              </a:spcBef>
              <a:spcAft>
                <a:spcPts val="0"/>
              </a:spcAft>
              <a:buClr>
                <a:srgbClr val="C394A6"/>
              </a:buClr>
              <a:buSzPts val="2400"/>
              <a:buFont typeface="Noto Sans Symbols"/>
              <a:buChar char="❑"/>
            </a:pPr>
            <a:r>
              <a:rPr lang="en-US" sz="2400" dirty="0" err="1"/>
              <a:t>Örn</a:t>
            </a:r>
            <a:r>
              <a:rPr lang="en-US" sz="2400" dirty="0"/>
              <a:t>: 91 </a:t>
            </a:r>
            <a:r>
              <a:rPr lang="en-US" sz="2400" dirty="0" err="1"/>
              <a:t>günlük</a:t>
            </a:r>
            <a:r>
              <a:rPr lang="en-US" sz="2400" dirty="0"/>
              <a:t> </a:t>
            </a:r>
            <a:r>
              <a:rPr lang="en-US" sz="2400" dirty="0" err="1"/>
              <a:t>hibe</a:t>
            </a:r>
            <a:r>
              <a:rPr lang="en-US" sz="2400" dirty="0"/>
              <a:t>: 1820 Euro</a:t>
            </a:r>
            <a:endParaRPr dirty="0"/>
          </a:p>
          <a:p>
            <a:pPr marL="152400" lvl="0" indent="0" algn="l" rtl="0">
              <a:lnSpc>
                <a:spcPct val="90000"/>
              </a:lnSpc>
              <a:spcBef>
                <a:spcPts val="1000"/>
              </a:spcBef>
              <a:spcAft>
                <a:spcPts val="0"/>
              </a:spcAft>
              <a:buClr>
                <a:srgbClr val="C394A6"/>
              </a:buClr>
              <a:buSzPts val="2400"/>
              <a:buNone/>
            </a:pPr>
            <a:r>
              <a:rPr lang="en-US" sz="2400" dirty="0"/>
              <a:t>İlk </a:t>
            </a:r>
            <a:r>
              <a:rPr lang="en-US" sz="2400" dirty="0" err="1"/>
              <a:t>ödeme</a:t>
            </a:r>
            <a:r>
              <a:rPr lang="en-US" sz="2400" dirty="0"/>
              <a:t>: 1456 Euro</a:t>
            </a:r>
            <a:endParaRPr dirty="0"/>
          </a:p>
          <a:p>
            <a:pPr marL="152400" lvl="0" indent="0" algn="l" rtl="0">
              <a:lnSpc>
                <a:spcPct val="90000"/>
              </a:lnSpc>
              <a:spcBef>
                <a:spcPts val="1000"/>
              </a:spcBef>
              <a:spcAft>
                <a:spcPts val="0"/>
              </a:spcAft>
              <a:buClr>
                <a:srgbClr val="C394A6"/>
              </a:buClr>
              <a:buSzPts val="2400"/>
              <a:buNone/>
            </a:pPr>
            <a:r>
              <a:rPr lang="en-US" sz="2400" dirty="0" err="1"/>
              <a:t>Toplam</a:t>
            </a:r>
            <a:r>
              <a:rPr lang="en-US" sz="2400" dirty="0"/>
              <a:t> </a:t>
            </a:r>
            <a:r>
              <a:rPr lang="en-US" sz="2400" dirty="0" err="1"/>
              <a:t>staj</a:t>
            </a:r>
            <a:r>
              <a:rPr lang="en-US" sz="2400" dirty="0"/>
              <a:t> </a:t>
            </a:r>
            <a:r>
              <a:rPr lang="en-US" sz="2400" dirty="0" err="1"/>
              <a:t>süresi</a:t>
            </a:r>
            <a:r>
              <a:rPr lang="en-US" sz="2400" dirty="0"/>
              <a:t>: 60 </a:t>
            </a:r>
            <a:r>
              <a:rPr lang="en-US" sz="2400" dirty="0" err="1"/>
              <a:t>gün</a:t>
            </a:r>
            <a:endParaRPr dirty="0"/>
          </a:p>
          <a:p>
            <a:pPr marL="152400" lvl="0" indent="0" algn="l" rtl="0">
              <a:lnSpc>
                <a:spcPct val="90000"/>
              </a:lnSpc>
              <a:spcBef>
                <a:spcPts val="1000"/>
              </a:spcBef>
              <a:spcAft>
                <a:spcPts val="0"/>
              </a:spcAft>
              <a:buClr>
                <a:srgbClr val="C394A6"/>
              </a:buClr>
              <a:buSzPts val="2400"/>
              <a:buNone/>
            </a:pPr>
            <a:r>
              <a:rPr lang="en-US" sz="2400" dirty="0" err="1"/>
              <a:t>Hak</a:t>
            </a:r>
            <a:r>
              <a:rPr lang="en-US" sz="2400" dirty="0"/>
              <a:t> </a:t>
            </a:r>
            <a:r>
              <a:rPr lang="en-US" sz="2400" dirty="0" err="1"/>
              <a:t>edilen</a:t>
            </a:r>
            <a:r>
              <a:rPr lang="en-US" sz="2400" dirty="0"/>
              <a:t> </a:t>
            </a:r>
            <a:r>
              <a:rPr lang="en-US" sz="2400" dirty="0" err="1"/>
              <a:t>hibe</a:t>
            </a:r>
            <a:r>
              <a:rPr lang="en-US" sz="2400" dirty="0"/>
              <a:t>: 1200 Euro</a:t>
            </a:r>
            <a:endParaRPr dirty="0"/>
          </a:p>
          <a:p>
            <a:pPr marL="152400" lvl="0" indent="0" algn="l" rtl="0">
              <a:lnSpc>
                <a:spcPct val="90000"/>
              </a:lnSpc>
              <a:spcBef>
                <a:spcPts val="1000"/>
              </a:spcBef>
              <a:spcAft>
                <a:spcPts val="0"/>
              </a:spcAft>
              <a:buClr>
                <a:srgbClr val="C394A6"/>
              </a:buClr>
              <a:buSzPts val="2400"/>
              <a:buNone/>
            </a:pPr>
            <a:r>
              <a:rPr lang="en-US" sz="2400" dirty="0" err="1"/>
              <a:t>Öğrencinin</a:t>
            </a:r>
            <a:r>
              <a:rPr lang="en-US" sz="2400" dirty="0"/>
              <a:t> </a:t>
            </a:r>
            <a:r>
              <a:rPr lang="en-US" sz="2400" dirty="0" err="1"/>
              <a:t>iade</a:t>
            </a:r>
            <a:r>
              <a:rPr lang="en-US" sz="2400" dirty="0"/>
              <a:t> </a:t>
            </a:r>
            <a:r>
              <a:rPr lang="en-US" sz="2400" dirty="0" err="1"/>
              <a:t>edeceği</a:t>
            </a:r>
            <a:r>
              <a:rPr lang="en-US" sz="2400" dirty="0"/>
              <a:t> </a:t>
            </a:r>
            <a:r>
              <a:rPr lang="en-US" sz="2400" dirty="0" err="1"/>
              <a:t>tutar</a:t>
            </a:r>
            <a:r>
              <a:rPr lang="en-US" sz="2400" dirty="0"/>
              <a:t>: 1456-1200= 256 Euro </a:t>
            </a:r>
            <a:endParaRPr sz="2400" dirty="0"/>
          </a:p>
          <a:p>
            <a:pPr marL="152400" lvl="0" indent="0" algn="l" rtl="0">
              <a:lnSpc>
                <a:spcPct val="90000"/>
              </a:lnSpc>
              <a:spcBef>
                <a:spcPts val="1000"/>
              </a:spcBef>
              <a:spcAft>
                <a:spcPts val="0"/>
              </a:spcAft>
              <a:buClr>
                <a:srgbClr val="C394A6"/>
              </a:buClr>
              <a:buSzPts val="2400"/>
              <a:buNone/>
            </a:pPr>
            <a:endParaRPr sz="2400" dirty="0"/>
          </a:p>
          <a:p>
            <a:pPr marL="152400" lvl="0" indent="0" algn="l" rtl="0">
              <a:lnSpc>
                <a:spcPct val="90000"/>
              </a:lnSpc>
              <a:spcBef>
                <a:spcPts val="1000"/>
              </a:spcBef>
              <a:spcAft>
                <a:spcPts val="0"/>
              </a:spcAft>
              <a:buSzPts val="2400"/>
              <a:buNone/>
            </a:pPr>
            <a:endParaRPr sz="2400" dirty="0"/>
          </a:p>
          <a:p>
            <a:pPr marL="495300" lvl="0" indent="-190500" algn="l" rtl="0">
              <a:lnSpc>
                <a:spcPct val="90000"/>
              </a:lnSpc>
              <a:spcBef>
                <a:spcPts val="1000"/>
              </a:spcBef>
              <a:spcAft>
                <a:spcPts val="0"/>
              </a:spcAft>
              <a:buClr>
                <a:srgbClr val="C394A6"/>
              </a:buClr>
              <a:buSzPts val="2400"/>
              <a:buFont typeface="Noto Sans Symbols"/>
              <a:buNone/>
            </a:pPr>
            <a:endParaRPr sz="2400" dirty="0"/>
          </a:p>
          <a:p>
            <a:pPr marL="228600" lvl="0" indent="-76200" algn="just" rtl="0">
              <a:lnSpc>
                <a:spcPct val="90000"/>
              </a:lnSpc>
              <a:spcBef>
                <a:spcPts val="1000"/>
              </a:spcBef>
              <a:spcAft>
                <a:spcPts val="0"/>
              </a:spcAft>
              <a:buClr>
                <a:schemeClr val="dk1"/>
              </a:buClr>
              <a:buSzPts val="2400"/>
              <a:buNone/>
            </a:pPr>
            <a:endParaRPr sz="2400" dirty="0"/>
          </a:p>
        </p:txBody>
      </p:sp>
      <p:sp>
        <p:nvSpPr>
          <p:cNvPr id="613" name="Google Shape;613;p102"/>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3" name="Google Shape;623;p103"/>
          <p:cNvPicPr preferRelativeResize="0"/>
          <p:nvPr/>
        </p:nvPicPr>
        <p:blipFill rotWithShape="1">
          <a:blip r:embed="rId3">
            <a:alphaModFix/>
          </a:blip>
          <a:srcRect/>
          <a:stretch/>
        </p:blipFill>
        <p:spPr>
          <a:xfrm>
            <a:off x="9095349" y="147499"/>
            <a:ext cx="2889150" cy="1329000"/>
          </a:xfrm>
          <a:prstGeom prst="rect">
            <a:avLst/>
          </a:prstGeom>
          <a:noFill/>
          <a:ln>
            <a:noFill/>
          </a:ln>
        </p:spPr>
      </p:pic>
      <p:sp>
        <p:nvSpPr>
          <p:cNvPr id="620" name="Google Shape;620;p103"/>
          <p:cNvSpPr txBox="1">
            <a:spLocks noGrp="1"/>
          </p:cNvSpPr>
          <p:nvPr>
            <p:ph type="title"/>
          </p:nvPr>
        </p:nvSpPr>
        <p:spPr>
          <a:xfrm>
            <a:off x="1035541" y="308590"/>
            <a:ext cx="7994560" cy="540001"/>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240"/>
              <a:buNone/>
            </a:pPr>
            <a:r>
              <a:rPr lang="en-US"/>
              <a:t>Hibe Ödemeleri </a:t>
            </a:r>
            <a:endParaRPr sz="3240"/>
          </a:p>
        </p:txBody>
      </p:sp>
      <p:sp>
        <p:nvSpPr>
          <p:cNvPr id="621" name="Google Shape;621;p103"/>
          <p:cNvSpPr txBox="1">
            <a:spLocks noGrp="1"/>
          </p:cNvSpPr>
          <p:nvPr>
            <p:ph type="body" idx="4294967295"/>
          </p:nvPr>
        </p:nvSpPr>
        <p:spPr>
          <a:xfrm>
            <a:off x="372928" y="1016788"/>
            <a:ext cx="10909588" cy="5623033"/>
          </a:xfrm>
          <a:prstGeom prst="rect">
            <a:avLst/>
          </a:prstGeom>
          <a:noFill/>
          <a:ln>
            <a:noFill/>
          </a:ln>
        </p:spPr>
        <p:txBody>
          <a:bodyPr spcFirstLastPara="1" wrap="square" lIns="91425" tIns="45700" rIns="91425" bIns="45700" anchor="t" anchorCtr="0">
            <a:normAutofit/>
          </a:bodyPr>
          <a:lstStyle/>
          <a:p>
            <a:pPr marL="495300" lvl="0" indent="-342900" algn="l" rtl="0">
              <a:lnSpc>
                <a:spcPct val="90000"/>
              </a:lnSpc>
              <a:spcBef>
                <a:spcPts val="1000"/>
              </a:spcBef>
              <a:spcAft>
                <a:spcPts val="0"/>
              </a:spcAft>
              <a:buClr>
                <a:srgbClr val="C394A6"/>
              </a:buClr>
              <a:buSzPts val="2400"/>
              <a:buFont typeface="Noto Sans Symbols"/>
              <a:buChar char="❑"/>
            </a:pPr>
            <a:r>
              <a:rPr lang="en-US" sz="2400" dirty="0" err="1"/>
              <a:t>Hareketlilik</a:t>
            </a:r>
            <a:r>
              <a:rPr lang="en-US" sz="2400" dirty="0"/>
              <a:t> </a:t>
            </a:r>
            <a:r>
              <a:rPr lang="en-US" sz="2400" dirty="0" err="1"/>
              <a:t>sonrasına</a:t>
            </a:r>
            <a:r>
              <a:rPr lang="en-US" sz="2400" dirty="0"/>
              <a:t> </a:t>
            </a:r>
            <a:r>
              <a:rPr lang="en-US" sz="2400" dirty="0" err="1"/>
              <a:t>ait</a:t>
            </a:r>
            <a:r>
              <a:rPr lang="en-US" sz="2400" dirty="0"/>
              <a:t> </a:t>
            </a:r>
            <a:r>
              <a:rPr lang="en-US" sz="2400" dirty="0" err="1"/>
              <a:t>hiçbir</a:t>
            </a:r>
            <a:r>
              <a:rPr lang="en-US" sz="2400" dirty="0"/>
              <a:t> </a:t>
            </a:r>
            <a:r>
              <a:rPr lang="en-US" sz="2400" dirty="0" err="1"/>
              <a:t>hareketlilik</a:t>
            </a:r>
            <a:r>
              <a:rPr lang="en-US" sz="2400" dirty="0"/>
              <a:t> </a:t>
            </a:r>
            <a:r>
              <a:rPr lang="en-US" sz="2400" dirty="0" err="1"/>
              <a:t>belgesinin</a:t>
            </a:r>
            <a:r>
              <a:rPr lang="en-US" sz="2400" dirty="0"/>
              <a:t> </a:t>
            </a:r>
            <a:r>
              <a:rPr lang="en-US" sz="2400" dirty="0" err="1"/>
              <a:t>ya</a:t>
            </a:r>
            <a:r>
              <a:rPr lang="en-US" sz="2400" dirty="0"/>
              <a:t> da </a:t>
            </a:r>
            <a:r>
              <a:rPr lang="en-US" sz="2400" dirty="0" err="1"/>
              <a:t>hareketliliğe</a:t>
            </a:r>
            <a:r>
              <a:rPr lang="en-US" sz="2400" dirty="0"/>
              <a:t> </a:t>
            </a:r>
            <a:r>
              <a:rPr lang="en-US" sz="2400" dirty="0" err="1"/>
              <a:t>katılımı</a:t>
            </a:r>
            <a:r>
              <a:rPr lang="en-US" sz="2400" dirty="0"/>
              <a:t> </a:t>
            </a:r>
            <a:r>
              <a:rPr lang="en-US" sz="2400" dirty="0" err="1"/>
              <a:t>kanıtlayan</a:t>
            </a:r>
            <a:r>
              <a:rPr lang="en-US" sz="2400" dirty="0"/>
              <a:t> </a:t>
            </a:r>
            <a:r>
              <a:rPr lang="en-US" sz="2400" dirty="0" err="1"/>
              <a:t>belgelerin</a:t>
            </a:r>
            <a:r>
              <a:rPr lang="en-US" sz="2400" dirty="0"/>
              <a:t> (</a:t>
            </a:r>
            <a:r>
              <a:rPr lang="en-US" sz="2400" dirty="0" err="1"/>
              <a:t>katılım</a:t>
            </a:r>
            <a:r>
              <a:rPr lang="en-US" sz="2400" dirty="0"/>
              <a:t> </a:t>
            </a:r>
            <a:r>
              <a:rPr lang="en-US" sz="2400" dirty="0" err="1"/>
              <a:t>sertifikası</a:t>
            </a:r>
            <a:r>
              <a:rPr lang="en-US" sz="2400" dirty="0"/>
              <a:t> </a:t>
            </a:r>
            <a:r>
              <a:rPr lang="en-US" sz="2400" dirty="0" err="1"/>
              <a:t>veya</a:t>
            </a:r>
            <a:r>
              <a:rPr lang="en-US" sz="2400" dirty="0"/>
              <a:t> </a:t>
            </a:r>
            <a:r>
              <a:rPr lang="en-US" sz="2400" dirty="0" err="1"/>
              <a:t>bunun</a:t>
            </a:r>
            <a:r>
              <a:rPr lang="en-US" sz="2400" dirty="0"/>
              <a:t> </a:t>
            </a:r>
            <a:r>
              <a:rPr lang="en-US" sz="2400" dirty="0" err="1"/>
              <a:t>yerine</a:t>
            </a:r>
            <a:r>
              <a:rPr lang="en-US" sz="2400" dirty="0"/>
              <a:t> </a:t>
            </a:r>
            <a:r>
              <a:rPr lang="en-US" sz="2400" dirty="0" err="1"/>
              <a:t>geçebilecek</a:t>
            </a:r>
            <a:r>
              <a:rPr lang="en-US" sz="2400" dirty="0"/>
              <a:t> </a:t>
            </a:r>
            <a:r>
              <a:rPr lang="en-US" sz="2400" dirty="0" err="1"/>
              <a:t>dönüş</a:t>
            </a:r>
            <a:r>
              <a:rPr lang="en-US" sz="2400" dirty="0"/>
              <a:t> </a:t>
            </a:r>
            <a:r>
              <a:rPr lang="en-US" sz="2400" dirty="0" err="1"/>
              <a:t>sonrası</a:t>
            </a:r>
            <a:r>
              <a:rPr lang="en-US" sz="2400" dirty="0"/>
              <a:t> </a:t>
            </a:r>
            <a:r>
              <a:rPr lang="en-US" sz="2400" dirty="0" err="1"/>
              <a:t>transkript</a:t>
            </a:r>
            <a:r>
              <a:rPr lang="en-US" sz="2400" dirty="0"/>
              <a:t>) </a:t>
            </a:r>
            <a:r>
              <a:rPr lang="en-US" sz="2400" dirty="0" err="1"/>
              <a:t>duyurulan</a:t>
            </a:r>
            <a:r>
              <a:rPr lang="en-US" sz="2400" dirty="0"/>
              <a:t> </a:t>
            </a:r>
            <a:r>
              <a:rPr lang="en-US" sz="2400" dirty="0" err="1"/>
              <a:t>tarihlere</a:t>
            </a:r>
            <a:r>
              <a:rPr lang="en-US" sz="2400" dirty="0"/>
              <a:t> </a:t>
            </a:r>
            <a:r>
              <a:rPr lang="en-US" sz="2400" dirty="0" err="1"/>
              <a:t>uygun</a:t>
            </a:r>
            <a:r>
              <a:rPr lang="en-US" sz="2400" dirty="0"/>
              <a:t> </a:t>
            </a:r>
            <a:r>
              <a:rPr lang="en-US" sz="2400" dirty="0" err="1"/>
              <a:t>olarak</a:t>
            </a:r>
            <a:r>
              <a:rPr lang="en-US" sz="2400" dirty="0"/>
              <a:t> </a:t>
            </a:r>
            <a:r>
              <a:rPr lang="en-US" sz="2400" dirty="0" err="1"/>
              <a:t>tamamlanmaması</a:t>
            </a:r>
            <a:r>
              <a:rPr lang="en-US" sz="2400" dirty="0"/>
              <a:t> </a:t>
            </a:r>
            <a:r>
              <a:rPr lang="en-US" sz="2400" dirty="0" err="1"/>
              <a:t>halinde</a:t>
            </a:r>
            <a:r>
              <a:rPr lang="en-US" sz="2400" dirty="0"/>
              <a:t> tam </a:t>
            </a:r>
            <a:r>
              <a:rPr lang="en-US" sz="2400" dirty="0" err="1"/>
              <a:t>iade</a:t>
            </a:r>
            <a:r>
              <a:rPr lang="en-US" sz="2400" dirty="0"/>
              <a:t> </a:t>
            </a:r>
            <a:r>
              <a:rPr lang="en-US" sz="2400" dirty="0" err="1"/>
              <a:t>istenir</a:t>
            </a:r>
            <a:r>
              <a:rPr lang="en-US" sz="2400" dirty="0"/>
              <a:t>. </a:t>
            </a:r>
            <a:endParaRPr dirty="0"/>
          </a:p>
          <a:p>
            <a:pPr marL="495300" lvl="0" indent="-342900" algn="l" rtl="0">
              <a:lnSpc>
                <a:spcPct val="90000"/>
              </a:lnSpc>
              <a:spcBef>
                <a:spcPts val="1000"/>
              </a:spcBef>
              <a:spcAft>
                <a:spcPts val="0"/>
              </a:spcAft>
              <a:buClr>
                <a:srgbClr val="C394A6"/>
              </a:buClr>
              <a:buSzPts val="2400"/>
              <a:buFont typeface="Noto Sans Symbols"/>
              <a:buChar char="❑"/>
            </a:pPr>
            <a:r>
              <a:rPr lang="en-US" sz="2400" dirty="0" err="1"/>
              <a:t>Katılımcı</a:t>
            </a:r>
            <a:r>
              <a:rPr lang="en-US" sz="2400" dirty="0"/>
              <a:t> </a:t>
            </a:r>
            <a:r>
              <a:rPr lang="en-US" sz="2400" dirty="0" err="1"/>
              <a:t>anketi</a:t>
            </a:r>
            <a:r>
              <a:rPr lang="en-US" sz="2400" dirty="0"/>
              <a:t> </a:t>
            </a:r>
            <a:r>
              <a:rPr lang="en-US" sz="2400" dirty="0" err="1"/>
              <a:t>doldurmayan</a:t>
            </a:r>
            <a:r>
              <a:rPr lang="en-US" sz="2400" dirty="0"/>
              <a:t> </a:t>
            </a:r>
            <a:r>
              <a:rPr lang="en-US" sz="2400" dirty="0" err="1"/>
              <a:t>öğrencilerin</a:t>
            </a:r>
            <a:r>
              <a:rPr lang="en-US" sz="2400" dirty="0"/>
              <a:t> </a:t>
            </a:r>
            <a:r>
              <a:rPr lang="en-US" sz="2400" dirty="0" err="1"/>
              <a:t>toplam</a:t>
            </a:r>
            <a:r>
              <a:rPr lang="en-US" sz="2400" dirty="0"/>
              <a:t> </a:t>
            </a:r>
            <a:r>
              <a:rPr lang="en-US" sz="2400" dirty="0" err="1"/>
              <a:t>hakedişinden</a:t>
            </a:r>
            <a:r>
              <a:rPr lang="en-US" sz="2400" dirty="0"/>
              <a:t> %20 </a:t>
            </a:r>
            <a:r>
              <a:rPr lang="en-US" sz="2400" dirty="0" err="1"/>
              <a:t>oranında</a:t>
            </a:r>
            <a:r>
              <a:rPr lang="en-US" sz="2400" dirty="0"/>
              <a:t>; OLS </a:t>
            </a:r>
            <a:r>
              <a:rPr lang="en-US" sz="2400" dirty="0" err="1"/>
              <a:t>sınavını</a:t>
            </a:r>
            <a:r>
              <a:rPr lang="en-US" sz="2400" dirty="0"/>
              <a:t> </a:t>
            </a:r>
            <a:r>
              <a:rPr lang="en-US" sz="2400" dirty="0" err="1"/>
              <a:t>tamamlamayan</a:t>
            </a:r>
            <a:r>
              <a:rPr lang="en-US" sz="2400" dirty="0"/>
              <a:t> </a:t>
            </a:r>
            <a:r>
              <a:rPr lang="en-US" sz="2400" dirty="0" err="1"/>
              <a:t>öğrencilerin</a:t>
            </a:r>
            <a:r>
              <a:rPr lang="en-US" sz="2400" dirty="0"/>
              <a:t> </a:t>
            </a:r>
            <a:r>
              <a:rPr lang="en-US" sz="2400" dirty="0" err="1"/>
              <a:t>toplam</a:t>
            </a:r>
            <a:r>
              <a:rPr lang="en-US" sz="2400" dirty="0"/>
              <a:t> </a:t>
            </a:r>
            <a:r>
              <a:rPr lang="en-US" sz="2400" dirty="0" err="1"/>
              <a:t>hakedişinden</a:t>
            </a:r>
            <a:r>
              <a:rPr lang="en-US" sz="2400" dirty="0"/>
              <a:t> %5 </a:t>
            </a:r>
            <a:r>
              <a:rPr lang="en-US" sz="2400" dirty="0" err="1"/>
              <a:t>oranında</a:t>
            </a:r>
            <a:r>
              <a:rPr lang="en-US" sz="2400" dirty="0"/>
              <a:t> </a:t>
            </a:r>
            <a:r>
              <a:rPr lang="en-US" sz="2400" dirty="0" err="1"/>
              <a:t>kesinti</a:t>
            </a:r>
            <a:r>
              <a:rPr lang="en-US" sz="2400" dirty="0"/>
              <a:t> </a:t>
            </a:r>
            <a:r>
              <a:rPr lang="en-US" sz="2400" dirty="0" err="1"/>
              <a:t>yapılır</a:t>
            </a:r>
            <a:r>
              <a:rPr lang="en-US" sz="2400" dirty="0"/>
              <a:t>. </a:t>
            </a:r>
            <a:endParaRPr sz="2400" dirty="0"/>
          </a:p>
          <a:p>
            <a:pPr marL="495300" lvl="0" indent="-342900" algn="l" rtl="0">
              <a:lnSpc>
                <a:spcPct val="90000"/>
              </a:lnSpc>
              <a:spcBef>
                <a:spcPts val="1000"/>
              </a:spcBef>
              <a:spcAft>
                <a:spcPts val="0"/>
              </a:spcAft>
              <a:buClr>
                <a:srgbClr val="C394A6"/>
              </a:buClr>
              <a:buSzPts val="2400"/>
              <a:buFont typeface="Noto Sans Symbols"/>
              <a:buChar char="❑"/>
            </a:pPr>
            <a:r>
              <a:rPr lang="en-US" sz="2400" dirty="0" err="1"/>
              <a:t>Katılım</a:t>
            </a:r>
            <a:r>
              <a:rPr lang="en-US" sz="2400" dirty="0"/>
              <a:t> </a:t>
            </a:r>
            <a:r>
              <a:rPr lang="en-US" sz="2400" dirty="0" err="1"/>
              <a:t>belgesi</a:t>
            </a:r>
            <a:r>
              <a:rPr lang="en-US" sz="2400" dirty="0"/>
              <a:t> (duration sheet) </a:t>
            </a:r>
            <a:r>
              <a:rPr lang="en-US" sz="2400" dirty="0" err="1"/>
              <a:t>üzerindeki</a:t>
            </a:r>
            <a:r>
              <a:rPr lang="en-US" sz="2400" dirty="0"/>
              <a:t> </a:t>
            </a:r>
            <a:r>
              <a:rPr lang="en-US" sz="2400" dirty="0" err="1"/>
              <a:t>faaliyet</a:t>
            </a:r>
            <a:r>
              <a:rPr lang="en-US" sz="2400" dirty="0"/>
              <a:t> </a:t>
            </a:r>
            <a:r>
              <a:rPr lang="en-US" sz="2400" dirty="0" err="1"/>
              <a:t>başlangıç-bitiş</a:t>
            </a:r>
            <a:r>
              <a:rPr lang="en-US" sz="2400" dirty="0"/>
              <a:t> </a:t>
            </a:r>
            <a:r>
              <a:rPr lang="en-US" sz="2400" dirty="0" err="1"/>
              <a:t>tarihinin</a:t>
            </a:r>
            <a:r>
              <a:rPr lang="en-US" sz="2400" dirty="0"/>
              <a:t> </a:t>
            </a:r>
            <a:r>
              <a:rPr lang="en-US" sz="2400" dirty="0" err="1"/>
              <a:t>gerçek</a:t>
            </a:r>
            <a:r>
              <a:rPr lang="en-US" sz="2400" dirty="0"/>
              <a:t> </a:t>
            </a:r>
            <a:r>
              <a:rPr lang="en-US" sz="2400" dirty="0" err="1"/>
              <a:t>tarihleri</a:t>
            </a:r>
            <a:r>
              <a:rPr lang="en-US" sz="2400" dirty="0"/>
              <a:t> </a:t>
            </a:r>
            <a:r>
              <a:rPr lang="en-US" sz="2400" dirty="0" err="1"/>
              <a:t>içermediğinin</a:t>
            </a:r>
            <a:r>
              <a:rPr lang="en-US" sz="2400" dirty="0"/>
              <a:t> </a:t>
            </a:r>
            <a:r>
              <a:rPr lang="en-US" sz="2400" dirty="0" err="1"/>
              <a:t>veya</a:t>
            </a:r>
            <a:r>
              <a:rPr lang="en-US" sz="2400" dirty="0"/>
              <a:t> </a:t>
            </a:r>
            <a:r>
              <a:rPr lang="en-US" sz="2400" dirty="0" err="1"/>
              <a:t>öğrencinin</a:t>
            </a:r>
            <a:r>
              <a:rPr lang="en-US" sz="2400" dirty="0"/>
              <a:t> </a:t>
            </a:r>
            <a:r>
              <a:rPr lang="en-US" sz="2400" dirty="0" err="1"/>
              <a:t>resmî</a:t>
            </a:r>
            <a:r>
              <a:rPr lang="en-US" sz="2400" dirty="0"/>
              <a:t> </a:t>
            </a:r>
            <a:r>
              <a:rPr lang="en-US" sz="2400" dirty="0" err="1"/>
              <a:t>tatil</a:t>
            </a:r>
            <a:r>
              <a:rPr lang="en-US" sz="2400" dirty="0"/>
              <a:t> </a:t>
            </a:r>
            <a:r>
              <a:rPr lang="en-US" sz="2400" dirty="0" err="1"/>
              <a:t>günleri</a:t>
            </a:r>
            <a:r>
              <a:rPr lang="en-US" sz="2400" dirty="0"/>
              <a:t> </a:t>
            </a:r>
            <a:r>
              <a:rPr lang="en-US" sz="2400" dirty="0" err="1"/>
              <a:t>hariç</a:t>
            </a:r>
            <a:r>
              <a:rPr lang="en-US" sz="2400" dirty="0"/>
              <a:t>, </a:t>
            </a:r>
            <a:r>
              <a:rPr lang="en-US" sz="2400" dirty="0" err="1"/>
              <a:t>yani</a:t>
            </a:r>
            <a:r>
              <a:rPr lang="en-US" sz="2400" dirty="0"/>
              <a:t> normal </a:t>
            </a:r>
            <a:r>
              <a:rPr lang="en-US" sz="2400" dirty="0" err="1"/>
              <a:t>şartlarda</a:t>
            </a:r>
            <a:r>
              <a:rPr lang="en-US" sz="2400" dirty="0"/>
              <a:t> </a:t>
            </a:r>
            <a:r>
              <a:rPr lang="en-US" sz="2400" dirty="0" err="1"/>
              <a:t>öğrenim</a:t>
            </a:r>
            <a:r>
              <a:rPr lang="en-US" sz="2400" dirty="0"/>
              <a:t> </a:t>
            </a:r>
            <a:r>
              <a:rPr lang="en-US" sz="2400" dirty="0" err="1"/>
              <a:t>veya</a:t>
            </a:r>
            <a:r>
              <a:rPr lang="en-US" sz="2400" dirty="0"/>
              <a:t> </a:t>
            </a:r>
            <a:r>
              <a:rPr lang="en-US" sz="2400" dirty="0" err="1"/>
              <a:t>stajın</a:t>
            </a:r>
            <a:r>
              <a:rPr lang="en-US" sz="2400" dirty="0"/>
              <a:t> </a:t>
            </a:r>
            <a:r>
              <a:rPr lang="en-US" sz="2400" dirty="0" err="1"/>
              <a:t>devam</a:t>
            </a:r>
            <a:r>
              <a:rPr lang="en-US" sz="2400" dirty="0"/>
              <a:t> </a:t>
            </a:r>
            <a:r>
              <a:rPr lang="en-US" sz="2400" dirty="0" err="1"/>
              <a:t>etmesi</a:t>
            </a:r>
            <a:r>
              <a:rPr lang="en-US" sz="2400" dirty="0"/>
              <a:t> </a:t>
            </a:r>
            <a:r>
              <a:rPr lang="en-US" sz="2400" dirty="0" err="1"/>
              <a:t>gereken</a:t>
            </a:r>
            <a:r>
              <a:rPr lang="en-US" sz="2400" dirty="0"/>
              <a:t> </a:t>
            </a:r>
            <a:r>
              <a:rPr lang="en-US" sz="2400" dirty="0" err="1"/>
              <a:t>tarihlerde</a:t>
            </a:r>
            <a:r>
              <a:rPr lang="en-US" sz="2400" dirty="0"/>
              <a:t> </a:t>
            </a:r>
            <a:r>
              <a:rPr lang="en-US" sz="2400" dirty="0" err="1"/>
              <a:t>misafir</a:t>
            </a:r>
            <a:r>
              <a:rPr lang="en-US" sz="2400" dirty="0"/>
              <a:t> </a:t>
            </a:r>
            <a:r>
              <a:rPr lang="en-US" sz="2400" dirty="0" err="1"/>
              <a:t>olduğu</a:t>
            </a:r>
            <a:r>
              <a:rPr lang="en-US" sz="2400" dirty="0"/>
              <a:t> </a:t>
            </a:r>
            <a:r>
              <a:rPr lang="en-US" sz="2400" dirty="0" err="1"/>
              <a:t>kurumdan</a:t>
            </a:r>
            <a:r>
              <a:rPr lang="en-US" sz="2400" dirty="0"/>
              <a:t> (</a:t>
            </a:r>
            <a:r>
              <a:rPr lang="en-US" sz="2400" dirty="0" err="1"/>
              <a:t>şehirden</a:t>
            </a:r>
            <a:r>
              <a:rPr lang="en-US" sz="2400" dirty="0"/>
              <a:t> / </a:t>
            </a:r>
            <a:r>
              <a:rPr lang="en-US" sz="2400" dirty="0" err="1"/>
              <a:t>ülkeden</a:t>
            </a:r>
            <a:r>
              <a:rPr lang="en-US" sz="2400" dirty="0"/>
              <a:t>) </a:t>
            </a:r>
            <a:r>
              <a:rPr lang="en-US" sz="2400" dirty="0" err="1"/>
              <a:t>ayrıldığının</a:t>
            </a:r>
            <a:r>
              <a:rPr lang="en-US" sz="2400" dirty="0"/>
              <a:t> </a:t>
            </a:r>
            <a:r>
              <a:rPr lang="en-US" sz="2400" dirty="0" err="1"/>
              <a:t>açıkça</a:t>
            </a:r>
            <a:r>
              <a:rPr lang="en-US" sz="2400" dirty="0"/>
              <a:t> </a:t>
            </a:r>
            <a:r>
              <a:rPr lang="en-US" sz="2400" dirty="0" err="1"/>
              <a:t>bilindiği</a:t>
            </a:r>
            <a:r>
              <a:rPr lang="en-US" sz="2400" dirty="0"/>
              <a:t> </a:t>
            </a:r>
            <a:r>
              <a:rPr lang="en-US" sz="2400" dirty="0" err="1"/>
              <a:t>durumlarda</a:t>
            </a:r>
            <a:r>
              <a:rPr lang="en-US" sz="2400" dirty="0"/>
              <a:t> </a:t>
            </a:r>
            <a:r>
              <a:rPr lang="en-US" sz="2400" dirty="0" err="1"/>
              <a:t>ek</a:t>
            </a:r>
            <a:r>
              <a:rPr lang="en-US" sz="2400" dirty="0"/>
              <a:t> </a:t>
            </a:r>
            <a:r>
              <a:rPr lang="en-US" sz="2400" dirty="0" err="1"/>
              <a:t>araştırma</a:t>
            </a:r>
            <a:r>
              <a:rPr lang="en-US" sz="2400" dirty="0"/>
              <a:t> </a:t>
            </a:r>
            <a:r>
              <a:rPr lang="en-US" sz="2400" dirty="0" err="1"/>
              <a:t>yapılmasına</a:t>
            </a:r>
            <a:r>
              <a:rPr lang="en-US" sz="2400" dirty="0"/>
              <a:t> </a:t>
            </a:r>
            <a:r>
              <a:rPr lang="en-US" sz="2400" dirty="0" err="1"/>
              <a:t>gerek</a:t>
            </a:r>
            <a:r>
              <a:rPr lang="en-US" sz="2400" dirty="0"/>
              <a:t> </a:t>
            </a:r>
            <a:r>
              <a:rPr lang="en-US" sz="2400" dirty="0" err="1"/>
              <a:t>görülmüş</a:t>
            </a:r>
            <a:r>
              <a:rPr lang="en-US" sz="2400" dirty="0"/>
              <a:t> </a:t>
            </a:r>
            <a:r>
              <a:rPr lang="en-US" sz="2400" dirty="0" err="1"/>
              <a:t>ve</a:t>
            </a:r>
            <a:r>
              <a:rPr lang="en-US" sz="2400" dirty="0"/>
              <a:t> </a:t>
            </a:r>
            <a:r>
              <a:rPr lang="en-US" sz="2400" dirty="0" err="1"/>
              <a:t>öğrencinin</a:t>
            </a:r>
            <a:r>
              <a:rPr lang="en-US" sz="2400" dirty="0"/>
              <a:t> </a:t>
            </a:r>
            <a:r>
              <a:rPr lang="en-US" sz="2400" dirty="0" err="1"/>
              <a:t>aralıksız</a:t>
            </a:r>
            <a:r>
              <a:rPr lang="en-US" sz="2400" dirty="0"/>
              <a:t> </a:t>
            </a:r>
            <a:r>
              <a:rPr lang="en-US" sz="2400" dirty="0" err="1"/>
              <a:t>olarak</a:t>
            </a:r>
            <a:r>
              <a:rPr lang="en-US" sz="2400" dirty="0"/>
              <a:t> 7 (</a:t>
            </a:r>
            <a:r>
              <a:rPr lang="en-US" sz="2400" dirty="0" err="1"/>
              <a:t>yedi</a:t>
            </a:r>
            <a:r>
              <a:rPr lang="en-US" sz="2400" dirty="0"/>
              <a:t>) </a:t>
            </a:r>
            <a:r>
              <a:rPr lang="en-US" sz="2400" dirty="0" err="1"/>
              <a:t>takvim</a:t>
            </a:r>
            <a:r>
              <a:rPr lang="en-US" sz="2400" dirty="0"/>
              <a:t> </a:t>
            </a:r>
            <a:r>
              <a:rPr lang="en-US" sz="2400" dirty="0" err="1"/>
              <a:t>gününden</a:t>
            </a:r>
            <a:r>
              <a:rPr lang="en-US" sz="2400" dirty="0"/>
              <a:t> (</a:t>
            </a:r>
            <a:r>
              <a:rPr lang="en-US" sz="2400" dirty="0" err="1"/>
              <a:t>hafta</a:t>
            </a:r>
            <a:r>
              <a:rPr lang="en-US" sz="2400" dirty="0"/>
              <a:t> </a:t>
            </a:r>
            <a:r>
              <a:rPr lang="en-US" sz="2400" dirty="0" err="1"/>
              <a:t>sonu</a:t>
            </a:r>
            <a:r>
              <a:rPr lang="en-US" sz="2400" dirty="0"/>
              <a:t> </a:t>
            </a:r>
            <a:r>
              <a:rPr lang="en-US" sz="2400" dirty="0" err="1"/>
              <a:t>dâhil</a:t>
            </a:r>
            <a:r>
              <a:rPr lang="en-US" sz="2400" dirty="0"/>
              <a:t>) </a:t>
            </a:r>
            <a:r>
              <a:rPr lang="en-US" sz="2400" dirty="0" err="1"/>
              <a:t>fazla</a:t>
            </a:r>
            <a:r>
              <a:rPr lang="en-US" sz="2400" dirty="0"/>
              <a:t> </a:t>
            </a:r>
            <a:r>
              <a:rPr lang="en-US" sz="2400" dirty="0" err="1"/>
              <a:t>süre</a:t>
            </a:r>
            <a:r>
              <a:rPr lang="en-US" sz="2400" dirty="0"/>
              <a:t> </a:t>
            </a:r>
            <a:r>
              <a:rPr lang="en-US" sz="2400" dirty="0" err="1"/>
              <a:t>ile</a:t>
            </a:r>
            <a:r>
              <a:rPr lang="en-US" sz="2400" dirty="0"/>
              <a:t> </a:t>
            </a:r>
            <a:r>
              <a:rPr lang="en-US" sz="2400" dirty="0" err="1"/>
              <a:t>misafir</a:t>
            </a:r>
            <a:r>
              <a:rPr lang="en-US" sz="2400" dirty="0"/>
              <a:t> </a:t>
            </a:r>
            <a:r>
              <a:rPr lang="en-US" sz="2400" dirty="0" err="1"/>
              <a:t>olunan</a:t>
            </a:r>
            <a:r>
              <a:rPr lang="en-US" sz="2400" dirty="0"/>
              <a:t> </a:t>
            </a:r>
            <a:r>
              <a:rPr lang="en-US" sz="2400" dirty="0" err="1"/>
              <a:t>kurumdan</a:t>
            </a:r>
            <a:r>
              <a:rPr lang="en-US" sz="2400" dirty="0"/>
              <a:t> </a:t>
            </a:r>
            <a:r>
              <a:rPr lang="en-US" sz="2400" dirty="0" err="1"/>
              <a:t>ayrıldığı</a:t>
            </a:r>
            <a:r>
              <a:rPr lang="en-US" sz="2400" dirty="0"/>
              <a:t> </a:t>
            </a:r>
            <a:r>
              <a:rPr lang="en-US" sz="2400" dirty="0" err="1"/>
              <a:t>tespit</a:t>
            </a:r>
            <a:r>
              <a:rPr lang="en-US" sz="2400" dirty="0"/>
              <a:t> </a:t>
            </a:r>
            <a:r>
              <a:rPr lang="en-US" sz="2400" dirty="0" err="1"/>
              <a:t>edilmişse</a:t>
            </a:r>
            <a:r>
              <a:rPr lang="en-US" sz="2400" dirty="0"/>
              <a:t>, </a:t>
            </a:r>
            <a:r>
              <a:rPr lang="en-US" sz="2400" dirty="0" err="1"/>
              <a:t>söz</a:t>
            </a:r>
            <a:r>
              <a:rPr lang="en-US" sz="2400" dirty="0"/>
              <a:t> </a:t>
            </a:r>
            <a:r>
              <a:rPr lang="en-US" sz="2400" dirty="0" err="1"/>
              <a:t>konusu</a:t>
            </a:r>
            <a:r>
              <a:rPr lang="en-US" sz="2400" dirty="0"/>
              <a:t> </a:t>
            </a:r>
            <a:r>
              <a:rPr lang="en-US" sz="2400" dirty="0" err="1"/>
              <a:t>ayrı</a:t>
            </a:r>
            <a:r>
              <a:rPr lang="en-US" sz="2400" dirty="0"/>
              <a:t> </a:t>
            </a:r>
            <a:r>
              <a:rPr lang="en-US" sz="2400" dirty="0" err="1"/>
              <a:t>kalınan</a:t>
            </a:r>
            <a:r>
              <a:rPr lang="en-US" sz="2400" dirty="0"/>
              <a:t> </a:t>
            </a:r>
            <a:r>
              <a:rPr lang="en-US" sz="2400" dirty="0" err="1"/>
              <a:t>toplam</a:t>
            </a:r>
            <a:r>
              <a:rPr lang="en-US" sz="2400" dirty="0"/>
              <a:t> </a:t>
            </a:r>
            <a:r>
              <a:rPr lang="en-US" sz="2400" dirty="0" err="1"/>
              <a:t>gün</a:t>
            </a:r>
            <a:r>
              <a:rPr lang="en-US" sz="2400" dirty="0"/>
              <a:t> </a:t>
            </a:r>
            <a:r>
              <a:rPr lang="en-US" sz="2400" dirty="0" err="1"/>
              <a:t>sayısı</a:t>
            </a:r>
            <a:r>
              <a:rPr lang="en-US" sz="2400" dirty="0"/>
              <a:t> </a:t>
            </a:r>
            <a:r>
              <a:rPr lang="en-US" sz="2400" dirty="0" err="1"/>
              <a:t>için</a:t>
            </a:r>
            <a:r>
              <a:rPr lang="en-US" sz="2400" dirty="0"/>
              <a:t> </a:t>
            </a:r>
            <a:r>
              <a:rPr lang="en-US" sz="2400" dirty="0" err="1"/>
              <a:t>hibe</a:t>
            </a:r>
            <a:r>
              <a:rPr lang="en-US" sz="2400" dirty="0"/>
              <a:t> </a:t>
            </a:r>
            <a:r>
              <a:rPr lang="en-US" sz="2400" dirty="0" err="1"/>
              <a:t>ödemesi</a:t>
            </a:r>
            <a:r>
              <a:rPr lang="en-US" sz="2400" dirty="0"/>
              <a:t> </a:t>
            </a:r>
            <a:r>
              <a:rPr lang="en-US" sz="2400" dirty="0" err="1"/>
              <a:t>yapılmaz</a:t>
            </a:r>
            <a:r>
              <a:rPr lang="en-US" sz="2400" dirty="0"/>
              <a:t>.</a:t>
            </a:r>
            <a:endParaRPr sz="2400" dirty="0"/>
          </a:p>
          <a:p>
            <a:pPr marL="495300" lvl="0" indent="-190500" algn="l" rtl="0">
              <a:lnSpc>
                <a:spcPct val="90000"/>
              </a:lnSpc>
              <a:spcBef>
                <a:spcPts val="1000"/>
              </a:spcBef>
              <a:spcAft>
                <a:spcPts val="0"/>
              </a:spcAft>
              <a:buClr>
                <a:srgbClr val="C394A6"/>
              </a:buClr>
              <a:buSzPts val="2400"/>
              <a:buFont typeface="Noto Sans Symbols"/>
              <a:buNone/>
            </a:pPr>
            <a:endParaRPr sz="2400" dirty="0"/>
          </a:p>
          <a:p>
            <a:pPr marL="495300" lvl="0" indent="-190500" algn="l" rtl="0">
              <a:lnSpc>
                <a:spcPct val="90000"/>
              </a:lnSpc>
              <a:spcBef>
                <a:spcPts val="1000"/>
              </a:spcBef>
              <a:spcAft>
                <a:spcPts val="0"/>
              </a:spcAft>
              <a:buClr>
                <a:srgbClr val="C394A6"/>
              </a:buClr>
              <a:buSzPts val="2400"/>
              <a:buFont typeface="Noto Sans Symbols"/>
              <a:buNone/>
            </a:pPr>
            <a:endParaRPr sz="2400" dirty="0"/>
          </a:p>
          <a:p>
            <a:pPr marL="152400" lvl="0" indent="0" algn="l" rtl="0">
              <a:lnSpc>
                <a:spcPct val="90000"/>
              </a:lnSpc>
              <a:spcBef>
                <a:spcPts val="1000"/>
              </a:spcBef>
              <a:spcAft>
                <a:spcPts val="0"/>
              </a:spcAft>
              <a:buSzPts val="2400"/>
              <a:buNone/>
            </a:pPr>
            <a:endParaRPr sz="2400" dirty="0"/>
          </a:p>
          <a:p>
            <a:pPr marL="495300" lvl="0" indent="-190500" algn="l" rtl="0">
              <a:lnSpc>
                <a:spcPct val="90000"/>
              </a:lnSpc>
              <a:spcBef>
                <a:spcPts val="1000"/>
              </a:spcBef>
              <a:spcAft>
                <a:spcPts val="0"/>
              </a:spcAft>
              <a:buClr>
                <a:srgbClr val="C394A6"/>
              </a:buClr>
              <a:buSzPts val="2400"/>
              <a:buFont typeface="Noto Sans Symbols"/>
              <a:buNone/>
            </a:pPr>
            <a:endParaRPr sz="2400" dirty="0"/>
          </a:p>
          <a:p>
            <a:pPr marL="228600" lvl="0" indent="-76200" algn="just" rtl="0">
              <a:lnSpc>
                <a:spcPct val="90000"/>
              </a:lnSpc>
              <a:spcBef>
                <a:spcPts val="1000"/>
              </a:spcBef>
              <a:spcAft>
                <a:spcPts val="0"/>
              </a:spcAft>
              <a:buClr>
                <a:schemeClr val="dk1"/>
              </a:buClr>
              <a:buSzPts val="2400"/>
              <a:buNone/>
            </a:pPr>
            <a:endParaRPr sz="2400" dirty="0"/>
          </a:p>
        </p:txBody>
      </p:sp>
      <p:sp>
        <p:nvSpPr>
          <p:cNvPr id="622" name="Google Shape;622;p103"/>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
          <p:cNvSpPr txBox="1">
            <a:spLocks noGrp="1"/>
          </p:cNvSpPr>
          <p:nvPr>
            <p:ph type="title"/>
          </p:nvPr>
        </p:nvSpPr>
        <p:spPr>
          <a:xfrm>
            <a:off x="3179950" y="304625"/>
            <a:ext cx="9037320" cy="566931"/>
          </a:xfrm>
          <a:prstGeom prst="rect">
            <a:avLst/>
          </a:prstGeom>
          <a:noFill/>
          <a:ln>
            <a:noFill/>
          </a:ln>
        </p:spPr>
        <p:txBody>
          <a:bodyPr spcFirstLastPara="1" wrap="square" lIns="36000" tIns="0" rIns="0" bIns="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Belgeler ve Prosedürler</a:t>
            </a:r>
            <a:endParaRPr/>
          </a:p>
        </p:txBody>
      </p:sp>
      <p:sp>
        <p:nvSpPr>
          <p:cNvPr id="629" name="Google Shape;629;p7"/>
          <p:cNvSpPr txBox="1">
            <a:spLocks noGrp="1"/>
          </p:cNvSpPr>
          <p:nvPr>
            <p:ph type="body" idx="1"/>
          </p:nvPr>
        </p:nvSpPr>
        <p:spPr>
          <a:xfrm>
            <a:off x="838501" y="1769169"/>
            <a:ext cx="4866600" cy="334800"/>
          </a:xfrm>
          <a:prstGeom prst="rect">
            <a:avLst/>
          </a:prstGeom>
          <a:noFill/>
          <a:ln>
            <a:noFill/>
          </a:ln>
        </p:spPr>
        <p:txBody>
          <a:bodyPr spcFirstLastPara="1" wrap="square" lIns="36000" tIns="0" rIns="0" bIns="0" anchor="b" anchorCtr="0">
            <a:noAutofit/>
          </a:bodyPr>
          <a:lstStyle/>
          <a:p>
            <a:pPr marL="0" lvl="0" indent="0" algn="l" rtl="0">
              <a:lnSpc>
                <a:spcPct val="90000"/>
              </a:lnSpc>
              <a:spcBef>
                <a:spcPts val="0"/>
              </a:spcBef>
              <a:spcAft>
                <a:spcPts val="0"/>
              </a:spcAft>
              <a:buClr>
                <a:schemeClr val="dk1"/>
              </a:buClr>
              <a:buSzPts val="2800"/>
              <a:buNone/>
            </a:pPr>
            <a:r>
              <a:rPr lang="en-US" sz="2800"/>
              <a:t>Gitmeden Önce </a:t>
            </a:r>
            <a:endParaRPr sz="2800"/>
          </a:p>
        </p:txBody>
      </p:sp>
      <p:sp>
        <p:nvSpPr>
          <p:cNvPr id="630" name="Google Shape;630;p7"/>
          <p:cNvSpPr txBox="1">
            <a:spLocks noGrp="1"/>
          </p:cNvSpPr>
          <p:nvPr>
            <p:ph type="body" idx="2"/>
          </p:nvPr>
        </p:nvSpPr>
        <p:spPr>
          <a:xfrm>
            <a:off x="641487" y="2193775"/>
            <a:ext cx="4281300" cy="3304500"/>
          </a:xfrm>
          <a:prstGeom prst="rect">
            <a:avLst/>
          </a:prstGeom>
          <a:noFill/>
          <a:ln>
            <a:noFill/>
          </a:ln>
        </p:spPr>
        <p:txBody>
          <a:bodyPr spcFirstLastPara="1" wrap="square" lIns="36000" tIns="0" rIns="0" bIns="0" anchor="t" anchorCtr="0">
            <a:noAutofit/>
          </a:bodyPr>
          <a:lstStyle/>
          <a:p>
            <a:pPr marL="342900" lvl="0" indent="-342900" algn="l" rtl="0">
              <a:lnSpc>
                <a:spcPct val="90000"/>
              </a:lnSpc>
              <a:spcBef>
                <a:spcPts val="1000"/>
              </a:spcBef>
              <a:spcAft>
                <a:spcPts val="0"/>
              </a:spcAft>
              <a:buClr>
                <a:schemeClr val="dk1"/>
              </a:buClr>
              <a:buSzPts val="2000"/>
              <a:buFont typeface="Noto Sans Symbols"/>
              <a:buChar char="✔"/>
            </a:pPr>
            <a:r>
              <a:rPr lang="en-US" sz="2000" dirty="0"/>
              <a:t>Learning Agreement </a:t>
            </a:r>
            <a:r>
              <a:rPr lang="en-US" sz="2000" b="1" dirty="0"/>
              <a:t>Before the Mobility </a:t>
            </a:r>
            <a:r>
              <a:rPr lang="en-US" sz="2000" dirty="0" err="1"/>
              <a:t>Kısmı</a:t>
            </a:r>
            <a:endParaRPr dirty="0"/>
          </a:p>
          <a:p>
            <a:pPr marL="342900" lvl="0" indent="-342900" algn="l" rtl="0">
              <a:lnSpc>
                <a:spcPct val="90000"/>
              </a:lnSpc>
              <a:spcBef>
                <a:spcPts val="1000"/>
              </a:spcBef>
              <a:spcAft>
                <a:spcPts val="0"/>
              </a:spcAft>
              <a:buClr>
                <a:schemeClr val="dk1"/>
              </a:buClr>
              <a:buSzPts val="2000"/>
              <a:buFont typeface="Noto Sans Symbols"/>
              <a:buChar char="✔"/>
            </a:pPr>
            <a:r>
              <a:rPr lang="en-US" sz="2000" dirty="0" err="1"/>
              <a:t>Sigorta</a:t>
            </a:r>
            <a:r>
              <a:rPr lang="en-US" sz="2000" dirty="0"/>
              <a:t> </a:t>
            </a:r>
            <a:r>
              <a:rPr lang="en-US" sz="2000" dirty="0" err="1"/>
              <a:t>Fotokopisi</a:t>
            </a:r>
            <a:endParaRPr sz="2000" dirty="0"/>
          </a:p>
          <a:p>
            <a:pPr marL="342900" lvl="0" indent="-342900" algn="l" rtl="0">
              <a:lnSpc>
                <a:spcPct val="90000"/>
              </a:lnSpc>
              <a:spcBef>
                <a:spcPts val="1000"/>
              </a:spcBef>
              <a:spcAft>
                <a:spcPts val="0"/>
              </a:spcAft>
              <a:buClr>
                <a:schemeClr val="dk1"/>
              </a:buClr>
              <a:buSzPts val="2000"/>
              <a:buFont typeface="Noto Sans Symbols"/>
              <a:buChar char="✔"/>
            </a:pPr>
            <a:r>
              <a:rPr lang="en-US" sz="2000" dirty="0"/>
              <a:t>Kabul </a:t>
            </a:r>
            <a:r>
              <a:rPr lang="en-US" sz="2000" dirty="0" err="1"/>
              <a:t>Mektubu</a:t>
            </a:r>
            <a:r>
              <a:rPr lang="en-US" sz="2000" dirty="0"/>
              <a:t> </a:t>
            </a:r>
            <a:endParaRPr sz="2000" dirty="0"/>
          </a:p>
          <a:p>
            <a:pPr marL="342900" lvl="0" indent="-342900" algn="l" rtl="0">
              <a:lnSpc>
                <a:spcPct val="90000"/>
              </a:lnSpc>
              <a:spcBef>
                <a:spcPts val="1000"/>
              </a:spcBef>
              <a:spcAft>
                <a:spcPts val="0"/>
              </a:spcAft>
              <a:buClr>
                <a:schemeClr val="dk1"/>
              </a:buClr>
              <a:buSzPts val="2000"/>
              <a:buFont typeface="Noto Sans Symbols"/>
              <a:buChar char="✔"/>
            </a:pPr>
            <a:r>
              <a:rPr lang="en-US" sz="2000" dirty="0"/>
              <a:t>OLS </a:t>
            </a:r>
            <a:r>
              <a:rPr lang="en-US" sz="2000" dirty="0" err="1"/>
              <a:t>Sınavı</a:t>
            </a:r>
            <a:r>
              <a:rPr lang="en-US" sz="2000" dirty="0"/>
              <a:t> </a:t>
            </a:r>
            <a:endParaRPr sz="2000" dirty="0"/>
          </a:p>
          <a:p>
            <a:pPr marL="342900" lvl="0" indent="-342900" algn="l" rtl="0">
              <a:lnSpc>
                <a:spcPct val="90000"/>
              </a:lnSpc>
              <a:spcBef>
                <a:spcPts val="1000"/>
              </a:spcBef>
              <a:spcAft>
                <a:spcPts val="0"/>
              </a:spcAft>
              <a:buClr>
                <a:schemeClr val="dk1"/>
              </a:buClr>
              <a:buSzPts val="2000"/>
              <a:buFont typeface="Noto Sans Symbols"/>
              <a:buChar char="✔"/>
            </a:pPr>
            <a:r>
              <a:rPr lang="en-US" sz="2000" dirty="0" err="1"/>
              <a:t>Hibe</a:t>
            </a:r>
            <a:r>
              <a:rPr lang="en-US" sz="2000" dirty="0"/>
              <a:t> </a:t>
            </a:r>
            <a:r>
              <a:rPr lang="en-US" sz="2000" dirty="0" err="1" smtClean="0"/>
              <a:t>Sözleşmesi</a:t>
            </a:r>
            <a:endParaRPr lang="en-US" sz="2000" dirty="0"/>
          </a:p>
          <a:p>
            <a:pPr marL="342900" lvl="0" indent="-342900" algn="l" rtl="0">
              <a:lnSpc>
                <a:spcPct val="90000"/>
              </a:lnSpc>
              <a:spcBef>
                <a:spcPts val="1000"/>
              </a:spcBef>
              <a:spcAft>
                <a:spcPts val="0"/>
              </a:spcAft>
              <a:buClr>
                <a:schemeClr val="dk1"/>
              </a:buClr>
              <a:buSzPts val="2000"/>
              <a:buFont typeface="Noto Sans Symbols"/>
              <a:buChar char="✔"/>
            </a:pPr>
            <a:r>
              <a:rPr lang="en-US" sz="2000" dirty="0" smtClean="0"/>
              <a:t>Vize </a:t>
            </a:r>
            <a:r>
              <a:rPr lang="en-US" sz="2000" dirty="0" err="1"/>
              <a:t>onaylandığına</a:t>
            </a:r>
            <a:r>
              <a:rPr lang="en-US" sz="2000" dirty="0"/>
              <a:t> </a:t>
            </a:r>
            <a:r>
              <a:rPr lang="en-US" sz="2000" dirty="0" err="1"/>
              <a:t>dair</a:t>
            </a:r>
            <a:r>
              <a:rPr lang="en-US" sz="2000" dirty="0"/>
              <a:t> </a:t>
            </a:r>
            <a:r>
              <a:rPr lang="en-US" sz="2000" dirty="0" err="1"/>
              <a:t>kanıtlayıcı</a:t>
            </a:r>
            <a:r>
              <a:rPr lang="en-US" sz="2000" dirty="0"/>
              <a:t> </a:t>
            </a:r>
            <a:r>
              <a:rPr lang="en-US" sz="2000" dirty="0" err="1"/>
              <a:t>vize</a:t>
            </a:r>
            <a:r>
              <a:rPr lang="en-US" sz="2000" dirty="0"/>
              <a:t> </a:t>
            </a:r>
            <a:r>
              <a:rPr lang="en-US" sz="2000" dirty="0" err="1"/>
              <a:t>sayfası</a:t>
            </a:r>
            <a:endParaRPr lang="en-US" sz="2000" dirty="0"/>
          </a:p>
        </p:txBody>
      </p:sp>
      <p:pic>
        <p:nvPicPr>
          <p:cNvPr id="631" name="Google Shape;631;p7" descr="Shirt icon"/>
          <p:cNvPicPr preferRelativeResize="0">
            <a:picLocks noGrp="1"/>
          </p:cNvPicPr>
          <p:nvPr>
            <p:ph type="pic" idx="6"/>
          </p:nvPr>
        </p:nvPicPr>
        <p:blipFill rotWithShape="1">
          <a:blip r:embed="rId3">
            <a:alphaModFix/>
          </a:blip>
          <a:srcRect t="896" b="897"/>
          <a:stretch/>
        </p:blipFill>
        <p:spPr>
          <a:xfrm>
            <a:off x="5473232" y="940661"/>
            <a:ext cx="612600" cy="557700"/>
          </a:xfrm>
          <a:prstGeom prst="rect">
            <a:avLst/>
          </a:prstGeom>
          <a:noFill/>
          <a:ln>
            <a:noFill/>
          </a:ln>
        </p:spPr>
      </p:pic>
      <p:sp>
        <p:nvSpPr>
          <p:cNvPr id="632" name="Google Shape;632;p7"/>
          <p:cNvSpPr txBox="1">
            <a:spLocks noGrp="1"/>
          </p:cNvSpPr>
          <p:nvPr>
            <p:ph type="body" idx="3"/>
          </p:nvPr>
        </p:nvSpPr>
        <p:spPr>
          <a:xfrm>
            <a:off x="4927531" y="1796660"/>
            <a:ext cx="4866600" cy="334800"/>
          </a:xfrm>
          <a:prstGeom prst="rect">
            <a:avLst/>
          </a:prstGeom>
          <a:noFill/>
          <a:ln>
            <a:noFill/>
          </a:ln>
        </p:spPr>
        <p:txBody>
          <a:bodyPr spcFirstLastPara="1" wrap="square" lIns="36000" tIns="0" rIns="0" bIns="0" anchor="b" anchorCtr="0">
            <a:noAutofit/>
          </a:bodyPr>
          <a:lstStyle/>
          <a:p>
            <a:pPr marL="0" lvl="0" indent="0" algn="l" rtl="0">
              <a:lnSpc>
                <a:spcPct val="90000"/>
              </a:lnSpc>
              <a:spcBef>
                <a:spcPts val="0"/>
              </a:spcBef>
              <a:spcAft>
                <a:spcPts val="0"/>
              </a:spcAft>
              <a:buClr>
                <a:schemeClr val="dk1"/>
              </a:buClr>
              <a:buSzPts val="2800"/>
              <a:buNone/>
            </a:pPr>
            <a:r>
              <a:rPr lang="en-US" sz="2800"/>
              <a:t>Yurt Dışındayken</a:t>
            </a:r>
            <a:endParaRPr sz="2800"/>
          </a:p>
        </p:txBody>
      </p:sp>
      <p:sp>
        <p:nvSpPr>
          <p:cNvPr id="633" name="Google Shape;633;p7"/>
          <p:cNvSpPr txBox="1">
            <a:spLocks noGrp="1"/>
          </p:cNvSpPr>
          <p:nvPr>
            <p:ph type="body" idx="4"/>
          </p:nvPr>
        </p:nvSpPr>
        <p:spPr>
          <a:xfrm>
            <a:off x="4922781" y="2193778"/>
            <a:ext cx="2617500" cy="1344000"/>
          </a:xfrm>
          <a:prstGeom prst="rect">
            <a:avLst/>
          </a:prstGeom>
          <a:noFill/>
          <a:ln>
            <a:noFill/>
          </a:ln>
        </p:spPr>
        <p:txBody>
          <a:bodyPr spcFirstLastPara="1" wrap="square" lIns="36000" tIns="0" rIns="0" bIns="0" anchor="t" anchorCtr="0">
            <a:noAutofit/>
          </a:bodyPr>
          <a:lstStyle/>
          <a:p>
            <a:pPr marL="342900" lvl="0" indent="-342900" algn="l" rtl="0">
              <a:lnSpc>
                <a:spcPct val="90000"/>
              </a:lnSpc>
              <a:spcBef>
                <a:spcPts val="0"/>
              </a:spcBef>
              <a:spcAft>
                <a:spcPts val="0"/>
              </a:spcAft>
              <a:buClr>
                <a:schemeClr val="dk1"/>
              </a:buClr>
              <a:buSzPts val="2000"/>
              <a:buFont typeface="Noto Sans Symbols"/>
              <a:buChar char="✔"/>
            </a:pPr>
            <a:r>
              <a:rPr lang="en-US" sz="2000"/>
              <a:t>Learning Agreement </a:t>
            </a:r>
            <a:r>
              <a:rPr lang="en-US" sz="2000" b="1"/>
              <a:t>During the Mobility </a:t>
            </a:r>
            <a:r>
              <a:rPr lang="en-US" sz="2000"/>
              <a:t>Kısmı </a:t>
            </a:r>
            <a:endParaRPr sz="2000"/>
          </a:p>
        </p:txBody>
      </p:sp>
      <p:sp>
        <p:nvSpPr>
          <p:cNvPr id="634" name="Google Shape;634;p7"/>
          <p:cNvSpPr txBox="1">
            <a:spLocks noGrp="1"/>
          </p:cNvSpPr>
          <p:nvPr>
            <p:ph type="body" idx="7"/>
          </p:nvPr>
        </p:nvSpPr>
        <p:spPr>
          <a:xfrm>
            <a:off x="8564644" y="1720389"/>
            <a:ext cx="4866600" cy="334800"/>
          </a:xfrm>
          <a:prstGeom prst="rect">
            <a:avLst/>
          </a:prstGeom>
          <a:noFill/>
          <a:ln>
            <a:noFill/>
          </a:ln>
        </p:spPr>
        <p:txBody>
          <a:bodyPr spcFirstLastPara="1" wrap="square" lIns="36000" tIns="0" rIns="0" bIns="0" anchor="b" anchorCtr="0">
            <a:noAutofit/>
          </a:bodyPr>
          <a:lstStyle/>
          <a:p>
            <a:pPr marL="0" lvl="0" indent="0" algn="l" rtl="0">
              <a:lnSpc>
                <a:spcPct val="90000"/>
              </a:lnSpc>
              <a:spcBef>
                <a:spcPts val="0"/>
              </a:spcBef>
              <a:spcAft>
                <a:spcPts val="0"/>
              </a:spcAft>
              <a:buClr>
                <a:schemeClr val="dk1"/>
              </a:buClr>
              <a:buSzPts val="2800"/>
              <a:buNone/>
            </a:pPr>
            <a:r>
              <a:rPr lang="en-US" sz="2800"/>
              <a:t>Döndükten Sonra </a:t>
            </a:r>
            <a:endParaRPr sz="2800"/>
          </a:p>
        </p:txBody>
      </p:sp>
      <p:sp>
        <p:nvSpPr>
          <p:cNvPr id="635" name="Google Shape;635;p7"/>
          <p:cNvSpPr txBox="1">
            <a:spLocks noGrp="1"/>
          </p:cNvSpPr>
          <p:nvPr>
            <p:ph type="body" idx="8"/>
          </p:nvPr>
        </p:nvSpPr>
        <p:spPr>
          <a:xfrm>
            <a:off x="8564639" y="2181403"/>
            <a:ext cx="3442200" cy="3550800"/>
          </a:xfrm>
          <a:prstGeom prst="rect">
            <a:avLst/>
          </a:prstGeom>
          <a:noFill/>
          <a:ln>
            <a:noFill/>
          </a:ln>
        </p:spPr>
        <p:txBody>
          <a:bodyPr spcFirstLastPara="1" wrap="square" lIns="36000" tIns="0" rIns="0" bIns="0" anchor="t" anchorCtr="0">
            <a:normAutofit/>
          </a:bodyPr>
          <a:lstStyle/>
          <a:p>
            <a:pPr marL="342900" lvl="0" indent="-342900" algn="l" rtl="0">
              <a:lnSpc>
                <a:spcPct val="90000"/>
              </a:lnSpc>
              <a:spcBef>
                <a:spcPts val="0"/>
              </a:spcBef>
              <a:spcAft>
                <a:spcPts val="0"/>
              </a:spcAft>
              <a:buClr>
                <a:schemeClr val="dk1"/>
              </a:buClr>
              <a:buSzPts val="2000"/>
              <a:buFont typeface="Noto Sans Symbols"/>
              <a:buChar char="✔"/>
            </a:pPr>
            <a:r>
              <a:rPr lang="en-US" sz="2000" dirty="0"/>
              <a:t>Learning Agreement </a:t>
            </a:r>
            <a:r>
              <a:rPr lang="en-US" sz="2000" b="1" dirty="0"/>
              <a:t>After the Mobility </a:t>
            </a:r>
            <a:r>
              <a:rPr lang="en-US" sz="2000" dirty="0" err="1"/>
              <a:t>Kısmı</a:t>
            </a:r>
            <a:r>
              <a:rPr lang="en-US" sz="2000" dirty="0"/>
              <a:t> </a:t>
            </a:r>
            <a:endParaRPr sz="2000" dirty="0"/>
          </a:p>
          <a:p>
            <a:pPr marL="342900" lvl="0" indent="-342900" algn="l" rtl="0">
              <a:lnSpc>
                <a:spcPct val="90000"/>
              </a:lnSpc>
              <a:spcBef>
                <a:spcPts val="1000"/>
              </a:spcBef>
              <a:spcAft>
                <a:spcPts val="0"/>
              </a:spcAft>
              <a:buClr>
                <a:schemeClr val="dk1"/>
              </a:buClr>
              <a:buSzPts val="2000"/>
              <a:buFont typeface="Noto Sans Symbols"/>
              <a:buChar char="✔"/>
            </a:pPr>
            <a:r>
              <a:rPr lang="en-US" sz="2000" dirty="0" err="1"/>
              <a:t>Katılım</a:t>
            </a:r>
            <a:r>
              <a:rPr lang="en-US" sz="2000" dirty="0"/>
              <a:t> </a:t>
            </a:r>
            <a:r>
              <a:rPr lang="en-US" sz="2000" dirty="0" err="1"/>
              <a:t>Sertifikası</a:t>
            </a:r>
            <a:r>
              <a:rPr lang="en-US" sz="2000" dirty="0"/>
              <a:t> </a:t>
            </a:r>
            <a:endParaRPr dirty="0"/>
          </a:p>
          <a:p>
            <a:pPr marL="342900" lvl="0" indent="-342900" algn="l" rtl="0">
              <a:lnSpc>
                <a:spcPct val="90000"/>
              </a:lnSpc>
              <a:spcBef>
                <a:spcPts val="1000"/>
              </a:spcBef>
              <a:spcAft>
                <a:spcPts val="0"/>
              </a:spcAft>
              <a:buClr>
                <a:schemeClr val="dk1"/>
              </a:buClr>
              <a:buSzPts val="2000"/>
              <a:buFont typeface="Noto Sans Symbols"/>
              <a:buChar char="✔"/>
            </a:pPr>
            <a:r>
              <a:rPr lang="en-US" sz="2000" dirty="0"/>
              <a:t>OLS </a:t>
            </a:r>
            <a:r>
              <a:rPr lang="en-US" sz="2000" dirty="0" err="1"/>
              <a:t>Sınavı</a:t>
            </a:r>
            <a:endParaRPr dirty="0"/>
          </a:p>
          <a:p>
            <a:pPr marL="342900" lvl="0" indent="-342900" algn="l" rtl="0">
              <a:lnSpc>
                <a:spcPct val="90000"/>
              </a:lnSpc>
              <a:spcBef>
                <a:spcPts val="1000"/>
              </a:spcBef>
              <a:spcAft>
                <a:spcPts val="0"/>
              </a:spcAft>
              <a:buClr>
                <a:schemeClr val="dk1"/>
              </a:buClr>
              <a:buSzPts val="2000"/>
              <a:buFont typeface="Noto Sans Symbols"/>
              <a:buChar char="✔"/>
            </a:pPr>
            <a:r>
              <a:rPr lang="en-US" sz="2000" dirty="0" err="1"/>
              <a:t>Katılımcı</a:t>
            </a:r>
            <a:r>
              <a:rPr lang="en-US" sz="2000" dirty="0"/>
              <a:t> Final </a:t>
            </a:r>
            <a:r>
              <a:rPr lang="en-US" sz="2000" dirty="0" err="1"/>
              <a:t>Raporu</a:t>
            </a:r>
            <a:endParaRPr dirty="0"/>
          </a:p>
          <a:p>
            <a:pPr marL="342900" lvl="0" indent="-342900" algn="l" rtl="0">
              <a:lnSpc>
                <a:spcPct val="90000"/>
              </a:lnSpc>
              <a:spcBef>
                <a:spcPts val="1000"/>
              </a:spcBef>
              <a:spcAft>
                <a:spcPts val="0"/>
              </a:spcAft>
              <a:buClr>
                <a:schemeClr val="dk1"/>
              </a:buClr>
              <a:buSzPts val="2000"/>
              <a:buFont typeface="Noto Sans Symbols"/>
              <a:buChar char="✔"/>
            </a:pPr>
            <a:r>
              <a:rPr lang="en-US" sz="2000" dirty="0" err="1"/>
              <a:t>Pasaport</a:t>
            </a:r>
            <a:r>
              <a:rPr lang="en-US" sz="2000" dirty="0"/>
              <a:t> </a:t>
            </a:r>
            <a:r>
              <a:rPr lang="en-US" sz="2000" dirty="0" err="1"/>
              <a:t>Giriş</a:t>
            </a:r>
            <a:r>
              <a:rPr lang="en-US" sz="2000" dirty="0"/>
              <a:t> </a:t>
            </a:r>
            <a:r>
              <a:rPr lang="en-US" sz="2000" dirty="0" err="1"/>
              <a:t>Çıkış</a:t>
            </a:r>
            <a:r>
              <a:rPr lang="en-US" sz="2000" dirty="0"/>
              <a:t> </a:t>
            </a:r>
            <a:r>
              <a:rPr lang="en-US" sz="2000" dirty="0" err="1"/>
              <a:t>Kopyaları</a:t>
            </a:r>
            <a:r>
              <a:rPr lang="en-US" sz="2000" dirty="0"/>
              <a:t> </a:t>
            </a:r>
            <a:endParaRPr sz="2000" dirty="0"/>
          </a:p>
          <a:p>
            <a:pPr marL="0" lvl="0" indent="0" algn="l" rtl="0">
              <a:lnSpc>
                <a:spcPct val="90000"/>
              </a:lnSpc>
              <a:spcBef>
                <a:spcPts val="1000"/>
              </a:spcBef>
              <a:spcAft>
                <a:spcPts val="0"/>
              </a:spcAft>
              <a:buClr>
                <a:schemeClr val="dk1"/>
              </a:buClr>
              <a:buSzPts val="2000"/>
              <a:buNone/>
            </a:pPr>
            <a:endParaRPr sz="2000" dirty="0"/>
          </a:p>
          <a:p>
            <a:pPr marL="285750" lvl="0" indent="-196850" algn="l" rtl="0">
              <a:lnSpc>
                <a:spcPct val="90000"/>
              </a:lnSpc>
              <a:spcBef>
                <a:spcPts val="1000"/>
              </a:spcBef>
              <a:spcAft>
                <a:spcPts val="0"/>
              </a:spcAft>
              <a:buClr>
                <a:schemeClr val="dk1"/>
              </a:buClr>
              <a:buSzPts val="1400"/>
              <a:buFont typeface="Noto Sans Symbols"/>
              <a:buNone/>
            </a:pPr>
            <a:endParaRPr dirty="0"/>
          </a:p>
        </p:txBody>
      </p:sp>
      <p:pic>
        <p:nvPicPr>
          <p:cNvPr id="636" name="Google Shape;636;p7" descr="Jacket icon"/>
          <p:cNvPicPr preferRelativeResize="0">
            <a:picLocks noGrp="1"/>
          </p:cNvPicPr>
          <p:nvPr>
            <p:ph type="pic" idx="15"/>
          </p:nvPr>
        </p:nvPicPr>
        <p:blipFill rotWithShape="1">
          <a:blip r:embed="rId4">
            <a:alphaModFix/>
          </a:blip>
          <a:srcRect l="2869" r="2867"/>
          <a:stretch/>
        </p:blipFill>
        <p:spPr>
          <a:xfrm>
            <a:off x="6202125" y="954158"/>
            <a:ext cx="612600" cy="557700"/>
          </a:xfrm>
          <a:prstGeom prst="rect">
            <a:avLst/>
          </a:prstGeom>
          <a:noFill/>
          <a:ln>
            <a:noFill/>
          </a:ln>
        </p:spPr>
      </p:pic>
      <p:sp>
        <p:nvSpPr>
          <p:cNvPr id="637" name="Google Shape;637;p7"/>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28</a:t>
            </a:fld>
            <a:endParaRPr/>
          </a:p>
        </p:txBody>
      </p:sp>
      <p:pic>
        <p:nvPicPr>
          <p:cNvPr id="638" name="Google Shape;638;p7" descr="DEPARTURE VECTOR ile ilgili gÃ¶rsel sonucu"/>
          <p:cNvPicPr preferRelativeResize="0"/>
          <p:nvPr/>
        </p:nvPicPr>
        <p:blipFill rotWithShape="1">
          <a:blip r:embed="rId5">
            <a:alphaModFix/>
          </a:blip>
          <a:srcRect/>
          <a:stretch/>
        </p:blipFill>
        <p:spPr>
          <a:xfrm>
            <a:off x="1594984" y="946739"/>
            <a:ext cx="687388" cy="687388"/>
          </a:xfrm>
          <a:prstGeom prst="rect">
            <a:avLst/>
          </a:prstGeom>
          <a:noFill/>
          <a:ln>
            <a:noFill/>
          </a:ln>
        </p:spPr>
      </p:pic>
      <p:pic>
        <p:nvPicPr>
          <p:cNvPr id="639" name="Google Shape;639;p7" descr="arrival  VECTOR ile ilgili gÃ¶rsel sonucu"/>
          <p:cNvPicPr preferRelativeResize="0"/>
          <p:nvPr/>
        </p:nvPicPr>
        <p:blipFill rotWithShape="1">
          <a:blip r:embed="rId6">
            <a:alphaModFix/>
          </a:blip>
          <a:srcRect/>
          <a:stretch/>
        </p:blipFill>
        <p:spPr>
          <a:xfrm>
            <a:off x="9788367" y="864273"/>
            <a:ext cx="730033" cy="7300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45"/>
          <p:cNvSpPr txBox="1">
            <a:spLocks noGrp="1"/>
          </p:cNvSpPr>
          <p:nvPr>
            <p:ph type="title"/>
          </p:nvPr>
        </p:nvSpPr>
        <p:spPr>
          <a:xfrm>
            <a:off x="1035541" y="4547900"/>
            <a:ext cx="4584212" cy="1107114"/>
          </a:xfrm>
          <a:prstGeom prst="rect">
            <a:avLst/>
          </a:prstGeom>
          <a:noFill/>
          <a:ln>
            <a:noFill/>
          </a:ln>
        </p:spPr>
        <p:txBody>
          <a:bodyPr spcFirstLastPara="1" wrap="square" lIns="36000" tIns="0" rIns="0" bIns="0" anchor="b" anchorCtr="0">
            <a:noAutofit/>
          </a:bodyPr>
          <a:lstStyle/>
          <a:p>
            <a:pPr marL="0" lvl="0" indent="0" algn="l" rtl="0">
              <a:lnSpc>
                <a:spcPct val="90000"/>
              </a:lnSpc>
              <a:spcBef>
                <a:spcPts val="0"/>
              </a:spcBef>
              <a:spcAft>
                <a:spcPts val="0"/>
              </a:spcAft>
              <a:buClr>
                <a:schemeClr val="dk1"/>
              </a:buClr>
              <a:buSzPts val="11500"/>
              <a:buFont typeface="Calibri"/>
              <a:buNone/>
            </a:pPr>
            <a:r>
              <a:rPr lang="en-US" sz="11500"/>
              <a:t>SORU &amp; CEVAP </a:t>
            </a:r>
            <a:endParaRPr sz="11500"/>
          </a:p>
        </p:txBody>
      </p:sp>
      <p:sp>
        <p:nvSpPr>
          <p:cNvPr id="674" name="Google Shape;674;p45"/>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29</a:t>
            </a:fld>
            <a:endParaRPr/>
          </a:p>
        </p:txBody>
      </p:sp>
      <p:sp>
        <p:nvSpPr>
          <p:cNvPr id="675" name="Google Shape;675;p45"/>
          <p:cNvSpPr txBox="1">
            <a:spLocks noGrp="1"/>
          </p:cNvSpPr>
          <p:nvPr>
            <p:ph type="dt" idx="10"/>
          </p:nvPr>
        </p:nvSpPr>
        <p:spPr>
          <a:xfrm>
            <a:off x="10265399" y="5810400"/>
            <a:ext cx="1080000" cy="234000"/>
          </a:xfrm>
          <a:prstGeom prst="rect">
            <a:avLst/>
          </a:prstGeom>
          <a:noFill/>
          <a:ln>
            <a:noFill/>
          </a:ln>
        </p:spPr>
        <p:txBody>
          <a:bodyPr spcFirstLastPara="1" wrap="square" lIns="91425" tIns="0" rIns="0" bIns="0" anchor="b" anchorCtr="0">
            <a:noAutofit/>
          </a:bodyPr>
          <a:lstStyle/>
          <a:p>
            <a:pPr marL="0" lvl="0" indent="0" algn="r" rtl="0">
              <a:lnSpc>
                <a:spcPct val="100000"/>
              </a:lnSpc>
              <a:spcBef>
                <a:spcPts val="0"/>
              </a:spcBef>
              <a:spcAft>
                <a:spcPts val="0"/>
              </a:spcAft>
              <a:buSzPts val="1400"/>
              <a:buNone/>
            </a:pPr>
            <a:r>
              <a:rPr lang="en-US">
                <a:solidFill>
                  <a:schemeClr val="lt1"/>
                </a:solidFill>
              </a:rPr>
              <a:t>03/10/19</a:t>
            </a:r>
            <a:endParaRPr>
              <a:solidFill>
                <a:schemeClr val="lt1"/>
              </a:solidFill>
            </a:endParaRPr>
          </a:p>
        </p:txBody>
      </p:sp>
      <p:sp>
        <p:nvSpPr>
          <p:cNvPr id="676" name="Google Shape;676;p45"/>
          <p:cNvSpPr txBox="1">
            <a:spLocks noGrp="1"/>
          </p:cNvSpPr>
          <p:nvPr>
            <p:ph type="ftr" idx="11"/>
          </p:nvPr>
        </p:nvSpPr>
        <p:spPr>
          <a:xfrm>
            <a:off x="7230599" y="6057923"/>
            <a:ext cx="4114800" cy="234000"/>
          </a:xfrm>
          <a:prstGeom prst="rect">
            <a:avLst/>
          </a:prstGeom>
          <a:noFill/>
          <a:ln>
            <a:noFill/>
          </a:ln>
        </p:spPr>
        <p:txBody>
          <a:bodyPr spcFirstLastPara="1" wrap="square" lIns="91425" tIns="0" rIns="0" bIns="0" anchor="t" anchorCtr="0">
            <a:noAutofit/>
          </a:bodyPr>
          <a:lstStyle/>
          <a:p>
            <a:pPr marL="0" lvl="0" indent="0" algn="r" rtl="0">
              <a:lnSpc>
                <a:spcPct val="100000"/>
              </a:lnSpc>
              <a:spcBef>
                <a:spcPts val="0"/>
              </a:spcBef>
              <a:spcAft>
                <a:spcPts val="0"/>
              </a:spcAft>
              <a:buSzPts val="1400"/>
              <a:buNone/>
            </a:pPr>
            <a:r>
              <a:rPr lang="en-US">
                <a:solidFill>
                  <a:schemeClr val="lt1"/>
                </a:solidFill>
              </a:rPr>
              <a:t>ADD A FOOTER</a:t>
            </a:r>
            <a:endParaRPr/>
          </a:p>
        </p:txBody>
      </p:sp>
      <p:pic>
        <p:nvPicPr>
          <p:cNvPr id="677" name="Google Shape;677;p45" descr="ANY QUESTİONS FUNNY ile ilgili görsel sonucu"/>
          <p:cNvPicPr preferRelativeResize="0"/>
          <p:nvPr/>
        </p:nvPicPr>
        <p:blipFill rotWithShape="1">
          <a:blip r:embed="rId3">
            <a:alphaModFix/>
          </a:blip>
          <a:srcRect/>
          <a:stretch/>
        </p:blipFill>
        <p:spPr>
          <a:xfrm>
            <a:off x="5446326" y="839224"/>
            <a:ext cx="6263163" cy="47098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2"/>
          <p:cNvPicPr preferRelativeResize="0">
            <a:picLocks noGrp="1"/>
          </p:cNvPicPr>
          <p:nvPr>
            <p:ph type="pic" idx="2"/>
          </p:nvPr>
        </p:nvPicPr>
        <p:blipFill rotWithShape="1">
          <a:blip r:embed="rId3">
            <a:alphaModFix/>
          </a:blip>
          <a:srcRect l="17397" r="17397"/>
          <a:stretch/>
        </p:blipFill>
        <p:spPr>
          <a:xfrm>
            <a:off x="458724" y="457200"/>
            <a:ext cx="11274552" cy="5943600"/>
          </a:xfrm>
          <a:prstGeom prst="rect">
            <a:avLst/>
          </a:prstGeom>
          <a:noFill/>
          <a:ln>
            <a:noFill/>
          </a:ln>
        </p:spPr>
      </p:pic>
      <p:sp>
        <p:nvSpPr>
          <p:cNvPr id="376" name="Google Shape;376;p2"/>
          <p:cNvSpPr txBox="1">
            <a:spLocks noGrp="1"/>
          </p:cNvSpPr>
          <p:nvPr>
            <p:ph type="body" idx="1"/>
          </p:nvPr>
        </p:nvSpPr>
        <p:spPr>
          <a:xfrm>
            <a:off x="458788" y="2028825"/>
            <a:ext cx="4727575" cy="728663"/>
          </a:xfrm>
          <a:prstGeom prst="rect">
            <a:avLst/>
          </a:prstGeom>
          <a:solidFill>
            <a:schemeClr val="accent1">
              <a:alpha val="60000"/>
            </a:schemeClr>
          </a:solidFill>
          <a:ln>
            <a:noFill/>
          </a:ln>
        </p:spPr>
        <p:txBody>
          <a:bodyPr spcFirstLastPara="1" wrap="square" lIns="396000" tIns="45700" rIns="91425" bIns="45700" anchor="ctr" anchorCtr="0">
            <a:noAutofit/>
          </a:bodyPr>
          <a:lstStyle/>
          <a:p>
            <a:pPr marL="0" lvl="0" indent="0" algn="l" rtl="0">
              <a:lnSpc>
                <a:spcPct val="90000"/>
              </a:lnSpc>
              <a:spcBef>
                <a:spcPts val="0"/>
              </a:spcBef>
              <a:spcAft>
                <a:spcPts val="0"/>
              </a:spcAft>
              <a:buClr>
                <a:schemeClr val="lt1"/>
              </a:buClr>
              <a:buSzPts val="2800"/>
              <a:buNone/>
            </a:pPr>
            <a:r>
              <a:rPr lang="en-US" b="1"/>
              <a:t>Faaliyet öncesi </a:t>
            </a:r>
            <a:endParaRPr b="1"/>
          </a:p>
        </p:txBody>
      </p:sp>
      <p:sp>
        <p:nvSpPr>
          <p:cNvPr id="377" name="Google Shape;377;p2"/>
          <p:cNvSpPr txBox="1">
            <a:spLocks noGrp="1"/>
          </p:cNvSpPr>
          <p:nvPr>
            <p:ph type="title"/>
          </p:nvPr>
        </p:nvSpPr>
        <p:spPr>
          <a:xfrm>
            <a:off x="458788" y="2754601"/>
            <a:ext cx="4726800" cy="1861200"/>
          </a:xfrm>
          <a:prstGeom prst="rect">
            <a:avLst/>
          </a:prstGeom>
          <a:solidFill>
            <a:schemeClr val="lt1">
              <a:alpha val="49411"/>
            </a:schemeClr>
          </a:solidFill>
          <a:ln>
            <a:noFill/>
          </a:ln>
        </p:spPr>
        <p:txBody>
          <a:bodyPr spcFirstLastPara="1" wrap="square" lIns="396000" tIns="0" rIns="0" bIns="0" anchor="ctr" anchorCtr="0">
            <a:noAutofit/>
          </a:bodyPr>
          <a:lstStyle/>
          <a:p>
            <a:pPr marL="0" lvl="0" indent="0" algn="l" rtl="0">
              <a:lnSpc>
                <a:spcPct val="85000"/>
              </a:lnSpc>
              <a:spcBef>
                <a:spcPts val="0"/>
              </a:spcBef>
              <a:spcAft>
                <a:spcPts val="0"/>
              </a:spcAft>
              <a:buClr>
                <a:schemeClr val="dk1"/>
              </a:buClr>
              <a:buSzPts val="4400"/>
              <a:buFont typeface="Calibri"/>
              <a:buNone/>
            </a:pPr>
            <a:r>
              <a:rPr lang="en-US" sz="2800" dirty="0"/>
              <a:t>1. Yeditepe </a:t>
            </a:r>
            <a:r>
              <a:rPr lang="en-US" sz="2800" dirty="0" err="1"/>
              <a:t>İşlemleri</a:t>
            </a:r>
            <a:r>
              <a:rPr lang="en-US" sz="2800" dirty="0"/>
              <a:t/>
            </a:r>
            <a:br>
              <a:rPr lang="en-US" sz="2800" dirty="0"/>
            </a:br>
            <a:r>
              <a:rPr lang="en-US" sz="2800" dirty="0"/>
              <a:t>2. </a:t>
            </a:r>
            <a:r>
              <a:rPr lang="en-US" sz="2800" dirty="0" err="1"/>
              <a:t>Pasaport</a:t>
            </a:r>
            <a:r>
              <a:rPr lang="en-US" sz="2800" dirty="0"/>
              <a:t> – </a:t>
            </a:r>
            <a:r>
              <a:rPr lang="en-US" sz="2800" dirty="0" err="1"/>
              <a:t>vize</a:t>
            </a:r>
            <a:r>
              <a:rPr lang="en-US" sz="2800" dirty="0"/>
              <a:t/>
            </a:r>
            <a:br>
              <a:rPr lang="en-US" sz="2800" dirty="0"/>
            </a:br>
            <a:r>
              <a:rPr lang="en-US" sz="2800" dirty="0"/>
              <a:t>3. </a:t>
            </a:r>
            <a:r>
              <a:rPr lang="en-US" sz="2800" dirty="0" err="1"/>
              <a:t>Hibe</a:t>
            </a:r>
            <a:r>
              <a:rPr lang="en-US" sz="2800" dirty="0"/>
              <a:t> </a:t>
            </a:r>
            <a:r>
              <a:rPr lang="en-US" sz="2800" dirty="0" err="1"/>
              <a:t>Sözleşmesi</a:t>
            </a:r>
            <a:r>
              <a:rPr lang="en-US" sz="2800" dirty="0"/>
              <a:t> </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46"/>
          <p:cNvPicPr preferRelativeResize="0">
            <a:picLocks noGrp="1"/>
          </p:cNvPicPr>
          <p:nvPr>
            <p:ph type="pic" idx="2"/>
          </p:nvPr>
        </p:nvPicPr>
        <p:blipFill rotWithShape="1">
          <a:blip r:embed="rId3">
            <a:alphaModFix/>
          </a:blip>
          <a:srcRect l="18159" r="18159"/>
          <a:stretch/>
        </p:blipFill>
        <p:spPr>
          <a:xfrm>
            <a:off x="458724" y="457200"/>
            <a:ext cx="11274552" cy="5943600"/>
          </a:xfrm>
          <a:prstGeom prst="rect">
            <a:avLst/>
          </a:prstGeom>
          <a:noFill/>
          <a:ln>
            <a:noFill/>
          </a:ln>
        </p:spPr>
      </p:pic>
      <p:sp>
        <p:nvSpPr>
          <p:cNvPr id="684" name="Google Shape;684;p46"/>
          <p:cNvSpPr txBox="1">
            <a:spLocks noGrp="1"/>
          </p:cNvSpPr>
          <p:nvPr>
            <p:ph type="ctrTitle"/>
          </p:nvPr>
        </p:nvSpPr>
        <p:spPr>
          <a:xfrm>
            <a:off x="458724" y="3252538"/>
            <a:ext cx="11274552" cy="1348720"/>
          </a:xfrm>
          <a:prstGeom prst="rect">
            <a:avLst/>
          </a:prstGeom>
          <a:solidFill>
            <a:schemeClr val="lt1">
              <a:alpha val="60000"/>
            </a:schemeClr>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500"/>
              <a:buFont typeface="Calibri"/>
              <a:buNone/>
            </a:pPr>
            <a:r>
              <a:rPr lang="en-US"/>
              <a:t>İlginiz için teşekkür ederiz. </a:t>
            </a:r>
            <a:endParaRPr/>
          </a:p>
        </p:txBody>
      </p:sp>
      <p:sp>
        <p:nvSpPr>
          <p:cNvPr id="685" name="Google Shape;685;p46"/>
          <p:cNvSpPr txBox="1">
            <a:spLocks noGrp="1"/>
          </p:cNvSpPr>
          <p:nvPr>
            <p:ph type="subTitle" idx="1"/>
          </p:nvPr>
        </p:nvSpPr>
        <p:spPr>
          <a:xfrm>
            <a:off x="458724" y="4601258"/>
            <a:ext cx="11274552" cy="1799542"/>
          </a:xfrm>
          <a:prstGeom prst="rect">
            <a:avLst/>
          </a:prstGeom>
          <a:solidFill>
            <a:schemeClr val="dk1">
              <a:alpha val="89411"/>
            </a:schemeClr>
          </a:solidFill>
          <a:ln>
            <a:noFill/>
          </a:ln>
        </p:spPr>
        <p:txBody>
          <a:bodyPr spcFirstLastPara="1" wrap="square" lIns="91425" tIns="2520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sz="2400"/>
              <a:t>ERASMUS OFİSİ</a:t>
            </a:r>
            <a:endParaRPr sz="2400"/>
          </a:p>
        </p:txBody>
      </p:sp>
      <p:sp>
        <p:nvSpPr>
          <p:cNvPr id="686" name="Google Shape;686;p46"/>
          <p:cNvSpPr txBox="1">
            <a:spLocks noGrp="1"/>
          </p:cNvSpPr>
          <p:nvPr>
            <p:ph type="body" idx="4"/>
          </p:nvPr>
        </p:nvSpPr>
        <p:spPr>
          <a:xfrm>
            <a:off x="5163453" y="5763528"/>
            <a:ext cx="1800225" cy="280988"/>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85C2D9"/>
              </a:buClr>
              <a:buSzPts val="1800"/>
              <a:buNone/>
            </a:pPr>
            <a:r>
              <a:rPr lang="en-US"/>
              <a:t>Email:</a:t>
            </a:r>
            <a:endParaRPr/>
          </a:p>
        </p:txBody>
      </p:sp>
      <p:sp>
        <p:nvSpPr>
          <p:cNvPr id="687" name="Google Shape;687;p46"/>
          <p:cNvSpPr txBox="1">
            <a:spLocks noGrp="1"/>
          </p:cNvSpPr>
          <p:nvPr>
            <p:ph type="body" idx="5"/>
          </p:nvPr>
        </p:nvSpPr>
        <p:spPr>
          <a:xfrm>
            <a:off x="4371565" y="6058803"/>
            <a:ext cx="3384000" cy="2805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2200"/>
              <a:buNone/>
            </a:pPr>
            <a:r>
              <a:rPr lang="en-US"/>
              <a:t>intoffice@yeditepe.edu.tr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
          <p:cNvSpPr txBox="1">
            <a:spLocks noGrp="1"/>
          </p:cNvSpPr>
          <p:nvPr>
            <p:ph type="title"/>
          </p:nvPr>
        </p:nvSpPr>
        <p:spPr>
          <a:xfrm>
            <a:off x="830127" y="-133880"/>
            <a:ext cx="4584212"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a:t>1. Yeditepe İşlemleri </a:t>
            </a:r>
            <a:endParaRPr/>
          </a:p>
        </p:txBody>
      </p:sp>
      <p:sp>
        <p:nvSpPr>
          <p:cNvPr id="384" name="Google Shape;384;p4"/>
          <p:cNvSpPr txBox="1">
            <a:spLocks noGrp="1"/>
          </p:cNvSpPr>
          <p:nvPr>
            <p:ph type="body" idx="3"/>
          </p:nvPr>
        </p:nvSpPr>
        <p:spPr>
          <a:xfrm>
            <a:off x="830127" y="1081440"/>
            <a:ext cx="7970972" cy="5382860"/>
          </a:xfrm>
          <a:prstGeom prst="rect">
            <a:avLst/>
          </a:prstGeom>
          <a:noFill/>
          <a:ln>
            <a:noFill/>
          </a:ln>
        </p:spPr>
        <p:txBody>
          <a:bodyPr spcFirstLastPara="1" wrap="square" lIns="36000" tIns="0" rIns="0" bIns="0" anchor="t" anchorCtr="0">
            <a:normAutofit/>
          </a:bodyPr>
          <a:lstStyle/>
          <a:p>
            <a:pPr marL="216000" lvl="0" indent="-216000" algn="just" rtl="0">
              <a:lnSpc>
                <a:spcPct val="150000"/>
              </a:lnSpc>
              <a:spcBef>
                <a:spcPts val="0"/>
              </a:spcBef>
              <a:spcAft>
                <a:spcPts val="0"/>
              </a:spcAft>
              <a:buSzPts val="3000"/>
              <a:buChar char="▪"/>
            </a:pPr>
            <a:r>
              <a:rPr lang="en-US" sz="2400" dirty="0"/>
              <a:t>Erasmus </a:t>
            </a:r>
            <a:r>
              <a:rPr lang="en-US" sz="2400" dirty="0" err="1"/>
              <a:t>öğrencileri</a:t>
            </a:r>
            <a:r>
              <a:rPr lang="en-US" sz="2400" dirty="0"/>
              <a:t> </a:t>
            </a:r>
            <a:r>
              <a:rPr lang="en-US" sz="2400" dirty="0" err="1"/>
              <a:t>staj</a:t>
            </a:r>
            <a:r>
              <a:rPr lang="en-US" sz="2400" dirty="0"/>
              <a:t> </a:t>
            </a:r>
            <a:r>
              <a:rPr lang="en-US" sz="2400" dirty="0" err="1"/>
              <a:t>faaliyeti</a:t>
            </a:r>
            <a:r>
              <a:rPr lang="en-US" sz="2400" dirty="0"/>
              <a:t> </a:t>
            </a:r>
            <a:r>
              <a:rPr lang="en-US" sz="2400" dirty="0" err="1"/>
              <a:t>boyunca</a:t>
            </a:r>
            <a:r>
              <a:rPr lang="en-US" sz="2400" dirty="0"/>
              <a:t> </a:t>
            </a:r>
            <a:r>
              <a:rPr lang="en-US" sz="2400" dirty="0" err="1"/>
              <a:t>Akademik</a:t>
            </a:r>
            <a:r>
              <a:rPr lang="en-US" sz="2400" dirty="0"/>
              <a:t> </a:t>
            </a:r>
            <a:r>
              <a:rPr lang="en-US" sz="2400" dirty="0" err="1"/>
              <a:t>Yılı</a:t>
            </a:r>
            <a:r>
              <a:rPr lang="en-US" sz="2400" dirty="0"/>
              <a:t> </a:t>
            </a:r>
            <a:r>
              <a:rPr lang="en-US" sz="2400" dirty="0" err="1"/>
              <a:t>kayıt</a:t>
            </a:r>
            <a:r>
              <a:rPr lang="en-US" sz="2400" dirty="0"/>
              <a:t> </a:t>
            </a:r>
            <a:r>
              <a:rPr lang="en-US" sz="2400" dirty="0" err="1"/>
              <a:t>ücretlerini</a:t>
            </a:r>
            <a:r>
              <a:rPr lang="en-US" sz="2400" dirty="0"/>
              <a:t> </a:t>
            </a:r>
            <a:r>
              <a:rPr lang="en-US" sz="2400" dirty="0" err="1"/>
              <a:t>Yeditepe’ye</a:t>
            </a:r>
            <a:r>
              <a:rPr lang="en-US" sz="2400" dirty="0"/>
              <a:t> </a:t>
            </a:r>
            <a:r>
              <a:rPr lang="en-US" sz="2400" dirty="0" err="1"/>
              <a:t>ödemelidirler</a:t>
            </a:r>
            <a:r>
              <a:rPr lang="en-US" sz="2400" dirty="0"/>
              <a:t>.</a:t>
            </a:r>
            <a:endParaRPr sz="2400" dirty="0"/>
          </a:p>
          <a:p>
            <a:pPr marL="673200" lvl="1" indent="-216000" algn="just" rtl="0">
              <a:lnSpc>
                <a:spcPct val="150000"/>
              </a:lnSpc>
              <a:spcBef>
                <a:spcPts val="0"/>
              </a:spcBef>
              <a:spcAft>
                <a:spcPts val="0"/>
              </a:spcAft>
              <a:buSzPts val="3000"/>
              <a:buChar char="▪"/>
            </a:pPr>
            <a:r>
              <a:rPr lang="en-US" sz="2400" dirty="0" err="1">
                <a:solidFill>
                  <a:schemeClr val="dk1"/>
                </a:solidFill>
              </a:rPr>
              <a:t>Burslu</a:t>
            </a:r>
            <a:r>
              <a:rPr lang="en-US" sz="2400" dirty="0">
                <a:solidFill>
                  <a:schemeClr val="dk1"/>
                </a:solidFill>
              </a:rPr>
              <a:t> </a:t>
            </a:r>
            <a:r>
              <a:rPr lang="en-US" sz="2400" dirty="0" err="1">
                <a:solidFill>
                  <a:schemeClr val="dk1"/>
                </a:solidFill>
              </a:rPr>
              <a:t>öğrenciler</a:t>
            </a:r>
            <a:r>
              <a:rPr lang="en-US" sz="2400" dirty="0">
                <a:solidFill>
                  <a:schemeClr val="dk1"/>
                </a:solidFill>
              </a:rPr>
              <a:t> </a:t>
            </a:r>
            <a:r>
              <a:rPr lang="en-US" sz="2400" dirty="0" err="1">
                <a:solidFill>
                  <a:schemeClr val="dk1"/>
                </a:solidFill>
              </a:rPr>
              <a:t>hariç</a:t>
            </a:r>
            <a:endParaRPr sz="2400" dirty="0">
              <a:solidFill>
                <a:schemeClr val="dk1"/>
              </a:solidFill>
            </a:endParaRPr>
          </a:p>
          <a:p>
            <a:pPr marL="673200" lvl="1" indent="-216000" algn="just" rtl="0">
              <a:lnSpc>
                <a:spcPct val="150000"/>
              </a:lnSpc>
              <a:spcBef>
                <a:spcPts val="0"/>
              </a:spcBef>
              <a:spcAft>
                <a:spcPts val="0"/>
              </a:spcAft>
              <a:buSzPts val="3000"/>
              <a:buChar char="▪"/>
            </a:pPr>
            <a:r>
              <a:rPr lang="en-US" sz="2400" dirty="0" err="1">
                <a:solidFill>
                  <a:schemeClr val="dk1"/>
                </a:solidFill>
              </a:rPr>
              <a:t>Mezun</a:t>
            </a:r>
            <a:r>
              <a:rPr lang="en-US" sz="2400" dirty="0">
                <a:solidFill>
                  <a:schemeClr val="dk1"/>
                </a:solidFill>
              </a:rPr>
              <a:t> </a:t>
            </a:r>
            <a:r>
              <a:rPr lang="en-US" sz="2400" dirty="0" err="1">
                <a:solidFill>
                  <a:schemeClr val="dk1"/>
                </a:solidFill>
              </a:rPr>
              <a:t>durumundaki</a:t>
            </a:r>
            <a:r>
              <a:rPr lang="en-US" sz="2400" dirty="0">
                <a:solidFill>
                  <a:schemeClr val="dk1"/>
                </a:solidFill>
              </a:rPr>
              <a:t> </a:t>
            </a:r>
            <a:r>
              <a:rPr lang="en-US" sz="2400" dirty="0" err="1">
                <a:solidFill>
                  <a:schemeClr val="dk1"/>
                </a:solidFill>
              </a:rPr>
              <a:t>öğrenciler</a:t>
            </a:r>
            <a:r>
              <a:rPr lang="en-US" sz="2400" dirty="0">
                <a:solidFill>
                  <a:schemeClr val="dk1"/>
                </a:solidFill>
              </a:rPr>
              <a:t> </a:t>
            </a:r>
            <a:r>
              <a:rPr lang="en-US" sz="2400" dirty="0" err="1">
                <a:solidFill>
                  <a:schemeClr val="dk1"/>
                </a:solidFill>
              </a:rPr>
              <a:t>hariç</a:t>
            </a:r>
            <a:r>
              <a:rPr lang="en-US" sz="2400" dirty="0">
                <a:solidFill>
                  <a:schemeClr val="dk1"/>
                </a:solidFill>
              </a:rPr>
              <a:t> </a:t>
            </a:r>
            <a:endParaRPr sz="2400" dirty="0">
              <a:solidFill>
                <a:schemeClr val="dk1"/>
              </a:solidFill>
            </a:endParaRPr>
          </a:p>
          <a:p>
            <a:pPr marL="216000" lvl="0" indent="-216000" algn="just" rtl="0">
              <a:lnSpc>
                <a:spcPct val="150000"/>
              </a:lnSpc>
              <a:spcBef>
                <a:spcPts val="600"/>
              </a:spcBef>
              <a:spcAft>
                <a:spcPts val="0"/>
              </a:spcAft>
              <a:buSzPts val="3000"/>
              <a:buChar char="▪"/>
            </a:pPr>
            <a:r>
              <a:rPr lang="en-US" sz="2400" dirty="0"/>
              <a:t>Yurt </a:t>
            </a:r>
            <a:r>
              <a:rPr lang="en-US" sz="2400" dirty="0" err="1"/>
              <a:t>dışında</a:t>
            </a:r>
            <a:r>
              <a:rPr lang="en-US" sz="2400" dirty="0"/>
              <a:t> </a:t>
            </a:r>
            <a:r>
              <a:rPr lang="en-US" sz="2400" dirty="0" err="1"/>
              <a:t>geçirecekleri</a:t>
            </a:r>
            <a:r>
              <a:rPr lang="en-US" sz="2400" dirty="0"/>
              <a:t> </a:t>
            </a:r>
            <a:r>
              <a:rPr lang="en-US" sz="2400" dirty="0" err="1"/>
              <a:t>süre</a:t>
            </a:r>
            <a:r>
              <a:rPr lang="en-US" sz="2400" dirty="0"/>
              <a:t> </a:t>
            </a:r>
            <a:r>
              <a:rPr lang="en-US" sz="2400" dirty="0" err="1"/>
              <a:t>için</a:t>
            </a:r>
            <a:r>
              <a:rPr lang="en-US" sz="2400" dirty="0"/>
              <a:t> </a:t>
            </a:r>
            <a:r>
              <a:rPr lang="en-US" sz="2400" dirty="0" err="1"/>
              <a:t>öğrencilerin</a:t>
            </a:r>
            <a:r>
              <a:rPr lang="en-US" sz="2400" dirty="0"/>
              <a:t> </a:t>
            </a:r>
            <a:r>
              <a:rPr lang="en-US" sz="2400" dirty="0" err="1"/>
              <a:t>kayıt</a:t>
            </a:r>
            <a:r>
              <a:rPr lang="en-US" sz="2400" dirty="0"/>
              <a:t> </a:t>
            </a:r>
            <a:r>
              <a:rPr lang="en-US" sz="2400" dirty="0" err="1"/>
              <a:t>dondurması</a:t>
            </a:r>
            <a:r>
              <a:rPr lang="en-US" sz="2400" dirty="0"/>
              <a:t> </a:t>
            </a:r>
            <a:r>
              <a:rPr lang="en-US" sz="2400" dirty="0" err="1"/>
              <a:t>söz</a:t>
            </a:r>
            <a:r>
              <a:rPr lang="en-US" sz="2400" dirty="0"/>
              <a:t> </a:t>
            </a:r>
            <a:r>
              <a:rPr lang="en-US" sz="2400" dirty="0" err="1"/>
              <a:t>konusu</a:t>
            </a:r>
            <a:r>
              <a:rPr lang="en-US" sz="2400" dirty="0"/>
              <a:t> </a:t>
            </a:r>
            <a:r>
              <a:rPr lang="en-US" sz="2400" dirty="0" err="1"/>
              <a:t>değildir</a:t>
            </a:r>
            <a:r>
              <a:rPr lang="en-US" sz="2400" dirty="0"/>
              <a:t>. </a:t>
            </a:r>
            <a:endParaRPr sz="2400" dirty="0"/>
          </a:p>
          <a:p>
            <a:pPr marL="216000" lvl="0" indent="-104873" algn="l" rtl="0">
              <a:lnSpc>
                <a:spcPct val="90000"/>
              </a:lnSpc>
              <a:spcBef>
                <a:spcPts val="600"/>
              </a:spcBef>
              <a:spcAft>
                <a:spcPts val="0"/>
              </a:spcAft>
              <a:buClr>
                <a:srgbClr val="D7B7C3"/>
              </a:buClr>
              <a:buSzPts val="1750"/>
              <a:buFont typeface="Noto Sans Symbols"/>
              <a:buNone/>
            </a:pPr>
            <a:endParaRPr dirty="0"/>
          </a:p>
        </p:txBody>
      </p:sp>
      <p:sp>
        <p:nvSpPr>
          <p:cNvPr id="385" name="Google Shape;385;p4"/>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4</a:t>
            </a:fld>
            <a:endParaRPr/>
          </a:p>
        </p:txBody>
      </p:sp>
      <p:pic>
        <p:nvPicPr>
          <p:cNvPr id="386" name="Google Shape;386;p4" descr="payment ile ilgili gÃ¶rsel sonucu"/>
          <p:cNvPicPr preferRelativeResize="0"/>
          <p:nvPr/>
        </p:nvPicPr>
        <p:blipFill rotWithShape="1">
          <a:blip r:embed="rId3">
            <a:alphaModFix/>
          </a:blip>
          <a:srcRect/>
          <a:stretch/>
        </p:blipFill>
        <p:spPr>
          <a:xfrm>
            <a:off x="8651874" y="-376874"/>
            <a:ext cx="4047173" cy="40471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
          <p:cNvSpPr txBox="1">
            <a:spLocks noGrp="1"/>
          </p:cNvSpPr>
          <p:nvPr>
            <p:ph type="title"/>
          </p:nvPr>
        </p:nvSpPr>
        <p:spPr>
          <a:xfrm>
            <a:off x="830127" y="-133880"/>
            <a:ext cx="4584212"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a:t>1. Yeditepe İşlemleri </a:t>
            </a:r>
            <a:endParaRPr/>
          </a:p>
        </p:txBody>
      </p:sp>
      <p:sp>
        <p:nvSpPr>
          <p:cNvPr id="393" name="Google Shape;393;p5"/>
          <p:cNvSpPr txBox="1">
            <a:spLocks noGrp="1"/>
          </p:cNvSpPr>
          <p:nvPr>
            <p:ph type="body" idx="3"/>
          </p:nvPr>
        </p:nvSpPr>
        <p:spPr>
          <a:xfrm>
            <a:off x="830127" y="1081440"/>
            <a:ext cx="7970972" cy="4762500"/>
          </a:xfrm>
          <a:prstGeom prst="rect">
            <a:avLst/>
          </a:prstGeom>
          <a:noFill/>
          <a:ln>
            <a:noFill/>
          </a:ln>
        </p:spPr>
        <p:txBody>
          <a:bodyPr spcFirstLastPara="1" wrap="square" lIns="36000" tIns="0" rIns="0" bIns="0" anchor="t" anchorCtr="0">
            <a:normAutofit/>
          </a:bodyPr>
          <a:lstStyle/>
          <a:p>
            <a:pPr marL="216000" lvl="0" indent="-216000" algn="just" rtl="0">
              <a:lnSpc>
                <a:spcPct val="150000"/>
              </a:lnSpc>
              <a:spcBef>
                <a:spcPts val="0"/>
              </a:spcBef>
              <a:spcAft>
                <a:spcPts val="0"/>
              </a:spcAft>
              <a:buSzPts val="3000"/>
              <a:buChar char="▪"/>
            </a:pPr>
            <a:r>
              <a:rPr lang="en-US" sz="2400"/>
              <a:t>Zorunlu staj: Fakülte/bölümün inisiyatifindedir. </a:t>
            </a:r>
            <a:endParaRPr/>
          </a:p>
          <a:p>
            <a:pPr marL="0" lvl="0" indent="0" algn="just" rtl="0">
              <a:lnSpc>
                <a:spcPct val="150000"/>
              </a:lnSpc>
              <a:spcBef>
                <a:spcPts val="0"/>
              </a:spcBef>
              <a:spcAft>
                <a:spcPts val="0"/>
              </a:spcAft>
              <a:buSzPts val="3000"/>
              <a:buNone/>
            </a:pPr>
            <a:r>
              <a:rPr lang="en-US" sz="2400"/>
              <a:t>Erasmus stajı zorunlu staj yerine sayılacaksa bu işlemlerle ilgili bilgi Fakülte/bölümden alınmalıdır. </a:t>
            </a:r>
            <a:endParaRPr/>
          </a:p>
          <a:p>
            <a:pPr marL="216000" lvl="0" indent="-104873" algn="l" rtl="0">
              <a:lnSpc>
                <a:spcPct val="90000"/>
              </a:lnSpc>
              <a:spcBef>
                <a:spcPts val="600"/>
              </a:spcBef>
              <a:spcAft>
                <a:spcPts val="0"/>
              </a:spcAft>
              <a:buClr>
                <a:srgbClr val="D7B7C3"/>
              </a:buClr>
              <a:buSzPts val="1750"/>
              <a:buFont typeface="Noto Sans Symbols"/>
              <a:buNone/>
            </a:pPr>
            <a:endParaRPr/>
          </a:p>
        </p:txBody>
      </p:sp>
      <p:sp>
        <p:nvSpPr>
          <p:cNvPr id="394" name="Google Shape;394;p5"/>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5</a:t>
            </a:fld>
            <a:endParaRPr/>
          </a:p>
        </p:txBody>
      </p:sp>
      <p:pic>
        <p:nvPicPr>
          <p:cNvPr id="395" name="Google Shape;395;p5" descr="payment ile ilgili gÃ¶rsel sonucu"/>
          <p:cNvPicPr preferRelativeResize="0"/>
          <p:nvPr/>
        </p:nvPicPr>
        <p:blipFill rotWithShape="1">
          <a:blip r:embed="rId3">
            <a:alphaModFix/>
          </a:blip>
          <a:srcRect/>
          <a:stretch/>
        </p:blipFill>
        <p:spPr>
          <a:xfrm>
            <a:off x="8651874" y="-376874"/>
            <a:ext cx="4047173" cy="40471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83"/>
          <p:cNvSpPr txBox="1">
            <a:spLocks noGrp="1"/>
          </p:cNvSpPr>
          <p:nvPr>
            <p:ph type="title"/>
          </p:nvPr>
        </p:nvSpPr>
        <p:spPr>
          <a:xfrm>
            <a:off x="830127" y="-133880"/>
            <a:ext cx="4584212"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dirty="0"/>
              <a:t>2. </a:t>
            </a:r>
            <a:r>
              <a:rPr lang="en-US" dirty="0" err="1"/>
              <a:t>Pasaport</a:t>
            </a:r>
            <a:r>
              <a:rPr lang="en-US" dirty="0"/>
              <a:t>- </a:t>
            </a:r>
            <a:r>
              <a:rPr lang="en-US" dirty="0" err="1"/>
              <a:t>vize</a:t>
            </a:r>
            <a:r>
              <a:rPr lang="en-US" dirty="0"/>
              <a:t> </a:t>
            </a:r>
            <a:endParaRPr dirty="0"/>
          </a:p>
        </p:txBody>
      </p:sp>
      <p:sp>
        <p:nvSpPr>
          <p:cNvPr id="402" name="Google Shape;402;p83"/>
          <p:cNvSpPr txBox="1">
            <a:spLocks noGrp="1"/>
          </p:cNvSpPr>
          <p:nvPr>
            <p:ph type="body" idx="3"/>
          </p:nvPr>
        </p:nvSpPr>
        <p:spPr>
          <a:xfrm>
            <a:off x="830127" y="1081440"/>
            <a:ext cx="7970972" cy="4762500"/>
          </a:xfrm>
          <a:prstGeom prst="rect">
            <a:avLst/>
          </a:prstGeom>
          <a:noFill/>
          <a:ln>
            <a:noFill/>
          </a:ln>
        </p:spPr>
        <p:txBody>
          <a:bodyPr spcFirstLastPara="1" wrap="square" lIns="36000" tIns="0" rIns="0" bIns="0" anchor="t" anchorCtr="0">
            <a:normAutofit/>
          </a:bodyPr>
          <a:lstStyle/>
          <a:p>
            <a:pPr marL="216000" lvl="0" indent="-216000" algn="just" rtl="0">
              <a:lnSpc>
                <a:spcPct val="150000"/>
              </a:lnSpc>
              <a:spcBef>
                <a:spcPts val="0"/>
              </a:spcBef>
              <a:spcAft>
                <a:spcPts val="0"/>
              </a:spcAft>
              <a:buSzPts val="3000"/>
              <a:buChar char="▪"/>
            </a:pPr>
            <a:r>
              <a:rPr lang="en-US" sz="2400" dirty="0" err="1"/>
              <a:t>Pasaport</a:t>
            </a:r>
            <a:endParaRPr dirty="0"/>
          </a:p>
          <a:p>
            <a:pPr marL="216000" lvl="0" indent="-216000" algn="just" rtl="0">
              <a:lnSpc>
                <a:spcPct val="150000"/>
              </a:lnSpc>
              <a:spcBef>
                <a:spcPts val="0"/>
              </a:spcBef>
              <a:spcAft>
                <a:spcPts val="0"/>
              </a:spcAft>
              <a:buSzPts val="3000"/>
              <a:buChar char="▪"/>
            </a:pPr>
            <a:r>
              <a:rPr lang="en-US" sz="2400" dirty="0"/>
              <a:t>25 </a:t>
            </a:r>
            <a:r>
              <a:rPr lang="en-US" sz="2400" dirty="0" err="1"/>
              <a:t>yaşın</a:t>
            </a:r>
            <a:r>
              <a:rPr lang="en-US" sz="2400" dirty="0"/>
              <a:t> </a:t>
            </a:r>
            <a:r>
              <a:rPr lang="en-US" sz="2400" dirty="0" err="1"/>
              <a:t>altındaki</a:t>
            </a:r>
            <a:r>
              <a:rPr lang="en-US" sz="2400" dirty="0"/>
              <a:t> </a:t>
            </a:r>
            <a:r>
              <a:rPr lang="en-US" sz="2400" dirty="0" err="1"/>
              <a:t>öğrenciler</a:t>
            </a:r>
            <a:r>
              <a:rPr lang="en-US" sz="2400" dirty="0"/>
              <a:t> </a:t>
            </a:r>
            <a:r>
              <a:rPr lang="en-US" sz="2400" dirty="0" err="1"/>
              <a:t>harçtan</a:t>
            </a:r>
            <a:r>
              <a:rPr lang="en-US" sz="2400" dirty="0"/>
              <a:t> </a:t>
            </a:r>
            <a:r>
              <a:rPr lang="en-US" sz="2400" dirty="0" err="1"/>
              <a:t>muaf</a:t>
            </a:r>
            <a:r>
              <a:rPr lang="en-US" sz="2400" dirty="0"/>
              <a:t> – </a:t>
            </a:r>
            <a:r>
              <a:rPr lang="en-US" sz="2400" dirty="0" err="1"/>
              <a:t>Öğrenci</a:t>
            </a:r>
            <a:r>
              <a:rPr lang="en-US" sz="2400" dirty="0"/>
              <a:t> </a:t>
            </a:r>
            <a:r>
              <a:rPr lang="en-US" sz="2400" dirty="0" err="1"/>
              <a:t>İşlerinden</a:t>
            </a:r>
            <a:r>
              <a:rPr lang="en-US" sz="2400" dirty="0"/>
              <a:t> </a:t>
            </a:r>
            <a:r>
              <a:rPr lang="en-US" sz="2400" dirty="0" err="1"/>
              <a:t>öğrenci</a:t>
            </a:r>
            <a:r>
              <a:rPr lang="en-US" sz="2400" dirty="0"/>
              <a:t> </a:t>
            </a:r>
            <a:r>
              <a:rPr lang="en-US" sz="2400" dirty="0" err="1"/>
              <a:t>belgesi</a:t>
            </a:r>
            <a:r>
              <a:rPr lang="en-US" sz="2400" dirty="0"/>
              <a:t> </a:t>
            </a:r>
            <a:r>
              <a:rPr lang="en-US" sz="2400" dirty="0" err="1"/>
              <a:t>alınız</a:t>
            </a:r>
            <a:r>
              <a:rPr lang="en-US" sz="2400" dirty="0"/>
              <a:t>. </a:t>
            </a:r>
            <a:endParaRPr dirty="0"/>
          </a:p>
          <a:p>
            <a:pPr marL="673200" lvl="1" indent="-216000" algn="just" rtl="0">
              <a:lnSpc>
                <a:spcPct val="150000"/>
              </a:lnSpc>
              <a:spcBef>
                <a:spcPts val="0"/>
              </a:spcBef>
              <a:spcAft>
                <a:spcPts val="0"/>
              </a:spcAft>
              <a:buSzPts val="3000"/>
              <a:buChar char="▪"/>
            </a:pPr>
            <a:r>
              <a:rPr lang="en-US" sz="2400" dirty="0">
                <a:solidFill>
                  <a:schemeClr val="dk1"/>
                </a:solidFill>
              </a:rPr>
              <a:t>Defter </a:t>
            </a:r>
            <a:r>
              <a:rPr lang="en-US" sz="2400" dirty="0" err="1">
                <a:solidFill>
                  <a:schemeClr val="dk1"/>
                </a:solidFill>
              </a:rPr>
              <a:t>bedeli</a:t>
            </a:r>
            <a:r>
              <a:rPr lang="en-US" sz="2400" dirty="0">
                <a:solidFill>
                  <a:schemeClr val="dk1"/>
                </a:solidFill>
              </a:rPr>
              <a:t> </a:t>
            </a:r>
            <a:r>
              <a:rPr lang="en-US" sz="2400" dirty="0" err="1">
                <a:solidFill>
                  <a:schemeClr val="dk1"/>
                </a:solidFill>
              </a:rPr>
              <a:t>ödenmelidir</a:t>
            </a:r>
            <a:r>
              <a:rPr lang="en-US" sz="2400" dirty="0">
                <a:solidFill>
                  <a:schemeClr val="dk1"/>
                </a:solidFill>
              </a:rPr>
              <a:t>. </a:t>
            </a:r>
            <a:endParaRPr dirty="0"/>
          </a:p>
          <a:p>
            <a:pPr marL="216000" lvl="0" indent="-216000" algn="just" rtl="0">
              <a:lnSpc>
                <a:spcPct val="150000"/>
              </a:lnSpc>
              <a:spcBef>
                <a:spcPts val="0"/>
              </a:spcBef>
              <a:spcAft>
                <a:spcPts val="0"/>
              </a:spcAft>
              <a:buSzPts val="3000"/>
              <a:buChar char="▪"/>
            </a:pPr>
            <a:r>
              <a:rPr lang="en-US" sz="2400" dirty="0"/>
              <a:t>Vize </a:t>
            </a:r>
            <a:r>
              <a:rPr lang="en-US" sz="2400" dirty="0" err="1"/>
              <a:t>başvurusu</a:t>
            </a:r>
            <a:r>
              <a:rPr lang="en-US" sz="2400" dirty="0"/>
              <a:t> </a:t>
            </a:r>
            <a:r>
              <a:rPr lang="en-US" sz="2400" dirty="0" err="1"/>
              <a:t>için</a:t>
            </a:r>
            <a:r>
              <a:rPr lang="en-US" sz="2400" dirty="0"/>
              <a:t> ne </a:t>
            </a:r>
            <a:r>
              <a:rPr lang="en-US" sz="2400" dirty="0" err="1"/>
              <a:t>kadar</a:t>
            </a:r>
            <a:r>
              <a:rPr lang="en-US" sz="2400" dirty="0"/>
              <a:t> </a:t>
            </a:r>
            <a:r>
              <a:rPr lang="en-US" sz="2400" dirty="0" err="1"/>
              <a:t>sürelik</a:t>
            </a:r>
            <a:r>
              <a:rPr lang="en-US" sz="2400" dirty="0"/>
              <a:t> </a:t>
            </a:r>
            <a:r>
              <a:rPr lang="en-US" sz="2400" dirty="0" err="1"/>
              <a:t>pasaport</a:t>
            </a:r>
            <a:r>
              <a:rPr lang="en-US" sz="2400" dirty="0"/>
              <a:t> </a:t>
            </a:r>
            <a:r>
              <a:rPr lang="en-US" sz="2400" dirty="0" err="1"/>
              <a:t>gerekli</a:t>
            </a:r>
            <a:r>
              <a:rPr lang="en-US" sz="2400" dirty="0"/>
              <a:t>?</a:t>
            </a:r>
            <a:endParaRPr dirty="0"/>
          </a:p>
          <a:p>
            <a:pPr marL="673200" lvl="1" indent="-216000" algn="just" rtl="0">
              <a:lnSpc>
                <a:spcPct val="150000"/>
              </a:lnSpc>
              <a:spcBef>
                <a:spcPts val="0"/>
              </a:spcBef>
              <a:spcAft>
                <a:spcPts val="0"/>
              </a:spcAft>
              <a:buSzPts val="3000"/>
              <a:buChar char="▪"/>
            </a:pPr>
            <a:r>
              <a:rPr lang="en-US" sz="2400" dirty="0" err="1">
                <a:solidFill>
                  <a:schemeClr val="dk1"/>
                </a:solidFill>
              </a:rPr>
              <a:t>Örn</a:t>
            </a:r>
            <a:r>
              <a:rPr lang="en-US" sz="2400" dirty="0">
                <a:solidFill>
                  <a:schemeClr val="dk1"/>
                </a:solidFill>
              </a:rPr>
              <a:t>: 6 </a:t>
            </a:r>
            <a:r>
              <a:rPr lang="en-US" sz="2400" dirty="0" err="1">
                <a:solidFill>
                  <a:schemeClr val="dk1"/>
                </a:solidFill>
              </a:rPr>
              <a:t>aylık</a:t>
            </a:r>
            <a:r>
              <a:rPr lang="en-US" sz="2400" dirty="0">
                <a:solidFill>
                  <a:schemeClr val="dk1"/>
                </a:solidFill>
              </a:rPr>
              <a:t> </a:t>
            </a:r>
            <a:r>
              <a:rPr lang="en-US" sz="2400" dirty="0" err="1">
                <a:solidFill>
                  <a:schemeClr val="dk1"/>
                </a:solidFill>
              </a:rPr>
              <a:t>staj</a:t>
            </a:r>
            <a:r>
              <a:rPr lang="en-US" sz="2400" dirty="0">
                <a:solidFill>
                  <a:schemeClr val="dk1"/>
                </a:solidFill>
              </a:rPr>
              <a:t> </a:t>
            </a:r>
            <a:r>
              <a:rPr lang="en-US" sz="2400" dirty="0" err="1">
                <a:solidFill>
                  <a:schemeClr val="dk1"/>
                </a:solidFill>
              </a:rPr>
              <a:t>için</a:t>
            </a:r>
            <a:r>
              <a:rPr lang="en-US" sz="2400" dirty="0">
                <a:solidFill>
                  <a:schemeClr val="dk1"/>
                </a:solidFill>
              </a:rPr>
              <a:t> </a:t>
            </a:r>
            <a:r>
              <a:rPr lang="en-US" sz="2400" dirty="0" err="1">
                <a:solidFill>
                  <a:schemeClr val="dk1"/>
                </a:solidFill>
              </a:rPr>
              <a:t>en</a:t>
            </a:r>
            <a:r>
              <a:rPr lang="en-US" sz="2400" dirty="0">
                <a:solidFill>
                  <a:schemeClr val="dk1"/>
                </a:solidFill>
              </a:rPr>
              <a:t> </a:t>
            </a:r>
            <a:r>
              <a:rPr lang="en-US" sz="2400" dirty="0" err="1">
                <a:solidFill>
                  <a:schemeClr val="dk1"/>
                </a:solidFill>
              </a:rPr>
              <a:t>az</a:t>
            </a:r>
            <a:r>
              <a:rPr lang="en-US" sz="2400" dirty="0">
                <a:solidFill>
                  <a:schemeClr val="dk1"/>
                </a:solidFill>
              </a:rPr>
              <a:t> 1 </a:t>
            </a:r>
            <a:r>
              <a:rPr lang="en-US" sz="2400" dirty="0" err="1">
                <a:solidFill>
                  <a:schemeClr val="dk1"/>
                </a:solidFill>
              </a:rPr>
              <a:t>yıllık</a:t>
            </a:r>
            <a:r>
              <a:rPr lang="en-US" sz="2400" dirty="0">
                <a:solidFill>
                  <a:schemeClr val="dk1"/>
                </a:solidFill>
              </a:rPr>
              <a:t> </a:t>
            </a:r>
            <a:r>
              <a:rPr lang="en-US" sz="2400" dirty="0" err="1">
                <a:solidFill>
                  <a:schemeClr val="dk1"/>
                </a:solidFill>
              </a:rPr>
              <a:t>pasaport</a:t>
            </a:r>
            <a:endParaRPr dirty="0"/>
          </a:p>
          <a:p>
            <a:pPr marL="673200" lvl="1" indent="-216000" algn="just" rtl="0">
              <a:lnSpc>
                <a:spcPct val="150000"/>
              </a:lnSpc>
              <a:spcBef>
                <a:spcPts val="0"/>
              </a:spcBef>
              <a:spcAft>
                <a:spcPts val="0"/>
              </a:spcAft>
              <a:buSzPts val="3000"/>
              <a:buChar char="▪"/>
            </a:pPr>
            <a:r>
              <a:rPr lang="en-US" sz="2400" dirty="0" err="1">
                <a:solidFill>
                  <a:schemeClr val="dk1"/>
                </a:solidFill>
              </a:rPr>
              <a:t>Konsolosluktan</a:t>
            </a:r>
            <a:r>
              <a:rPr lang="en-US" sz="2400" dirty="0">
                <a:solidFill>
                  <a:schemeClr val="dk1"/>
                </a:solidFill>
              </a:rPr>
              <a:t> </a:t>
            </a:r>
            <a:r>
              <a:rPr lang="en-US" sz="2400" dirty="0" err="1">
                <a:solidFill>
                  <a:schemeClr val="dk1"/>
                </a:solidFill>
              </a:rPr>
              <a:t>öğreniniz</a:t>
            </a:r>
            <a:r>
              <a:rPr lang="en-US" sz="2400" dirty="0">
                <a:solidFill>
                  <a:schemeClr val="dk1"/>
                </a:solidFill>
              </a:rPr>
              <a:t>. </a:t>
            </a:r>
            <a:endParaRPr dirty="0"/>
          </a:p>
          <a:p>
            <a:pPr marL="216000" lvl="0" indent="-25499" algn="just" rtl="0">
              <a:lnSpc>
                <a:spcPct val="150000"/>
              </a:lnSpc>
              <a:spcBef>
                <a:spcPts val="0"/>
              </a:spcBef>
              <a:spcAft>
                <a:spcPts val="0"/>
              </a:spcAft>
              <a:buSzPts val="3000"/>
              <a:buNone/>
            </a:pPr>
            <a:endParaRPr sz="2400" dirty="0"/>
          </a:p>
          <a:p>
            <a:pPr marL="216000" lvl="0" indent="-25499" algn="just" rtl="0">
              <a:lnSpc>
                <a:spcPct val="150000"/>
              </a:lnSpc>
              <a:spcBef>
                <a:spcPts val="0"/>
              </a:spcBef>
              <a:spcAft>
                <a:spcPts val="0"/>
              </a:spcAft>
              <a:buSzPts val="3000"/>
              <a:buNone/>
            </a:pPr>
            <a:endParaRPr sz="2400" dirty="0"/>
          </a:p>
          <a:p>
            <a:pPr marL="216000" lvl="0" indent="-104873" algn="l" rtl="0">
              <a:lnSpc>
                <a:spcPct val="90000"/>
              </a:lnSpc>
              <a:spcBef>
                <a:spcPts val="600"/>
              </a:spcBef>
              <a:spcAft>
                <a:spcPts val="0"/>
              </a:spcAft>
              <a:buClr>
                <a:srgbClr val="D7B7C3"/>
              </a:buClr>
              <a:buSzPts val="1750"/>
              <a:buFont typeface="Noto Sans Symbols"/>
              <a:buNone/>
            </a:pPr>
            <a:endParaRPr dirty="0"/>
          </a:p>
        </p:txBody>
      </p:sp>
      <p:sp>
        <p:nvSpPr>
          <p:cNvPr id="403" name="Google Shape;403;p83"/>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6</a:t>
            </a:fld>
            <a:endParaRPr/>
          </a:p>
        </p:txBody>
      </p:sp>
      <p:pic>
        <p:nvPicPr>
          <p:cNvPr id="404" name="Google Shape;404;p83" descr="payment ile ilgili gÃ¶rsel sonucu"/>
          <p:cNvPicPr preferRelativeResize="0"/>
          <p:nvPr/>
        </p:nvPicPr>
        <p:blipFill rotWithShape="1">
          <a:blip r:embed="rId3">
            <a:alphaModFix/>
          </a:blip>
          <a:srcRect/>
          <a:stretch/>
        </p:blipFill>
        <p:spPr>
          <a:xfrm>
            <a:off x="8651874" y="-376874"/>
            <a:ext cx="4047173" cy="40471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4"/>
          <p:cNvSpPr txBox="1">
            <a:spLocks noGrp="1"/>
          </p:cNvSpPr>
          <p:nvPr>
            <p:ph type="title"/>
          </p:nvPr>
        </p:nvSpPr>
        <p:spPr>
          <a:xfrm>
            <a:off x="830127" y="-133880"/>
            <a:ext cx="4584212"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dirty="0"/>
              <a:t>2. </a:t>
            </a:r>
            <a:r>
              <a:rPr lang="en-US" dirty="0" err="1"/>
              <a:t>Pasaport</a:t>
            </a:r>
            <a:r>
              <a:rPr lang="en-US" dirty="0"/>
              <a:t>- </a:t>
            </a:r>
            <a:r>
              <a:rPr lang="en-US" dirty="0" err="1"/>
              <a:t>vize</a:t>
            </a:r>
            <a:r>
              <a:rPr lang="en-US" dirty="0"/>
              <a:t> </a:t>
            </a:r>
            <a:endParaRPr dirty="0"/>
          </a:p>
        </p:txBody>
      </p:sp>
      <p:sp>
        <p:nvSpPr>
          <p:cNvPr id="411" name="Google Shape;411;p84"/>
          <p:cNvSpPr txBox="1">
            <a:spLocks noGrp="1"/>
          </p:cNvSpPr>
          <p:nvPr>
            <p:ph type="body" idx="3"/>
          </p:nvPr>
        </p:nvSpPr>
        <p:spPr>
          <a:xfrm>
            <a:off x="830127" y="1081440"/>
            <a:ext cx="7970972" cy="4762500"/>
          </a:xfrm>
          <a:prstGeom prst="rect">
            <a:avLst/>
          </a:prstGeom>
          <a:noFill/>
          <a:ln>
            <a:noFill/>
          </a:ln>
        </p:spPr>
        <p:txBody>
          <a:bodyPr spcFirstLastPara="1" wrap="square" lIns="36000" tIns="0" rIns="0" bIns="0" anchor="t" anchorCtr="0">
            <a:normAutofit fontScale="92500"/>
          </a:bodyPr>
          <a:lstStyle/>
          <a:p>
            <a:pPr marL="216000" lvl="0" indent="-185108" algn="just" rtl="0">
              <a:lnSpc>
                <a:spcPct val="150000"/>
              </a:lnSpc>
              <a:spcBef>
                <a:spcPts val="0"/>
              </a:spcBef>
              <a:spcAft>
                <a:spcPts val="0"/>
              </a:spcAft>
              <a:buSzPct val="135135"/>
              <a:buChar char="▪"/>
            </a:pPr>
            <a:r>
              <a:rPr lang="en-US" sz="2400" dirty="0"/>
              <a:t>Vize </a:t>
            </a:r>
            <a:endParaRPr dirty="0"/>
          </a:p>
          <a:p>
            <a:pPr marL="216000" lvl="0" indent="-185108" algn="just" rtl="0">
              <a:lnSpc>
                <a:spcPct val="150000"/>
              </a:lnSpc>
              <a:spcBef>
                <a:spcPts val="0"/>
              </a:spcBef>
              <a:spcAft>
                <a:spcPts val="0"/>
              </a:spcAft>
              <a:buSzPct val="135135"/>
              <a:buChar char="▪"/>
            </a:pPr>
            <a:r>
              <a:rPr lang="en-US" sz="2400" dirty="0"/>
              <a:t>Vize </a:t>
            </a:r>
            <a:r>
              <a:rPr lang="en-US" sz="2400" dirty="0" err="1"/>
              <a:t>için</a:t>
            </a:r>
            <a:r>
              <a:rPr lang="en-US" sz="2400" dirty="0"/>
              <a:t> </a:t>
            </a:r>
            <a:r>
              <a:rPr lang="en-US" sz="2400" dirty="0" err="1"/>
              <a:t>hangi</a:t>
            </a:r>
            <a:r>
              <a:rPr lang="en-US" sz="2400" dirty="0"/>
              <a:t> </a:t>
            </a:r>
            <a:r>
              <a:rPr lang="en-US" sz="2400" dirty="0" err="1"/>
              <a:t>belgeler</a:t>
            </a:r>
            <a:r>
              <a:rPr lang="en-US" sz="2400" dirty="0"/>
              <a:t> </a:t>
            </a:r>
            <a:r>
              <a:rPr lang="en-US" sz="2400" dirty="0" err="1"/>
              <a:t>gerekli</a:t>
            </a:r>
            <a:r>
              <a:rPr lang="en-US" sz="2400" dirty="0"/>
              <a:t>?</a:t>
            </a:r>
            <a:endParaRPr dirty="0"/>
          </a:p>
          <a:p>
            <a:pPr marL="673200" lvl="1" indent="-185108" algn="just" rtl="0">
              <a:lnSpc>
                <a:spcPct val="150000"/>
              </a:lnSpc>
              <a:spcBef>
                <a:spcPts val="0"/>
              </a:spcBef>
              <a:spcAft>
                <a:spcPts val="0"/>
              </a:spcAft>
              <a:buSzPct val="135135"/>
              <a:buChar char="▪"/>
            </a:pPr>
            <a:r>
              <a:rPr lang="en-US" sz="2400" dirty="0">
                <a:solidFill>
                  <a:schemeClr val="dk1"/>
                </a:solidFill>
              </a:rPr>
              <a:t>Her </a:t>
            </a:r>
            <a:r>
              <a:rPr lang="en-US" sz="2400" dirty="0" err="1">
                <a:solidFill>
                  <a:schemeClr val="dk1"/>
                </a:solidFill>
              </a:rPr>
              <a:t>ülkede</a:t>
            </a:r>
            <a:r>
              <a:rPr lang="en-US" sz="2400" dirty="0">
                <a:solidFill>
                  <a:schemeClr val="dk1"/>
                </a:solidFill>
              </a:rPr>
              <a:t> </a:t>
            </a:r>
            <a:r>
              <a:rPr lang="en-US" sz="2400" dirty="0" err="1">
                <a:solidFill>
                  <a:schemeClr val="dk1"/>
                </a:solidFill>
              </a:rPr>
              <a:t>değişkenlik</a:t>
            </a:r>
            <a:r>
              <a:rPr lang="en-US" sz="2400" dirty="0">
                <a:solidFill>
                  <a:schemeClr val="dk1"/>
                </a:solidFill>
              </a:rPr>
              <a:t> </a:t>
            </a:r>
            <a:r>
              <a:rPr lang="en-US" sz="2400" dirty="0" err="1">
                <a:solidFill>
                  <a:schemeClr val="dk1"/>
                </a:solidFill>
              </a:rPr>
              <a:t>gösterir</a:t>
            </a:r>
            <a:r>
              <a:rPr lang="en-US" sz="2400" dirty="0">
                <a:solidFill>
                  <a:schemeClr val="dk1"/>
                </a:solidFill>
              </a:rPr>
              <a:t>.</a:t>
            </a:r>
            <a:endParaRPr dirty="0"/>
          </a:p>
          <a:p>
            <a:pPr marL="673200" lvl="1" indent="-185108" algn="just" rtl="0">
              <a:lnSpc>
                <a:spcPct val="150000"/>
              </a:lnSpc>
              <a:spcBef>
                <a:spcPts val="0"/>
              </a:spcBef>
              <a:spcAft>
                <a:spcPts val="0"/>
              </a:spcAft>
              <a:buSzPct val="135135"/>
              <a:buChar char="▪"/>
            </a:pPr>
            <a:r>
              <a:rPr lang="en-US" sz="2400" dirty="0" err="1">
                <a:solidFill>
                  <a:schemeClr val="dk1"/>
                </a:solidFill>
              </a:rPr>
              <a:t>İlgili</a:t>
            </a:r>
            <a:r>
              <a:rPr lang="en-US" sz="2400" dirty="0">
                <a:solidFill>
                  <a:schemeClr val="dk1"/>
                </a:solidFill>
              </a:rPr>
              <a:t> </a:t>
            </a:r>
            <a:r>
              <a:rPr lang="en-US" sz="2400" dirty="0" err="1">
                <a:solidFill>
                  <a:schemeClr val="dk1"/>
                </a:solidFill>
              </a:rPr>
              <a:t>Konsolosluk</a:t>
            </a:r>
            <a:r>
              <a:rPr lang="en-US" sz="2400" dirty="0">
                <a:solidFill>
                  <a:schemeClr val="dk1"/>
                </a:solidFill>
              </a:rPr>
              <a:t> – </a:t>
            </a:r>
            <a:r>
              <a:rPr lang="en-US" sz="2400" dirty="0" err="1">
                <a:solidFill>
                  <a:schemeClr val="dk1"/>
                </a:solidFill>
              </a:rPr>
              <a:t>Büyükelçilik</a:t>
            </a:r>
            <a:r>
              <a:rPr lang="en-US" sz="2400" dirty="0">
                <a:solidFill>
                  <a:schemeClr val="dk1"/>
                </a:solidFill>
              </a:rPr>
              <a:t> – </a:t>
            </a:r>
            <a:r>
              <a:rPr lang="en-US" sz="2400" dirty="0" err="1">
                <a:solidFill>
                  <a:schemeClr val="dk1"/>
                </a:solidFill>
              </a:rPr>
              <a:t>Aracı</a:t>
            </a:r>
            <a:r>
              <a:rPr lang="en-US" sz="2400" dirty="0">
                <a:solidFill>
                  <a:schemeClr val="dk1"/>
                </a:solidFill>
              </a:rPr>
              <a:t> </a:t>
            </a:r>
            <a:r>
              <a:rPr lang="en-US" sz="2400" dirty="0" err="1">
                <a:solidFill>
                  <a:schemeClr val="dk1"/>
                </a:solidFill>
              </a:rPr>
              <a:t>firmaya</a:t>
            </a:r>
            <a:r>
              <a:rPr lang="en-US" sz="2400" dirty="0">
                <a:solidFill>
                  <a:schemeClr val="dk1"/>
                </a:solidFill>
              </a:rPr>
              <a:t> </a:t>
            </a:r>
            <a:r>
              <a:rPr lang="en-US" sz="2400" dirty="0" err="1">
                <a:solidFill>
                  <a:schemeClr val="dk1"/>
                </a:solidFill>
              </a:rPr>
              <a:t>danışarak</a:t>
            </a:r>
            <a:r>
              <a:rPr lang="en-US" sz="2400" dirty="0">
                <a:solidFill>
                  <a:schemeClr val="dk1"/>
                </a:solidFill>
              </a:rPr>
              <a:t> </a:t>
            </a:r>
            <a:r>
              <a:rPr lang="en-US" sz="2400" dirty="0" err="1">
                <a:solidFill>
                  <a:schemeClr val="dk1"/>
                </a:solidFill>
              </a:rPr>
              <a:t>öğreniniz</a:t>
            </a:r>
            <a:r>
              <a:rPr lang="en-US" sz="2400" dirty="0">
                <a:solidFill>
                  <a:schemeClr val="dk1"/>
                </a:solidFill>
              </a:rPr>
              <a:t> </a:t>
            </a:r>
            <a:r>
              <a:rPr lang="en-US" sz="2400" dirty="0" err="1">
                <a:solidFill>
                  <a:schemeClr val="dk1"/>
                </a:solidFill>
              </a:rPr>
              <a:t>ve</a:t>
            </a:r>
            <a:r>
              <a:rPr lang="en-US" sz="2400" dirty="0">
                <a:solidFill>
                  <a:schemeClr val="dk1"/>
                </a:solidFill>
              </a:rPr>
              <a:t> </a:t>
            </a:r>
            <a:r>
              <a:rPr lang="en-US" sz="2400" dirty="0" err="1">
                <a:solidFill>
                  <a:schemeClr val="dk1"/>
                </a:solidFill>
              </a:rPr>
              <a:t>belgeleri</a:t>
            </a:r>
            <a:r>
              <a:rPr lang="en-US" sz="2400" dirty="0">
                <a:solidFill>
                  <a:schemeClr val="dk1"/>
                </a:solidFill>
              </a:rPr>
              <a:t> </a:t>
            </a:r>
            <a:r>
              <a:rPr lang="en-US" sz="2400" dirty="0" err="1">
                <a:solidFill>
                  <a:schemeClr val="dk1"/>
                </a:solidFill>
              </a:rPr>
              <a:t>hazırlayınız</a:t>
            </a:r>
            <a:r>
              <a:rPr lang="en-US" sz="2400" dirty="0">
                <a:solidFill>
                  <a:schemeClr val="dk1"/>
                </a:solidFill>
              </a:rPr>
              <a:t>. </a:t>
            </a:r>
            <a:endParaRPr dirty="0"/>
          </a:p>
          <a:p>
            <a:pPr marL="216000" lvl="0" indent="-185108" algn="just" rtl="0">
              <a:lnSpc>
                <a:spcPct val="150000"/>
              </a:lnSpc>
              <a:spcBef>
                <a:spcPts val="0"/>
              </a:spcBef>
              <a:spcAft>
                <a:spcPts val="0"/>
              </a:spcAft>
              <a:buSzPct val="135135"/>
              <a:buChar char="▪"/>
            </a:pPr>
            <a:r>
              <a:rPr lang="en-US" sz="2400" u="sng" dirty="0"/>
              <a:t>Vize / </a:t>
            </a:r>
            <a:r>
              <a:rPr lang="en-US" sz="2400" u="sng" dirty="0" err="1"/>
              <a:t>hibe</a:t>
            </a:r>
            <a:r>
              <a:rPr lang="en-US" sz="2400" u="sng" dirty="0"/>
              <a:t> </a:t>
            </a:r>
            <a:r>
              <a:rPr lang="en-US" sz="2400" u="sng" dirty="0" err="1"/>
              <a:t>yazısı</a:t>
            </a:r>
            <a:r>
              <a:rPr lang="en-US" sz="2400" u="sng" dirty="0"/>
              <a:t>:</a:t>
            </a:r>
            <a:r>
              <a:rPr lang="en-US" sz="2400" dirty="0"/>
              <a:t> Yeditepe </a:t>
            </a:r>
            <a:r>
              <a:rPr lang="en-US" sz="2400" dirty="0" err="1"/>
              <a:t>Üni</a:t>
            </a:r>
            <a:r>
              <a:rPr lang="en-US" sz="2400" dirty="0"/>
              <a:t>. </a:t>
            </a:r>
            <a:r>
              <a:rPr lang="en-US" sz="2400" dirty="0" err="1"/>
              <a:t>Öğrencisi</a:t>
            </a:r>
            <a:r>
              <a:rPr lang="en-US" sz="2400" dirty="0"/>
              <a:t> </a:t>
            </a:r>
            <a:r>
              <a:rPr lang="en-US" sz="2400" dirty="0" err="1"/>
              <a:t>olduğunuzu</a:t>
            </a:r>
            <a:r>
              <a:rPr lang="en-US" sz="2400" dirty="0"/>
              <a:t>, Erasmus </a:t>
            </a:r>
            <a:r>
              <a:rPr lang="en-US" sz="2400" dirty="0" err="1"/>
              <a:t>kapsamında</a:t>
            </a:r>
            <a:r>
              <a:rPr lang="en-US" sz="2400" dirty="0"/>
              <a:t> </a:t>
            </a:r>
            <a:r>
              <a:rPr lang="en-US" sz="2400" dirty="0" err="1"/>
              <a:t>staj</a:t>
            </a:r>
            <a:r>
              <a:rPr lang="en-US" sz="2400" dirty="0"/>
              <a:t> </a:t>
            </a:r>
            <a:r>
              <a:rPr lang="en-US" sz="2400" dirty="0" err="1"/>
              <a:t>yapacağınızı</a:t>
            </a:r>
            <a:r>
              <a:rPr lang="en-US" sz="2400" dirty="0"/>
              <a:t> </a:t>
            </a:r>
            <a:r>
              <a:rPr lang="en-US" sz="2400" dirty="0" err="1"/>
              <a:t>ve</a:t>
            </a:r>
            <a:r>
              <a:rPr lang="en-US" sz="2400" dirty="0"/>
              <a:t> </a:t>
            </a:r>
            <a:r>
              <a:rPr lang="en-US" sz="2400" dirty="0" err="1"/>
              <a:t>hibe</a:t>
            </a:r>
            <a:r>
              <a:rPr lang="en-US" sz="2400" dirty="0"/>
              <a:t> </a:t>
            </a:r>
            <a:r>
              <a:rPr lang="en-US" sz="2400" dirty="0" err="1"/>
              <a:t>alacağınızı</a:t>
            </a:r>
            <a:r>
              <a:rPr lang="en-US" sz="2400" dirty="0"/>
              <a:t> </a:t>
            </a:r>
            <a:r>
              <a:rPr lang="en-US" sz="2400" dirty="0" err="1"/>
              <a:t>gösterir</a:t>
            </a:r>
            <a:r>
              <a:rPr lang="en-US" sz="2400" dirty="0"/>
              <a:t>. </a:t>
            </a:r>
            <a:endParaRPr dirty="0"/>
          </a:p>
          <a:p>
            <a:pPr marL="673200" lvl="1" indent="-185108" algn="just" rtl="0">
              <a:lnSpc>
                <a:spcPct val="150000"/>
              </a:lnSpc>
              <a:spcBef>
                <a:spcPts val="0"/>
              </a:spcBef>
              <a:spcAft>
                <a:spcPts val="0"/>
              </a:spcAft>
              <a:buSzPct val="124740"/>
              <a:buChar char="▪"/>
            </a:pPr>
            <a:r>
              <a:rPr lang="en-US" sz="2600" dirty="0" err="1">
                <a:solidFill>
                  <a:schemeClr val="dk1"/>
                </a:solidFill>
              </a:rPr>
              <a:t>Randevunuzdan</a:t>
            </a:r>
            <a:r>
              <a:rPr lang="en-US" sz="2600" dirty="0">
                <a:solidFill>
                  <a:schemeClr val="dk1"/>
                </a:solidFill>
              </a:rPr>
              <a:t> 10 </a:t>
            </a:r>
            <a:r>
              <a:rPr lang="en-US" sz="2600" dirty="0" err="1">
                <a:solidFill>
                  <a:schemeClr val="dk1"/>
                </a:solidFill>
              </a:rPr>
              <a:t>gün</a:t>
            </a:r>
            <a:r>
              <a:rPr lang="en-US" sz="2600" dirty="0">
                <a:solidFill>
                  <a:schemeClr val="dk1"/>
                </a:solidFill>
              </a:rPr>
              <a:t> </a:t>
            </a:r>
            <a:r>
              <a:rPr lang="en-US" sz="2600" dirty="0" err="1">
                <a:solidFill>
                  <a:schemeClr val="dk1"/>
                </a:solidFill>
              </a:rPr>
              <a:t>önce</a:t>
            </a:r>
            <a:r>
              <a:rPr lang="en-US" sz="2600" dirty="0">
                <a:solidFill>
                  <a:schemeClr val="dk1"/>
                </a:solidFill>
              </a:rPr>
              <a:t> Erasmus </a:t>
            </a:r>
            <a:r>
              <a:rPr lang="en-US" sz="2600" dirty="0" err="1">
                <a:solidFill>
                  <a:schemeClr val="dk1"/>
                </a:solidFill>
              </a:rPr>
              <a:t>Ofisi’nden</a:t>
            </a:r>
            <a:r>
              <a:rPr lang="en-US" sz="2600" dirty="0">
                <a:solidFill>
                  <a:schemeClr val="dk1"/>
                </a:solidFill>
              </a:rPr>
              <a:t> e-</a:t>
            </a:r>
            <a:r>
              <a:rPr lang="en-US" sz="2600" dirty="0" err="1">
                <a:solidFill>
                  <a:schemeClr val="dk1"/>
                </a:solidFill>
              </a:rPr>
              <a:t>posta</a:t>
            </a:r>
            <a:r>
              <a:rPr lang="en-US" sz="2600" dirty="0">
                <a:solidFill>
                  <a:schemeClr val="dk1"/>
                </a:solidFill>
              </a:rPr>
              <a:t> </a:t>
            </a:r>
            <a:r>
              <a:rPr lang="en-US" sz="2600" dirty="0" err="1">
                <a:solidFill>
                  <a:schemeClr val="dk1"/>
                </a:solidFill>
              </a:rPr>
              <a:t>ile</a:t>
            </a:r>
            <a:r>
              <a:rPr lang="en-US" sz="2600" dirty="0">
                <a:solidFill>
                  <a:schemeClr val="dk1"/>
                </a:solidFill>
              </a:rPr>
              <a:t> </a:t>
            </a:r>
            <a:r>
              <a:rPr lang="en-US" sz="2600" dirty="0" err="1">
                <a:solidFill>
                  <a:schemeClr val="dk1"/>
                </a:solidFill>
              </a:rPr>
              <a:t>talep</a:t>
            </a:r>
            <a:r>
              <a:rPr lang="en-US" sz="2600" dirty="0">
                <a:solidFill>
                  <a:schemeClr val="dk1"/>
                </a:solidFill>
              </a:rPr>
              <a:t> </a:t>
            </a:r>
            <a:r>
              <a:rPr lang="en-US" sz="2600" dirty="0" err="1">
                <a:solidFill>
                  <a:schemeClr val="dk1"/>
                </a:solidFill>
              </a:rPr>
              <a:t>ediniz</a:t>
            </a:r>
            <a:r>
              <a:rPr lang="en-US" sz="2600" dirty="0">
                <a:solidFill>
                  <a:schemeClr val="dk1"/>
                </a:solidFill>
              </a:rPr>
              <a:t>. </a:t>
            </a:r>
            <a:endParaRPr sz="2600" dirty="0">
              <a:solidFill>
                <a:schemeClr val="dk1"/>
              </a:solidFill>
            </a:endParaRPr>
          </a:p>
          <a:p>
            <a:pPr marL="216000" lvl="0" indent="-25499" algn="just" rtl="0">
              <a:lnSpc>
                <a:spcPct val="150000"/>
              </a:lnSpc>
              <a:spcBef>
                <a:spcPts val="0"/>
              </a:spcBef>
              <a:spcAft>
                <a:spcPts val="0"/>
              </a:spcAft>
              <a:buSzPct val="135135"/>
              <a:buNone/>
            </a:pPr>
            <a:endParaRPr sz="2400" dirty="0"/>
          </a:p>
          <a:p>
            <a:pPr marL="216000" lvl="0" indent="-104873" algn="l" rtl="0">
              <a:lnSpc>
                <a:spcPct val="90000"/>
              </a:lnSpc>
              <a:spcBef>
                <a:spcPts val="600"/>
              </a:spcBef>
              <a:spcAft>
                <a:spcPts val="0"/>
              </a:spcAft>
              <a:buClr>
                <a:srgbClr val="D7B7C3"/>
              </a:buClr>
              <a:buSzPct val="135135"/>
              <a:buFont typeface="Noto Sans Symbols"/>
              <a:buNone/>
            </a:pPr>
            <a:endParaRPr dirty="0"/>
          </a:p>
        </p:txBody>
      </p:sp>
      <p:sp>
        <p:nvSpPr>
          <p:cNvPr id="412" name="Google Shape;412;p84"/>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7</a:t>
            </a:fld>
            <a:endParaRPr/>
          </a:p>
        </p:txBody>
      </p:sp>
      <p:pic>
        <p:nvPicPr>
          <p:cNvPr id="413" name="Google Shape;413;p84" descr="payment ile ilgili gÃ¶rsel sonucu"/>
          <p:cNvPicPr preferRelativeResize="0"/>
          <p:nvPr/>
        </p:nvPicPr>
        <p:blipFill rotWithShape="1">
          <a:blip r:embed="rId3">
            <a:alphaModFix/>
          </a:blip>
          <a:srcRect/>
          <a:stretch/>
        </p:blipFill>
        <p:spPr>
          <a:xfrm>
            <a:off x="8651874" y="-376874"/>
            <a:ext cx="4047173" cy="40471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85"/>
          <p:cNvSpPr txBox="1">
            <a:spLocks noGrp="1"/>
          </p:cNvSpPr>
          <p:nvPr>
            <p:ph type="title"/>
          </p:nvPr>
        </p:nvSpPr>
        <p:spPr>
          <a:xfrm>
            <a:off x="830127" y="-133880"/>
            <a:ext cx="4584212" cy="100133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3600"/>
              <a:buNone/>
            </a:pPr>
            <a:r>
              <a:rPr lang="en-US"/>
              <a:t>3. Hibe Sözleşmesi </a:t>
            </a:r>
            <a:endParaRPr/>
          </a:p>
        </p:txBody>
      </p:sp>
      <p:sp>
        <p:nvSpPr>
          <p:cNvPr id="420" name="Google Shape;420;p85"/>
          <p:cNvSpPr txBox="1">
            <a:spLocks noGrp="1"/>
          </p:cNvSpPr>
          <p:nvPr>
            <p:ph type="body" idx="3"/>
          </p:nvPr>
        </p:nvSpPr>
        <p:spPr>
          <a:xfrm>
            <a:off x="830127" y="1081440"/>
            <a:ext cx="7970972" cy="4762500"/>
          </a:xfrm>
          <a:prstGeom prst="rect">
            <a:avLst/>
          </a:prstGeom>
          <a:noFill/>
          <a:ln>
            <a:noFill/>
          </a:ln>
        </p:spPr>
        <p:txBody>
          <a:bodyPr spcFirstLastPara="1" wrap="square" lIns="36000" tIns="0" rIns="0" bIns="0" anchor="t" anchorCtr="0">
            <a:normAutofit/>
          </a:bodyPr>
          <a:lstStyle/>
          <a:p>
            <a:pPr marL="216000" lvl="0" indent="-216000" algn="just" rtl="0">
              <a:lnSpc>
                <a:spcPct val="150000"/>
              </a:lnSpc>
              <a:spcBef>
                <a:spcPts val="0"/>
              </a:spcBef>
              <a:spcAft>
                <a:spcPts val="0"/>
              </a:spcAft>
              <a:buSzPts val="3000"/>
              <a:buChar char="▪"/>
            </a:pPr>
            <a:r>
              <a:rPr lang="en-US" sz="2400"/>
              <a:t>Tüm (hibeli veya hibesiz) öğrencilerle Hibe Sözleşmesi imzalanmalıdır. Hibe sözleşmesi imzalanmayan öğrencilere hibe ödemesi yapılamaz.</a:t>
            </a:r>
            <a:endParaRPr sz="2400"/>
          </a:p>
          <a:p>
            <a:pPr marL="216000" lvl="0" indent="-216000" algn="just" rtl="0">
              <a:lnSpc>
                <a:spcPct val="150000"/>
              </a:lnSpc>
              <a:spcBef>
                <a:spcPts val="0"/>
              </a:spcBef>
              <a:spcAft>
                <a:spcPts val="0"/>
              </a:spcAft>
              <a:buSzPts val="3000"/>
              <a:buChar char="▪"/>
            </a:pPr>
            <a:r>
              <a:rPr lang="en-US" sz="2400"/>
              <a:t>Hibe sözleşmesinin </a:t>
            </a:r>
            <a:r>
              <a:rPr lang="en-US" sz="2400" u="sng"/>
              <a:t>Erasmus Ofisi tarafından </a:t>
            </a:r>
            <a:r>
              <a:rPr lang="en-US" sz="2400"/>
              <a:t>hazırlanması için belgeler hazırlanmalı ve KİON sistemine yüklenmelidir. </a:t>
            </a:r>
            <a:endParaRPr sz="2400"/>
          </a:p>
          <a:p>
            <a:pPr marL="0" lvl="0" indent="0" algn="just" rtl="0">
              <a:lnSpc>
                <a:spcPct val="150000"/>
              </a:lnSpc>
              <a:spcBef>
                <a:spcPts val="0"/>
              </a:spcBef>
              <a:spcAft>
                <a:spcPts val="0"/>
              </a:spcAft>
              <a:buSzPts val="3000"/>
              <a:buNone/>
            </a:pPr>
            <a:endParaRPr sz="2400"/>
          </a:p>
          <a:p>
            <a:pPr marL="216000" lvl="0" indent="-25499" algn="just" rtl="0">
              <a:lnSpc>
                <a:spcPct val="150000"/>
              </a:lnSpc>
              <a:spcBef>
                <a:spcPts val="0"/>
              </a:spcBef>
              <a:spcAft>
                <a:spcPts val="0"/>
              </a:spcAft>
              <a:buSzPts val="3000"/>
              <a:buNone/>
            </a:pPr>
            <a:endParaRPr sz="2400"/>
          </a:p>
          <a:p>
            <a:pPr marL="216000" lvl="0" indent="-104873" algn="l" rtl="0">
              <a:lnSpc>
                <a:spcPct val="90000"/>
              </a:lnSpc>
              <a:spcBef>
                <a:spcPts val="600"/>
              </a:spcBef>
              <a:spcAft>
                <a:spcPts val="0"/>
              </a:spcAft>
              <a:buClr>
                <a:srgbClr val="D7B7C3"/>
              </a:buClr>
              <a:buSzPts val="1750"/>
              <a:buFont typeface="Noto Sans Symbols"/>
              <a:buNone/>
            </a:pPr>
            <a:endParaRPr/>
          </a:p>
        </p:txBody>
      </p:sp>
      <p:sp>
        <p:nvSpPr>
          <p:cNvPr id="421" name="Google Shape;421;p85"/>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8</a:t>
            </a:fld>
            <a:endParaRPr/>
          </a:p>
        </p:txBody>
      </p:sp>
      <p:sp>
        <p:nvSpPr>
          <p:cNvPr id="422" name="Google Shape;422;p85"/>
          <p:cNvSpPr/>
          <p:nvPr/>
        </p:nvSpPr>
        <p:spPr>
          <a:xfrm rot="-1103145">
            <a:off x="8376775" y="3178661"/>
            <a:ext cx="3219578" cy="2876124"/>
          </a:xfrm>
          <a:prstGeom prst="bevel">
            <a:avLst>
              <a:gd name="adj" fmla="val 12500"/>
            </a:avLst>
          </a:prstGeom>
          <a:solidFill>
            <a:srgbClr val="C00000"/>
          </a:solidFill>
          <a:ln w="12700" cap="flat" cmpd="sng">
            <a:solidFill>
              <a:srgbClr val="6D3E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Önemli Not: Bu belge Erasmus Ofisi tarafından hazırlanacaktır. Öğrenciler sadece imzalayacaktır.</a:t>
            </a:r>
            <a:endParaRPr sz="1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86"/>
          <p:cNvSpPr txBox="1">
            <a:spLocks noGrp="1"/>
          </p:cNvSpPr>
          <p:nvPr>
            <p:ph type="title"/>
          </p:nvPr>
        </p:nvSpPr>
        <p:spPr>
          <a:xfrm>
            <a:off x="4817897" y="449294"/>
            <a:ext cx="4584212" cy="540000"/>
          </a:xfrm>
          <a:prstGeom prst="rect">
            <a:avLst/>
          </a:prstGeom>
          <a:noFill/>
          <a:ln>
            <a:noFill/>
          </a:ln>
        </p:spPr>
        <p:txBody>
          <a:bodyPr spcFirstLastPara="1" wrap="square" lIns="36000" tIns="0" rIns="0" bIns="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r>
              <a:rPr lang="en-US" sz="3240" dirty="0" err="1"/>
              <a:t>Belgeler</a:t>
            </a:r>
            <a:r>
              <a:rPr lang="en-US" sz="3240" dirty="0"/>
              <a:t> </a:t>
            </a:r>
            <a:r>
              <a:rPr lang="en-US" sz="3240" dirty="0" err="1"/>
              <a:t>ve</a:t>
            </a:r>
            <a:r>
              <a:rPr lang="en-US" sz="3240" dirty="0"/>
              <a:t> </a:t>
            </a:r>
            <a:r>
              <a:rPr lang="en-US" sz="3240" dirty="0" err="1"/>
              <a:t>Prosedürler</a:t>
            </a:r>
            <a:r>
              <a:rPr lang="en-US" sz="3240" dirty="0"/>
              <a:t/>
            </a:r>
            <a:br>
              <a:rPr lang="en-US" sz="3240" dirty="0"/>
            </a:br>
            <a:endParaRPr sz="3240" dirty="0"/>
          </a:p>
        </p:txBody>
      </p:sp>
      <p:sp>
        <p:nvSpPr>
          <p:cNvPr id="437" name="Google Shape;437;p86"/>
          <p:cNvSpPr txBox="1">
            <a:spLocks noGrp="1"/>
          </p:cNvSpPr>
          <p:nvPr>
            <p:ph type="body" idx="1"/>
          </p:nvPr>
        </p:nvSpPr>
        <p:spPr>
          <a:xfrm>
            <a:off x="6748487" y="2282021"/>
            <a:ext cx="4584212" cy="4061263"/>
          </a:xfrm>
          <a:prstGeom prst="rect">
            <a:avLst/>
          </a:prstGeom>
          <a:noFill/>
          <a:ln>
            <a:noFill/>
          </a:ln>
        </p:spPr>
        <p:txBody>
          <a:bodyPr spcFirstLastPara="1" wrap="square" lIns="36000" tIns="0" rIns="0" bIns="0" anchor="t" anchorCtr="0">
            <a:normAutofit/>
          </a:bodyPr>
          <a:lstStyle/>
          <a:p>
            <a:pPr marL="216000" lvl="0" indent="-104873" algn="l" rtl="0">
              <a:lnSpc>
                <a:spcPct val="90000"/>
              </a:lnSpc>
              <a:spcBef>
                <a:spcPts val="600"/>
              </a:spcBef>
              <a:spcAft>
                <a:spcPts val="0"/>
              </a:spcAft>
              <a:buClr>
                <a:srgbClr val="D7B7C3"/>
              </a:buClr>
              <a:buSzPts val="1750"/>
              <a:buFont typeface="Noto Sans Symbols"/>
              <a:buNone/>
            </a:pPr>
            <a:endParaRPr/>
          </a:p>
          <a:p>
            <a:pPr marL="216000" lvl="0" indent="-104873" algn="l" rtl="0">
              <a:lnSpc>
                <a:spcPct val="90000"/>
              </a:lnSpc>
              <a:spcBef>
                <a:spcPts val="600"/>
              </a:spcBef>
              <a:spcAft>
                <a:spcPts val="0"/>
              </a:spcAft>
              <a:buClr>
                <a:srgbClr val="D7B7C3"/>
              </a:buClr>
              <a:buSzPts val="1750"/>
              <a:buFont typeface="Noto Sans Symbols"/>
              <a:buNone/>
            </a:pPr>
            <a:endParaRPr/>
          </a:p>
          <a:p>
            <a:pPr marL="216000" lvl="0" indent="-104873" algn="l" rtl="0">
              <a:lnSpc>
                <a:spcPct val="90000"/>
              </a:lnSpc>
              <a:spcBef>
                <a:spcPts val="600"/>
              </a:spcBef>
              <a:spcAft>
                <a:spcPts val="0"/>
              </a:spcAft>
              <a:buClr>
                <a:srgbClr val="D7B7C3"/>
              </a:buClr>
              <a:buSzPts val="1750"/>
              <a:buFont typeface="Noto Sans Symbols"/>
              <a:buNone/>
            </a:pPr>
            <a:endParaRPr/>
          </a:p>
        </p:txBody>
      </p:sp>
      <p:sp>
        <p:nvSpPr>
          <p:cNvPr id="438" name="Google Shape;438;p86"/>
          <p:cNvSpPr txBox="1">
            <a:spLocks noGrp="1"/>
          </p:cNvSpPr>
          <p:nvPr>
            <p:ph type="sldNum" idx="12"/>
          </p:nvPr>
        </p:nvSpPr>
        <p:spPr>
          <a:xfrm>
            <a:off x="641478" y="6057923"/>
            <a:ext cx="394063" cy="234000"/>
          </a:xfrm>
          <a:prstGeom prst="rect">
            <a:avLst/>
          </a:prstGeom>
          <a:noFill/>
          <a:ln>
            <a:noFill/>
          </a:ln>
        </p:spPr>
        <p:txBody>
          <a:bodyPr spcFirstLastPara="1" wrap="square" lIns="90000" tIns="0" rIns="0" bIns="0" anchor="t" anchorCtr="0">
            <a:noAutofit/>
          </a:bodyPr>
          <a:lstStyle/>
          <a:p>
            <a:pPr marL="0" lvl="0" indent="0" algn="ctr" rtl="0">
              <a:lnSpc>
                <a:spcPct val="100000"/>
              </a:lnSpc>
              <a:spcBef>
                <a:spcPts val="0"/>
              </a:spcBef>
              <a:spcAft>
                <a:spcPts val="0"/>
              </a:spcAft>
              <a:buSzPts val="1000"/>
              <a:buNone/>
            </a:pPr>
            <a:fld id="{00000000-1234-1234-1234-123412341234}" type="slidenum">
              <a:rPr lang="en-US"/>
              <a:t>9</a:t>
            </a:fld>
            <a:endParaRPr/>
          </a:p>
        </p:txBody>
      </p:sp>
      <p:pic>
        <p:nvPicPr>
          <p:cNvPr id="439" name="Google Shape;439;p86" descr="Piles of papers"/>
          <p:cNvPicPr preferRelativeResize="0"/>
          <p:nvPr/>
        </p:nvPicPr>
        <p:blipFill rotWithShape="1">
          <a:blip r:embed="rId3">
            <a:alphaModFix/>
          </a:blip>
          <a:srcRect l="33713"/>
          <a:stretch/>
        </p:blipFill>
        <p:spPr>
          <a:xfrm>
            <a:off x="8908026" y="449294"/>
            <a:ext cx="2950077" cy="3665454"/>
          </a:xfrm>
          <a:prstGeom prst="rect">
            <a:avLst/>
          </a:prstGeom>
          <a:noFill/>
          <a:ln>
            <a:noFill/>
          </a:ln>
        </p:spPr>
      </p:pic>
      <p:sp>
        <p:nvSpPr>
          <p:cNvPr id="440" name="Google Shape;440;p86"/>
          <p:cNvSpPr txBox="1"/>
          <p:nvPr/>
        </p:nvSpPr>
        <p:spPr>
          <a:xfrm>
            <a:off x="293902" y="1533648"/>
            <a:ext cx="7884602" cy="4524275"/>
          </a:xfrm>
          <a:prstGeom prst="rect">
            <a:avLst/>
          </a:prstGeom>
          <a:noFill/>
          <a:ln>
            <a:noFill/>
          </a:ln>
        </p:spPr>
        <p:txBody>
          <a:bodyPr spcFirstLastPara="1" wrap="square" lIns="91425" tIns="45700" rIns="91425" bIns="45700" anchor="t" anchorCtr="0">
            <a:spAutoFit/>
          </a:bodyPr>
          <a:lstStyle/>
          <a:p>
            <a:pPr marL="216000" indent="-216000" algn="just">
              <a:lnSpc>
                <a:spcPct val="150000"/>
              </a:lnSpc>
              <a:buClr>
                <a:srgbClr val="D7B7C3"/>
              </a:buClr>
              <a:buSzPts val="3000"/>
              <a:buFont typeface="Noto Sans Symbols"/>
              <a:buChar char="▪"/>
            </a:pPr>
            <a:r>
              <a:rPr lang="en-US" sz="2400" dirty="0">
                <a:solidFill>
                  <a:schemeClr val="dk1"/>
                </a:solidFill>
                <a:latin typeface="Calibri"/>
                <a:ea typeface="Calibri"/>
                <a:cs typeface="Calibri"/>
                <a:sym typeface="Calibri"/>
              </a:rPr>
              <a:t>Learning agreement for traineeships(</a:t>
            </a:r>
            <a:r>
              <a:rPr lang="en-US" sz="2400" dirty="0" err="1">
                <a:solidFill>
                  <a:schemeClr val="dk1"/>
                </a:solidFill>
                <a:latin typeface="Calibri"/>
                <a:ea typeface="Calibri"/>
                <a:cs typeface="Calibri"/>
                <a:sym typeface="Calibri"/>
              </a:rPr>
              <a:t>Staj</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anlaşması</a:t>
            </a:r>
            <a:r>
              <a:rPr lang="en-US" sz="2400" dirty="0">
                <a:solidFill>
                  <a:schemeClr val="dk1"/>
                </a:solidFill>
                <a:latin typeface="Calibri"/>
                <a:ea typeface="Calibri"/>
                <a:cs typeface="Calibri"/>
                <a:sym typeface="Calibri"/>
              </a:rPr>
              <a:t>): “Before Mobility” </a:t>
            </a:r>
            <a:r>
              <a:rPr lang="en-US" sz="2400" dirty="0" err="1">
                <a:solidFill>
                  <a:schemeClr val="dk1"/>
                </a:solidFill>
                <a:latin typeface="Calibri"/>
                <a:ea typeface="Calibri"/>
                <a:cs typeface="Calibri"/>
                <a:sym typeface="Calibri"/>
              </a:rPr>
              <a:t>kısmını</a:t>
            </a:r>
            <a:r>
              <a:rPr lang="en-US" sz="2400" dirty="0">
                <a:solidFill>
                  <a:schemeClr val="dk1"/>
                </a:solidFill>
                <a:latin typeface="Calibri"/>
                <a:ea typeface="Calibri"/>
                <a:cs typeface="Calibri"/>
                <a:sym typeface="Calibri"/>
              </a:rPr>
              <a:t> Erasmus </a:t>
            </a:r>
            <a:r>
              <a:rPr lang="en-US" sz="2400" dirty="0" err="1">
                <a:solidFill>
                  <a:schemeClr val="dk1"/>
                </a:solidFill>
                <a:latin typeface="Calibri"/>
                <a:ea typeface="Calibri"/>
                <a:cs typeface="Calibri"/>
                <a:sym typeface="Calibri"/>
              </a:rPr>
              <a:t>Bölüm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Koordinatörü</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hazırlayınız</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tüm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imzaları</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tamamladıktan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sonra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KİON’a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yükleyiniz</a:t>
            </a:r>
            <a:r>
              <a:rPr lang="en-US" dirty="0"/>
              <a:t>. </a:t>
            </a:r>
            <a:endParaRPr lang="en-US" sz="2400" dirty="0"/>
          </a:p>
          <a:p>
            <a:pPr marL="216000" marR="0" lvl="0" indent="-216000" algn="just" rtl="0">
              <a:lnSpc>
                <a:spcPct val="150000"/>
              </a:lnSpc>
              <a:spcBef>
                <a:spcPts val="0"/>
              </a:spcBef>
              <a:spcAft>
                <a:spcPts val="0"/>
              </a:spcAft>
              <a:buClr>
                <a:srgbClr val="D7B7C3"/>
              </a:buClr>
              <a:buSzPts val="3000"/>
              <a:buFont typeface="Noto Sans Symbols"/>
              <a:buChar char="▪"/>
            </a:pPr>
            <a:r>
              <a:rPr lang="en-US" sz="2400" b="0" i="0" u="none" strike="noStrike" cap="none" dirty="0" err="1" smtClean="0">
                <a:solidFill>
                  <a:schemeClr val="dk1"/>
                </a:solidFill>
                <a:latin typeface="Calibri"/>
                <a:ea typeface="Calibri"/>
                <a:cs typeface="Calibri"/>
                <a:sym typeface="Calibri"/>
              </a:rPr>
              <a:t>Sağlık</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Kaza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ve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Mesuliyet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Sigortası</a:t>
            </a:r>
            <a:endParaRPr sz="2400" b="0" i="0" u="none" strike="noStrike" cap="none" dirty="0">
              <a:solidFill>
                <a:schemeClr val="dk1"/>
              </a:solidFill>
              <a:latin typeface="Calibri"/>
              <a:ea typeface="Calibri"/>
              <a:cs typeface="Calibri"/>
              <a:sym typeface="Calibri"/>
            </a:endParaRPr>
          </a:p>
          <a:p>
            <a:pPr marL="216000" marR="0" lvl="0" indent="-216000" algn="just" rtl="0">
              <a:lnSpc>
                <a:spcPct val="150000"/>
              </a:lnSpc>
              <a:spcBef>
                <a:spcPts val="0"/>
              </a:spcBef>
              <a:spcAft>
                <a:spcPts val="0"/>
              </a:spcAft>
              <a:buClr>
                <a:srgbClr val="D7B7C3"/>
              </a:buClr>
              <a:buSzPts val="3000"/>
              <a:buFont typeface="Noto Sans Symbols"/>
              <a:buChar char="▪"/>
            </a:pPr>
            <a:r>
              <a:rPr lang="en-US" sz="2400" b="0" i="0" u="none" strike="noStrike" cap="none" dirty="0">
                <a:solidFill>
                  <a:schemeClr val="dk1"/>
                </a:solidFill>
                <a:latin typeface="Calibri"/>
                <a:ea typeface="Calibri"/>
                <a:cs typeface="Calibri"/>
                <a:sym typeface="Calibri"/>
              </a:rPr>
              <a:t>OLS </a:t>
            </a:r>
            <a:r>
              <a:rPr lang="en-US" sz="2400" b="0" i="0" u="none" strike="noStrike" cap="none" dirty="0" err="1">
                <a:solidFill>
                  <a:schemeClr val="dk1"/>
                </a:solidFill>
                <a:latin typeface="Calibri"/>
                <a:ea typeface="Calibri"/>
                <a:cs typeface="Calibri"/>
                <a:sym typeface="Calibri"/>
              </a:rPr>
              <a:t>sınavını</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tamamlayınız</a:t>
            </a:r>
            <a:endParaRPr dirty="0"/>
          </a:p>
          <a:p>
            <a:pPr marL="216000" marR="0" lvl="0" indent="-216000" algn="just" rtl="0">
              <a:lnSpc>
                <a:spcPct val="150000"/>
              </a:lnSpc>
              <a:spcBef>
                <a:spcPts val="0"/>
              </a:spcBef>
              <a:spcAft>
                <a:spcPts val="0"/>
              </a:spcAft>
              <a:buClr>
                <a:srgbClr val="D7B7C3"/>
              </a:buClr>
              <a:buSzPts val="3000"/>
              <a:buFont typeface="Noto Sans Symbols"/>
              <a:buChar char="▪"/>
            </a:pPr>
            <a:r>
              <a:rPr lang="en-US" sz="2400" b="0" i="0" u="none" strike="noStrike" cap="none" dirty="0" err="1">
                <a:solidFill>
                  <a:schemeClr val="dk1"/>
                </a:solidFill>
                <a:latin typeface="Calibri"/>
                <a:ea typeface="Calibri"/>
                <a:cs typeface="Calibri"/>
                <a:sym typeface="Calibri"/>
              </a:rPr>
              <a:t>Yapıkredi</a:t>
            </a:r>
            <a:r>
              <a:rPr lang="en-US" sz="2400" b="0" i="0" u="none" strike="noStrike" cap="none" dirty="0">
                <a:solidFill>
                  <a:schemeClr val="dk1"/>
                </a:solidFill>
                <a:latin typeface="Calibri"/>
                <a:ea typeface="Calibri"/>
                <a:cs typeface="Calibri"/>
                <a:sym typeface="Calibri"/>
              </a:rPr>
              <a:t> Euro </a:t>
            </a:r>
            <a:r>
              <a:rPr lang="en-US" sz="2400" b="0" i="0" u="none" strike="noStrike" cap="none" dirty="0" err="1" smtClean="0">
                <a:solidFill>
                  <a:schemeClr val="dk1"/>
                </a:solidFill>
                <a:latin typeface="Calibri"/>
                <a:ea typeface="Calibri"/>
                <a:cs typeface="Calibri"/>
                <a:sym typeface="Calibri"/>
              </a:rPr>
              <a:t>hesabı</a:t>
            </a:r>
            <a:endParaRPr lang="en-US" sz="2400" b="0" i="0" u="none" strike="noStrike" cap="none" dirty="0" smtClean="0">
              <a:solidFill>
                <a:schemeClr val="dk1"/>
              </a:solidFill>
              <a:latin typeface="Calibri"/>
              <a:ea typeface="Calibri"/>
              <a:cs typeface="Calibri"/>
              <a:sym typeface="Calibri"/>
            </a:endParaRPr>
          </a:p>
          <a:p>
            <a:pPr marL="216000" marR="0" lvl="0" indent="-216000" algn="just" rtl="0">
              <a:lnSpc>
                <a:spcPct val="150000"/>
              </a:lnSpc>
              <a:spcBef>
                <a:spcPts val="0"/>
              </a:spcBef>
              <a:spcAft>
                <a:spcPts val="0"/>
              </a:spcAft>
              <a:buClr>
                <a:srgbClr val="D7B7C3"/>
              </a:buClr>
              <a:buSzPts val="3000"/>
              <a:buFont typeface="Noto Sans Symbols"/>
              <a:buChar char="▪"/>
            </a:pPr>
            <a:r>
              <a:rPr lang="en-US" sz="2400" dirty="0" smtClean="0">
                <a:solidFill>
                  <a:schemeClr val="dk1"/>
                </a:solidFill>
                <a:latin typeface="Calibri"/>
                <a:cs typeface="Calibri"/>
                <a:sym typeface="Calibri"/>
              </a:rPr>
              <a:t>Vize </a:t>
            </a:r>
            <a:r>
              <a:rPr lang="en-US" sz="2400" dirty="0" err="1" smtClean="0">
                <a:solidFill>
                  <a:schemeClr val="dk1"/>
                </a:solidFill>
                <a:latin typeface="Calibri"/>
                <a:cs typeface="Calibri"/>
                <a:sym typeface="Calibri"/>
              </a:rPr>
              <a:t>onaylandığına</a:t>
            </a:r>
            <a:r>
              <a:rPr lang="en-US" sz="2400" dirty="0" smtClean="0">
                <a:solidFill>
                  <a:schemeClr val="dk1"/>
                </a:solidFill>
                <a:latin typeface="Calibri"/>
                <a:cs typeface="Calibri"/>
                <a:sym typeface="Calibri"/>
              </a:rPr>
              <a:t> </a:t>
            </a:r>
            <a:r>
              <a:rPr lang="en-US" sz="2400" dirty="0" err="1" smtClean="0">
                <a:solidFill>
                  <a:schemeClr val="dk1"/>
                </a:solidFill>
                <a:latin typeface="Calibri"/>
                <a:cs typeface="Calibri"/>
                <a:sym typeface="Calibri"/>
              </a:rPr>
              <a:t>dair</a:t>
            </a:r>
            <a:r>
              <a:rPr lang="en-US" sz="2400" dirty="0" smtClean="0">
                <a:solidFill>
                  <a:schemeClr val="dk1"/>
                </a:solidFill>
                <a:latin typeface="Calibri"/>
                <a:cs typeface="Calibri"/>
                <a:sym typeface="Calibri"/>
              </a:rPr>
              <a:t> </a:t>
            </a:r>
            <a:r>
              <a:rPr lang="en-US" sz="2400" dirty="0" err="1" smtClean="0">
                <a:solidFill>
                  <a:schemeClr val="dk1"/>
                </a:solidFill>
                <a:latin typeface="Calibri"/>
                <a:cs typeface="Calibri"/>
                <a:sym typeface="Calibri"/>
              </a:rPr>
              <a:t>kanıtlayıcı</a:t>
            </a:r>
            <a:r>
              <a:rPr lang="en-US" sz="2400" dirty="0" smtClean="0">
                <a:solidFill>
                  <a:schemeClr val="dk1"/>
                </a:solidFill>
                <a:latin typeface="Calibri"/>
                <a:cs typeface="Calibri"/>
                <a:sym typeface="Calibri"/>
              </a:rPr>
              <a:t> </a:t>
            </a:r>
            <a:r>
              <a:rPr lang="en-US" sz="2400" dirty="0" err="1" smtClean="0">
                <a:solidFill>
                  <a:schemeClr val="dk1"/>
                </a:solidFill>
                <a:latin typeface="Calibri"/>
                <a:cs typeface="Calibri"/>
                <a:sym typeface="Calibri"/>
              </a:rPr>
              <a:t>vize</a:t>
            </a:r>
            <a:r>
              <a:rPr lang="en-US" sz="2400" dirty="0" smtClean="0">
                <a:solidFill>
                  <a:schemeClr val="dk1"/>
                </a:solidFill>
                <a:latin typeface="Calibri"/>
                <a:cs typeface="Calibri"/>
                <a:sym typeface="Calibri"/>
              </a:rPr>
              <a:t> </a:t>
            </a:r>
            <a:r>
              <a:rPr lang="en-US" sz="2400" dirty="0" err="1" smtClean="0">
                <a:solidFill>
                  <a:schemeClr val="dk1"/>
                </a:solidFill>
                <a:latin typeface="Calibri"/>
                <a:cs typeface="Calibri"/>
                <a:sym typeface="Calibri"/>
              </a:rPr>
              <a:t>sayfası</a:t>
            </a:r>
            <a:endParaRPr dirty="0"/>
          </a:p>
        </p:txBody>
      </p:sp>
      <p:sp>
        <p:nvSpPr>
          <p:cNvPr id="2" name="Rectangle 1"/>
          <p:cNvSpPr/>
          <p:nvPr/>
        </p:nvSpPr>
        <p:spPr>
          <a:xfrm>
            <a:off x="293902" y="121887"/>
            <a:ext cx="4523995" cy="761747"/>
          </a:xfrm>
          <a:prstGeom prst="rect">
            <a:avLst/>
          </a:prstGeom>
        </p:spPr>
        <p:txBody>
          <a:bodyPr wrap="none">
            <a:spAutoFit/>
          </a:bodyPr>
          <a:lstStyle/>
          <a:p>
            <a:pPr marL="216000" lvl="0" indent="-216000" algn="just">
              <a:lnSpc>
                <a:spcPct val="150000"/>
              </a:lnSpc>
              <a:buClr>
                <a:srgbClr val="D7B7C3"/>
              </a:buClr>
              <a:buSzPts val="3000"/>
              <a:buFont typeface="Noto Sans Symbols"/>
              <a:buChar char="▪"/>
            </a:pPr>
            <a:r>
              <a:rPr lang="en-US" sz="2900" b="1" dirty="0" err="1">
                <a:solidFill>
                  <a:schemeClr val="dk1"/>
                </a:solidFill>
                <a:latin typeface="Calibri"/>
                <a:ea typeface="Calibri"/>
                <a:cs typeface="Calibri"/>
                <a:sym typeface="Calibri"/>
              </a:rPr>
              <a:t>Değerlendirme</a:t>
            </a:r>
            <a:r>
              <a:rPr lang="en-US" u="sng" dirty="0">
                <a:solidFill>
                  <a:schemeClr val="dk1"/>
                </a:solidFill>
                <a:latin typeface="Calibri"/>
                <a:ea typeface="Calibri"/>
                <a:cs typeface="Calibri"/>
                <a:sym typeface="Calibri"/>
              </a:rPr>
              <a:t> </a:t>
            </a:r>
            <a:r>
              <a:rPr lang="en-US" sz="2900" b="1" dirty="0" err="1">
                <a:solidFill>
                  <a:schemeClr val="dk1"/>
                </a:solidFill>
                <a:latin typeface="Calibri"/>
                <a:ea typeface="Calibri"/>
                <a:cs typeface="Calibri"/>
                <a:sym typeface="Calibri"/>
              </a:rPr>
              <a:t>sonrasında</a:t>
            </a:r>
            <a:r>
              <a:rPr lang="en-US" u="sng" dirty="0">
                <a:solidFill>
                  <a:schemeClr val="dk1"/>
                </a:solidFill>
                <a:latin typeface="Calibri"/>
                <a:ea typeface="Calibri"/>
                <a:cs typeface="Calibri"/>
                <a:sym typeface="Calibri"/>
              </a:rPr>
              <a:t>: </a:t>
            </a:r>
            <a:endParaRPr lang="en-US" u="sng"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Custom 6">
      <a:dk1>
        <a:srgbClr val="3F5779"/>
      </a:dk1>
      <a:lt1>
        <a:srgbClr val="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1331</Words>
  <Application>Microsoft Office PowerPoint</Application>
  <PresentationFormat>Widescreen</PresentationFormat>
  <Paragraphs>228</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Noto Sans Symbols</vt:lpstr>
      <vt:lpstr>Office Theme</vt:lpstr>
      <vt:lpstr>Erasmus+ 2021-2022   Staj Hareketliliği Oryantasyon Programı</vt:lpstr>
      <vt:lpstr>ÖNEMLİ HATIRLATMALAR</vt:lpstr>
      <vt:lpstr>1. Yeditepe İşlemleri 2. Pasaport – vize 3. Hibe Sözleşmesi </vt:lpstr>
      <vt:lpstr>1. Yeditepe İşlemleri </vt:lpstr>
      <vt:lpstr>1. Yeditepe İşlemleri </vt:lpstr>
      <vt:lpstr>2. Pasaport- vize </vt:lpstr>
      <vt:lpstr>2. Pasaport- vize </vt:lpstr>
      <vt:lpstr>3. Hibe Sözleşmesi </vt:lpstr>
      <vt:lpstr>Belgeler ve Prosedürler </vt:lpstr>
      <vt:lpstr>PowerPoint Presentation</vt:lpstr>
      <vt:lpstr>3. Hibe Sözleşmesi Belgeleri</vt:lpstr>
      <vt:lpstr>3. Hibe Sözleşmesi Belgeleri</vt:lpstr>
      <vt:lpstr>3. Hibe Sözleşmesi Belgeleri</vt:lpstr>
      <vt:lpstr>!!! ÖNEMLİ !!!</vt:lpstr>
      <vt:lpstr>!!! PANDEMİ !!!</vt:lpstr>
      <vt:lpstr>1.  LA – During Mobility </vt:lpstr>
      <vt:lpstr> LA- During Mobility</vt:lpstr>
      <vt:lpstr>PowerPoint Presentation</vt:lpstr>
      <vt:lpstr>1. Tamamlanması gereken belgeler 2. Hibe ödemeleri  </vt:lpstr>
      <vt:lpstr>Tamamlanması Gereken Belgeler- Prosedürler </vt:lpstr>
      <vt:lpstr>Tamamlanması Gereken Belgeler- Prosedürler </vt:lpstr>
      <vt:lpstr>PowerPoint Presentation</vt:lpstr>
      <vt:lpstr>Tamamlanması Gereken Belgeler- Prosedürler </vt:lpstr>
      <vt:lpstr>Tamamlanması Gereken Belgeler- Prosedürler </vt:lpstr>
      <vt:lpstr>Tamamlanması Gereken Belgeler- Prosedürler </vt:lpstr>
      <vt:lpstr>Hibe Ödemeleri </vt:lpstr>
      <vt:lpstr>Hibe Ödemeleri </vt:lpstr>
      <vt:lpstr>Belgeler ve Prosedürler</vt:lpstr>
      <vt:lpstr>SORU &amp; CEVAP </vt:lpstr>
      <vt:lpstr>İlginiz için teşekkür ederiz.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Erasmus+ 2021-2022   Staj Hareketliliği Oryantasyon Programı</dc:title>
  <dc:creator>International Office</dc:creator>
  <cp:lastModifiedBy>Selin Cilingiryan</cp:lastModifiedBy>
  <cp:revision>4</cp:revision>
  <dcterms:created xsi:type="dcterms:W3CDTF">2019-04-25T07:23:28Z</dcterms:created>
  <dcterms:modified xsi:type="dcterms:W3CDTF">2022-04-22T11:42:14Z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