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Lst>
  <p:sldSz cy="6858000" cx="12192000"/>
  <p:notesSz cx="6858000" cy="9144000"/>
  <p:embeddedFontLst>
    <p:embeddedFont>
      <p:font typeface="Century Gothic"/>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GoogleSlidesCustomDataVersion2">
      <go:slidesCustomData xmlns:go="http://customooxmlschemas.google.com/" r:id="rId82" roundtripDataSignature="AMtx7mjLWwoH/7caWHiv9dPa7bN0FJfA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F96C2C0-3586-4CB6-BFF9-CF637C5A1A76}">
  <a:tblStyle styleId="{9F96C2C0-3586-4CB6-BFF9-CF637C5A1A76}"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EE9EA"/>
          </a:solidFill>
        </a:fill>
      </a:tcStyle>
    </a:wholeTbl>
    <a:band1H>
      <a:tcTxStyle b="off" i="off"/>
      <a:tcStyle>
        <a:fill>
          <a:solidFill>
            <a:srgbClr val="DCD0D3"/>
          </a:solidFill>
        </a:fill>
      </a:tcStyle>
    </a:band1H>
    <a:band2H>
      <a:tcTxStyle b="off" i="off"/>
    </a:band2H>
    <a:band1V>
      <a:tcTxStyle b="off" i="off"/>
      <a:tcStyle>
        <a:fill>
          <a:solidFill>
            <a:srgbClr val="DCD0D3"/>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CenturyGothic-italic.fntdata"/><Relationship Id="rId82" Type="http://customschemas.google.com/relationships/presentationmetadata" Target="metadata"/><Relationship Id="rId81" Type="http://schemas.openxmlformats.org/officeDocument/2006/relationships/font" Target="fonts/CenturyGothic-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font" Target="fonts/CenturyGothic-bold.fntdata"/><Relationship Id="rId34" Type="http://schemas.openxmlformats.org/officeDocument/2006/relationships/slide" Target="slides/slide28.xml"/><Relationship Id="rId78" Type="http://schemas.openxmlformats.org/officeDocument/2006/relationships/font" Target="fonts/CenturyGothic-regular.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5bb2b8be65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g15bb2b8be65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5bb2b8be65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0" name="Google Shape;330;g15bb2b8be65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5bb2b8be65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g15bb2b8be65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5bb2b8be65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g15bb2b8be65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5bb2b8be65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 name="Google Shape;364;g15bb2b8be65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5bb2b8be65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15bb2b8be65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g15bb2b8be65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226e1ff44f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1226e1ff44f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g1226e1ff44f_0_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1226e1ff44f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1226e1ff44f_0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g1226e1ff44f_0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226e1ff44f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g1226e1ff44f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3" name="Google Shape;403;g1226e1ff44f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226e1ff44f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1226e1ff44f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1" name="Google Shape;411;g1226e1ff44f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8d354406f8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8d354406f8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g28d354406f8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226e1ff44f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1226e1ff44f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9" name="Google Shape;419;g1226e1ff44f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1226e1ff44f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1226e1ff44f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g1226e1ff44f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226e1ff44f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1226e1ff44f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5" name="Google Shape;435;g1226e1ff44f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1226e1ff44f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1226e1ff44f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g1226e1ff44f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226e1ff44f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1226e1ff44f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g1226e1ff44f_0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226e1ff44f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1226e1ff44f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2" name="Google Shape;462;g1226e1ff44f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226e1ff44f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1226e1ff44f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9" name="Google Shape;469;g1226e1ff44f_0_1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226e1ff44f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1226e1ff44f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6" name="Google Shape;476;g1226e1ff44f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1226e1ff44f_0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1226e1ff44f_0_2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3" name="Google Shape;483;g1226e1ff44f_0_2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226e1ff44f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1226e1ff44f_0_2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g1226e1ff44f_0_2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db1528cec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db1528cec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gdb1528cec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1226e1ff44f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1226e1ff44f_0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7" name="Google Shape;497;g1226e1ff44f_0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226e1ff44f_0_2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1226e1ff44f_0_2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4" name="Google Shape;504;g1226e1ff44f_0_2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226e1ff44f_0_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1226e1ff44f_0_2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1" name="Google Shape;511;g1226e1ff44f_0_2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226e1ff44f_0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1226e1ff44f_0_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8" name="Google Shape;518;g1226e1ff44f_0_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226e1ff44f_0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1226e1ff44f_0_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5" name="Google Shape;525;g1226e1ff44f_0_3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226e1ff44f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1226e1ff44f_0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5" name="Google Shape;535;g1226e1ff44f_0_3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226e1ff44f_0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1226e1ff44f_0_3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4" name="Google Shape;544;g1226e1ff44f_0_3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db1528cec9_0_1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gdb1528cec9_0_1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2" name="Google Shape;552;gdb1528cec9_0_1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db1528cec9_0_1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db1528cec9_0_1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1" name="Google Shape;561;gdb1528cec9_0_1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db1528cec9_0_1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db1528cec9_0_1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gdb1528cec9_0_1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3f21f6aad5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13f21f6aad5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 name="Google Shape;256;g13f21f6aad5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db1528cec9_0_1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db1528cec9_0_14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gdb1528cec9_0_14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db1528cec9_0_14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7" name="Google Shape;587;gdb1528cec9_0_1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db1528cec9_0_14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6" name="Google Shape;596;gdb1528cec9_0_1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db1528cec9_0_1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gdb1528cec9_0_15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6" name="Google Shape;606;gdb1528cec9_0_15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db1528cec9_0_1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gdb1528cec9_0_1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5" name="Google Shape;615;gdb1528cec9_0_1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db1528cec9_0_10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gdb1528cec9_0_10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5" name="Google Shape;625;gdb1528cec9_0_10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3" name="Google Shape;63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db2adcb6f6_0_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1" name="Google Shape;641;gdb2adcb6f6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9" name="Google Shape;64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8" name="Google Shape;658;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226e1ff44f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1226e1ff44f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g1226e1ff44f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7" name="Google Shape;66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0" name="Google Shape;68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db2adcb6f6_0_10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0" name="Google Shape;690;gdb2adcb6f6_0_10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9" name="Google Shape;699;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7" name="Google Shape;70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6" name="Google Shape;71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9" name="Google Shape;72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db2adcb6f6_0_17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db2adcb6f6_0_17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9" name="Google Shape;739;gdb2adcb6f6_0_17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db2adcb6f6_0_1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gdb2adcb6f6_0_14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7" name="Google Shape;747;gdb2adcb6f6_0_14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dde533688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g2dde533688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5" name="Google Shape;755;g2dde533688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db1528cec9_0_3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gdb1528cec9_0_3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125f4859f0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g125f4859f0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3" name="Google Shape;763;g125f4859f0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2" name="Google Shape;772;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d92eadb859_0_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gd92eadb859_0_3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1" name="Google Shape;781;gd92eadb859_0_3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0" name="Google Shape;790;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8" name="Google Shape;79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3" name="Google Shape;81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923c15c26a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0" name="Google Shape;820;g2923c15c26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8d28dd71f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7" name="Google Shape;827;g28d28dd71f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8" name="Google Shape;828;g28d28dd71f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8d354406f8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g28d354406f8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9" name="Google Shape;839;g28d354406f8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d92eadb859_0_7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gd92eadb859_0_7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2" name="Google Shape;852;gd92eadb859_0_7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db1528cec9_0_7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db1528cec9_0_7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gdb1528cec9_0_7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1" name="Google Shape;86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0" name="Google Shape;87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db1528cec9_0_10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db1528cec9_0_10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1" name="Google Shape;291;gdb1528cec9_0_10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5bb2b8be65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15bb2b8be65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g15bb2b8be65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s">
  <p:cSld name="Title Slide with Images">
    <p:spTree>
      <p:nvGrpSpPr>
        <p:cNvPr id="18" name="Shape 18"/>
        <p:cNvGrpSpPr/>
        <p:nvPr/>
      </p:nvGrpSpPr>
      <p:grpSpPr>
        <a:xfrm>
          <a:off x="0" y="0"/>
          <a:ext cx="0" cy="0"/>
          <a:chOff x="0" y="0"/>
          <a:chExt cx="0" cy="0"/>
        </a:xfrm>
      </p:grpSpPr>
      <p:sp>
        <p:nvSpPr>
          <p:cNvPr id="19" name="Google Shape;19;p3"/>
          <p:cNvSpPr/>
          <p:nvPr>
            <p:ph idx="2" type="pic"/>
          </p:nvPr>
        </p:nvSpPr>
        <p:spPr>
          <a:xfrm>
            <a:off x="458724" y="457200"/>
            <a:ext cx="11274552" cy="5943600"/>
          </a:xfrm>
          <a:prstGeom prst="rect">
            <a:avLst/>
          </a:prstGeom>
          <a:noFill/>
          <a:ln>
            <a:noFill/>
          </a:ln>
        </p:spPr>
      </p:sp>
      <p:sp>
        <p:nvSpPr>
          <p:cNvPr id="20" name="Google Shape;20;p3"/>
          <p:cNvSpPr/>
          <p:nvPr>
            <p:ph idx="3" type="pic"/>
          </p:nvPr>
        </p:nvSpPr>
        <p:spPr>
          <a:xfrm>
            <a:off x="5364480" y="1746127"/>
            <a:ext cx="1463040" cy="987552"/>
          </a:xfrm>
          <a:prstGeom prst="rect">
            <a:avLst/>
          </a:prstGeom>
          <a:noFill/>
          <a:ln>
            <a:noFill/>
          </a:ln>
        </p:spPr>
      </p:sp>
      <p:sp>
        <p:nvSpPr>
          <p:cNvPr id="21" name="Google Shape;21;p3"/>
          <p:cNvSpPr txBox="1"/>
          <p:nvPr>
            <p:ph type="ctrTitle"/>
          </p:nvPr>
        </p:nvSpPr>
        <p:spPr>
          <a:xfrm>
            <a:off x="458724" y="3252538"/>
            <a:ext cx="11274552" cy="1348720"/>
          </a:xfrm>
          <a:prstGeom prst="rect">
            <a:avLst/>
          </a:prstGeom>
          <a:solidFill>
            <a:schemeClr val="lt1">
              <a:alpha val="60000"/>
            </a:schemeClr>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5500"/>
              <a:buFont typeface="Calibri"/>
              <a:buNone/>
              <a:defRPr sz="55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 type="subTitle"/>
          </p:nvPr>
        </p:nvSpPr>
        <p:spPr>
          <a:xfrm>
            <a:off x="458724" y="4628730"/>
            <a:ext cx="11274552" cy="1772070"/>
          </a:xfrm>
          <a:prstGeom prst="rect">
            <a:avLst/>
          </a:prstGeom>
          <a:solidFill>
            <a:schemeClr val="accent1">
              <a:alpha val="28235"/>
            </a:schemeClr>
          </a:solidFill>
          <a:ln>
            <a:noFill/>
          </a:ln>
        </p:spPr>
        <p:txBody>
          <a:bodyPr anchorCtr="0" anchor="t" bIns="45700" lIns="91425" spcFirstLastPara="1" rIns="90000" wrap="square" tIns="252000">
            <a:normAutofit/>
          </a:bodyPr>
          <a:lstStyle>
            <a:lvl1pPr lvl="0" algn="ctr">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p:cSld name="Team">
    <p:spTree>
      <p:nvGrpSpPr>
        <p:cNvPr id="110" name="Shape 110"/>
        <p:cNvGrpSpPr/>
        <p:nvPr/>
      </p:nvGrpSpPr>
      <p:grpSpPr>
        <a:xfrm>
          <a:off x="0" y="0"/>
          <a:ext cx="0" cy="0"/>
          <a:chOff x="0" y="0"/>
          <a:chExt cx="0" cy="0"/>
        </a:xfrm>
      </p:grpSpPr>
      <p:sp>
        <p:nvSpPr>
          <p:cNvPr id="111" name="Google Shape;111;p19"/>
          <p:cNvSpPr/>
          <p:nvPr>
            <p:ph idx="2" type="pic"/>
          </p:nvPr>
        </p:nvSpPr>
        <p:spPr>
          <a:xfrm>
            <a:off x="4724400" y="1613512"/>
            <a:ext cx="2743200" cy="2743200"/>
          </a:xfrm>
          <a:prstGeom prst="rect">
            <a:avLst/>
          </a:prstGeom>
          <a:noFill/>
          <a:ln>
            <a:noFill/>
          </a:ln>
        </p:spPr>
      </p:sp>
      <p:sp>
        <p:nvSpPr>
          <p:cNvPr id="112" name="Google Shape;112;p19"/>
          <p:cNvSpPr/>
          <p:nvPr>
            <p:ph idx="3" type="pic"/>
          </p:nvPr>
        </p:nvSpPr>
        <p:spPr>
          <a:xfrm>
            <a:off x="1981200" y="1613512"/>
            <a:ext cx="2743200" cy="2743200"/>
          </a:xfrm>
          <a:prstGeom prst="rect">
            <a:avLst/>
          </a:prstGeom>
          <a:noFill/>
          <a:ln>
            <a:noFill/>
          </a:ln>
        </p:spPr>
      </p:sp>
      <p:sp>
        <p:nvSpPr>
          <p:cNvPr id="113" name="Google Shape;113;p19"/>
          <p:cNvSpPr/>
          <p:nvPr>
            <p:ph idx="4" type="pic"/>
          </p:nvPr>
        </p:nvSpPr>
        <p:spPr>
          <a:xfrm>
            <a:off x="7466232" y="1613512"/>
            <a:ext cx="2743200" cy="2743200"/>
          </a:xfrm>
          <a:prstGeom prst="rect">
            <a:avLst/>
          </a:prstGeom>
          <a:noFill/>
          <a:ln>
            <a:noFill/>
          </a:ln>
        </p:spPr>
      </p:sp>
      <p:sp>
        <p:nvSpPr>
          <p:cNvPr id="114" name="Google Shape;114;p19"/>
          <p:cNvSpPr txBox="1"/>
          <p:nvPr>
            <p:ph type="title"/>
          </p:nvPr>
        </p:nvSpPr>
        <p:spPr>
          <a:xfrm>
            <a:off x="836614" y="740998"/>
            <a:ext cx="9535686" cy="568800"/>
          </a:xfrm>
          <a:prstGeom prst="rect">
            <a:avLst/>
          </a:prstGeom>
          <a:noFill/>
          <a:ln>
            <a:noFill/>
          </a:ln>
        </p:spPr>
        <p:txBody>
          <a:bodyPr anchorCtr="0" anchor="ctr" bIns="0" lIns="36000" spcFirstLastPara="1" rIns="0" wrap="square" tIns="0">
            <a:normAutofit/>
          </a:bodyPr>
          <a:lstStyle>
            <a:lvl1pPr lvl="0" algn="l">
              <a:lnSpc>
                <a:spcPct val="90000"/>
              </a:lnSpc>
              <a:spcBef>
                <a:spcPts val="0"/>
              </a:spcBef>
              <a:spcAft>
                <a:spcPts val="0"/>
              </a:spcAft>
              <a:buClr>
                <a:schemeClr val="dk1"/>
              </a:buClr>
              <a:buSzPts val="18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9"/>
          <p:cNvSpPr txBox="1"/>
          <p:nvPr>
            <p:ph idx="10" type="dt"/>
          </p:nvPr>
        </p:nvSpPr>
        <p:spPr>
          <a:xfrm>
            <a:off x="10265399" y="5810623"/>
            <a:ext cx="1080000" cy="234000"/>
          </a:xfrm>
          <a:prstGeom prst="rect">
            <a:avLst/>
          </a:prstGeom>
          <a:noFill/>
          <a:ln>
            <a:noFill/>
          </a:ln>
        </p:spPr>
        <p:txBody>
          <a:bodyPr anchorCtr="0" anchor="b" bIns="0" lIns="91425" spcFirstLastPara="1" rIns="0" wrap="square" tIns="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116" name="Google Shape;116;p19"/>
          <p:cNvSpPr txBox="1"/>
          <p:nvPr>
            <p:ph idx="11" type="ftr"/>
          </p:nvPr>
        </p:nvSpPr>
        <p:spPr>
          <a:xfrm>
            <a:off x="7230599" y="6057923"/>
            <a:ext cx="4114800" cy="234000"/>
          </a:xfrm>
          <a:prstGeom prst="rect">
            <a:avLst/>
          </a:prstGeom>
          <a:noFill/>
          <a:ln>
            <a:noFill/>
          </a:ln>
        </p:spPr>
        <p:txBody>
          <a:bodyPr anchorCtr="0" anchor="t" bIns="0" lIns="91425" spcFirstLastPara="1" rIns="0" wrap="square" tIns="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117" name="Google Shape;117;p19"/>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118" name="Google Shape;118;p19"/>
          <p:cNvSpPr txBox="1"/>
          <p:nvPr>
            <p:ph idx="1" type="body"/>
          </p:nvPr>
        </p:nvSpPr>
        <p:spPr>
          <a:xfrm>
            <a:off x="2398800" y="4492967"/>
            <a:ext cx="1908000" cy="334918"/>
          </a:xfrm>
          <a:prstGeom prst="rect">
            <a:avLst/>
          </a:prstGeom>
          <a:noFill/>
          <a:ln>
            <a:noFill/>
          </a:ln>
        </p:spPr>
        <p:txBody>
          <a:bodyPr anchorCtr="0" anchor="b" bIns="0" lIns="36000" spcFirstLastPara="1" rIns="0" wrap="square" tIns="0">
            <a:normAutofit/>
          </a:bodyPr>
          <a:lstStyle>
            <a:lvl1pPr indent="-228600" lvl="0" marL="457200" algn="ctr">
              <a:lnSpc>
                <a:spcPct val="90000"/>
              </a:lnSpc>
              <a:spcBef>
                <a:spcPts val="1000"/>
              </a:spcBef>
              <a:spcAft>
                <a:spcPts val="0"/>
              </a:spcAft>
              <a:buClr>
                <a:schemeClr val="dk1"/>
              </a:buClr>
              <a:buSzPts val="2200"/>
              <a:buNone/>
              <a:defRPr b="1" sz="22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9" name="Google Shape;119;p19"/>
          <p:cNvSpPr txBox="1"/>
          <p:nvPr>
            <p:ph idx="5" type="body"/>
          </p:nvPr>
        </p:nvSpPr>
        <p:spPr>
          <a:xfrm>
            <a:off x="2398800" y="4878058"/>
            <a:ext cx="1908000" cy="234269"/>
          </a:xfrm>
          <a:prstGeom prst="rect">
            <a:avLst/>
          </a:prstGeom>
          <a:noFill/>
          <a:ln>
            <a:noFill/>
          </a:ln>
        </p:spPr>
        <p:txBody>
          <a:bodyPr anchorCtr="0" anchor="t" bIns="0" lIns="36000" spcFirstLastPara="1" rIns="0" wrap="square" tIns="0">
            <a:noAutofit/>
          </a:bodyPr>
          <a:lstStyle>
            <a:lvl1pPr indent="-228600" lvl="0" marL="457200" algn="ctr">
              <a:lnSpc>
                <a:spcPct val="90000"/>
              </a:lnSpc>
              <a:spcBef>
                <a:spcPts val="1000"/>
              </a:spcBef>
              <a:spcAft>
                <a:spcPts val="0"/>
              </a:spcAft>
              <a:buClr>
                <a:schemeClr val="dk2"/>
              </a:buClr>
              <a:buSzPts val="1750"/>
              <a:buFont typeface="Noto Sans Symbols"/>
              <a:buNone/>
              <a:defRPr sz="1400">
                <a:solidFill>
                  <a:schemeClr val="dk2"/>
                </a:solidFill>
              </a:defRPr>
            </a:lvl1pPr>
            <a:lvl2pPr indent="-228600" lvl="1" marL="914400" algn="ctr">
              <a:lnSpc>
                <a:spcPct val="90000"/>
              </a:lnSpc>
              <a:spcBef>
                <a:spcPts val="500"/>
              </a:spcBef>
              <a:spcAft>
                <a:spcPts val="0"/>
              </a:spcAft>
              <a:buClr>
                <a:schemeClr val="dk2"/>
              </a:buClr>
              <a:buSzPts val="1750"/>
              <a:buFont typeface="Noto Sans Symbols"/>
              <a:buNone/>
              <a:defRPr sz="1400">
                <a:solidFill>
                  <a:schemeClr val="dk2"/>
                </a:solidFill>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0" name="Google Shape;120;p19"/>
          <p:cNvSpPr txBox="1"/>
          <p:nvPr>
            <p:ph idx="6" type="body"/>
          </p:nvPr>
        </p:nvSpPr>
        <p:spPr>
          <a:xfrm>
            <a:off x="2398800" y="5138591"/>
            <a:ext cx="1908000" cy="693882"/>
          </a:xfrm>
          <a:prstGeom prst="rect">
            <a:avLst/>
          </a:prstGeom>
          <a:noFill/>
          <a:ln>
            <a:noFill/>
          </a:ln>
        </p:spPr>
        <p:txBody>
          <a:bodyPr anchorCtr="0" anchor="t" bIns="0" lIns="36000" spcFirstLastPara="1" rIns="0" wrap="square" tIns="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1" name="Google Shape;121;p19"/>
          <p:cNvSpPr txBox="1"/>
          <p:nvPr>
            <p:ph idx="7" type="body"/>
          </p:nvPr>
        </p:nvSpPr>
        <p:spPr>
          <a:xfrm>
            <a:off x="5142000" y="4492967"/>
            <a:ext cx="1908000" cy="334918"/>
          </a:xfrm>
          <a:prstGeom prst="rect">
            <a:avLst/>
          </a:prstGeom>
          <a:noFill/>
          <a:ln>
            <a:noFill/>
          </a:ln>
        </p:spPr>
        <p:txBody>
          <a:bodyPr anchorCtr="0" anchor="b" bIns="0" lIns="36000" spcFirstLastPara="1" rIns="0" wrap="square" tIns="0">
            <a:normAutofit/>
          </a:bodyPr>
          <a:lstStyle>
            <a:lvl1pPr indent="-228600" lvl="0" marL="457200" algn="ctr">
              <a:lnSpc>
                <a:spcPct val="90000"/>
              </a:lnSpc>
              <a:spcBef>
                <a:spcPts val="1000"/>
              </a:spcBef>
              <a:spcAft>
                <a:spcPts val="0"/>
              </a:spcAft>
              <a:buClr>
                <a:schemeClr val="dk1"/>
              </a:buClr>
              <a:buSzPts val="2200"/>
              <a:buNone/>
              <a:defRPr b="1" sz="22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2" name="Google Shape;122;p19"/>
          <p:cNvSpPr txBox="1"/>
          <p:nvPr>
            <p:ph idx="8" type="body"/>
          </p:nvPr>
        </p:nvSpPr>
        <p:spPr>
          <a:xfrm>
            <a:off x="5142000" y="4878058"/>
            <a:ext cx="1908000" cy="234269"/>
          </a:xfrm>
          <a:prstGeom prst="rect">
            <a:avLst/>
          </a:prstGeom>
          <a:noFill/>
          <a:ln>
            <a:noFill/>
          </a:ln>
        </p:spPr>
        <p:txBody>
          <a:bodyPr anchorCtr="0" anchor="t" bIns="0" lIns="36000" spcFirstLastPara="1" rIns="0" wrap="square" tIns="0">
            <a:noAutofit/>
          </a:bodyPr>
          <a:lstStyle>
            <a:lvl1pPr indent="-228600" lvl="0" marL="457200" algn="ctr">
              <a:lnSpc>
                <a:spcPct val="90000"/>
              </a:lnSpc>
              <a:spcBef>
                <a:spcPts val="1000"/>
              </a:spcBef>
              <a:spcAft>
                <a:spcPts val="0"/>
              </a:spcAft>
              <a:buClr>
                <a:schemeClr val="dk2"/>
              </a:buClr>
              <a:buSzPts val="1750"/>
              <a:buFont typeface="Noto Sans Symbols"/>
              <a:buNone/>
              <a:defRPr sz="1400">
                <a:solidFill>
                  <a:schemeClr val="dk2"/>
                </a:solidFill>
              </a:defRPr>
            </a:lvl1pPr>
            <a:lvl2pPr indent="-228600" lvl="1" marL="914400" algn="ctr">
              <a:lnSpc>
                <a:spcPct val="90000"/>
              </a:lnSpc>
              <a:spcBef>
                <a:spcPts val="500"/>
              </a:spcBef>
              <a:spcAft>
                <a:spcPts val="0"/>
              </a:spcAft>
              <a:buClr>
                <a:schemeClr val="dk2"/>
              </a:buClr>
              <a:buSzPts val="1750"/>
              <a:buFont typeface="Noto Sans Symbols"/>
              <a:buNone/>
              <a:defRPr sz="1400">
                <a:solidFill>
                  <a:schemeClr val="dk2"/>
                </a:solidFill>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19"/>
          <p:cNvSpPr txBox="1"/>
          <p:nvPr>
            <p:ph idx="9" type="body"/>
          </p:nvPr>
        </p:nvSpPr>
        <p:spPr>
          <a:xfrm>
            <a:off x="5142000" y="5138591"/>
            <a:ext cx="1908000" cy="693882"/>
          </a:xfrm>
          <a:prstGeom prst="rect">
            <a:avLst/>
          </a:prstGeom>
          <a:noFill/>
          <a:ln>
            <a:noFill/>
          </a:ln>
        </p:spPr>
        <p:txBody>
          <a:bodyPr anchorCtr="0" anchor="t" bIns="0" lIns="36000" spcFirstLastPara="1" rIns="0" wrap="square" tIns="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4" name="Google Shape;124;p19"/>
          <p:cNvSpPr txBox="1"/>
          <p:nvPr>
            <p:ph idx="13" type="body"/>
          </p:nvPr>
        </p:nvSpPr>
        <p:spPr>
          <a:xfrm>
            <a:off x="7900579" y="4492967"/>
            <a:ext cx="1908000" cy="334918"/>
          </a:xfrm>
          <a:prstGeom prst="rect">
            <a:avLst/>
          </a:prstGeom>
          <a:noFill/>
          <a:ln>
            <a:noFill/>
          </a:ln>
        </p:spPr>
        <p:txBody>
          <a:bodyPr anchorCtr="0" anchor="b" bIns="0" lIns="36000" spcFirstLastPara="1" rIns="0" wrap="square" tIns="0">
            <a:normAutofit/>
          </a:bodyPr>
          <a:lstStyle>
            <a:lvl1pPr indent="-228600" lvl="0" marL="457200" algn="ctr">
              <a:lnSpc>
                <a:spcPct val="90000"/>
              </a:lnSpc>
              <a:spcBef>
                <a:spcPts val="1000"/>
              </a:spcBef>
              <a:spcAft>
                <a:spcPts val="0"/>
              </a:spcAft>
              <a:buClr>
                <a:schemeClr val="dk1"/>
              </a:buClr>
              <a:buSzPts val="2200"/>
              <a:buNone/>
              <a:defRPr b="1" sz="22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5" name="Google Shape;125;p19"/>
          <p:cNvSpPr txBox="1"/>
          <p:nvPr>
            <p:ph idx="14" type="body"/>
          </p:nvPr>
        </p:nvSpPr>
        <p:spPr>
          <a:xfrm>
            <a:off x="7900579" y="4878058"/>
            <a:ext cx="1908000" cy="234269"/>
          </a:xfrm>
          <a:prstGeom prst="rect">
            <a:avLst/>
          </a:prstGeom>
          <a:noFill/>
          <a:ln>
            <a:noFill/>
          </a:ln>
        </p:spPr>
        <p:txBody>
          <a:bodyPr anchorCtr="0" anchor="t" bIns="0" lIns="36000" spcFirstLastPara="1" rIns="0" wrap="square" tIns="0">
            <a:noAutofit/>
          </a:bodyPr>
          <a:lstStyle>
            <a:lvl1pPr indent="-228600" lvl="0" marL="457200" algn="ctr">
              <a:lnSpc>
                <a:spcPct val="90000"/>
              </a:lnSpc>
              <a:spcBef>
                <a:spcPts val="1000"/>
              </a:spcBef>
              <a:spcAft>
                <a:spcPts val="0"/>
              </a:spcAft>
              <a:buClr>
                <a:schemeClr val="dk2"/>
              </a:buClr>
              <a:buSzPts val="1750"/>
              <a:buFont typeface="Noto Sans Symbols"/>
              <a:buNone/>
              <a:defRPr sz="1400">
                <a:solidFill>
                  <a:schemeClr val="dk2"/>
                </a:solidFill>
              </a:defRPr>
            </a:lvl1pPr>
            <a:lvl2pPr indent="-228600" lvl="1" marL="914400" algn="ctr">
              <a:lnSpc>
                <a:spcPct val="90000"/>
              </a:lnSpc>
              <a:spcBef>
                <a:spcPts val="500"/>
              </a:spcBef>
              <a:spcAft>
                <a:spcPts val="0"/>
              </a:spcAft>
              <a:buClr>
                <a:schemeClr val="dk2"/>
              </a:buClr>
              <a:buSzPts val="1750"/>
              <a:buFont typeface="Noto Sans Symbols"/>
              <a:buNone/>
              <a:defRPr sz="1400">
                <a:solidFill>
                  <a:schemeClr val="dk2"/>
                </a:solidFill>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19"/>
          <p:cNvSpPr txBox="1"/>
          <p:nvPr>
            <p:ph idx="15" type="body"/>
          </p:nvPr>
        </p:nvSpPr>
        <p:spPr>
          <a:xfrm>
            <a:off x="7900579" y="5138591"/>
            <a:ext cx="1908000" cy="693882"/>
          </a:xfrm>
          <a:prstGeom prst="rect">
            <a:avLst/>
          </a:prstGeom>
          <a:noFill/>
          <a:ln>
            <a:noFill/>
          </a:ln>
        </p:spPr>
        <p:txBody>
          <a:bodyPr anchorCtr="0" anchor="t" bIns="0" lIns="36000" spcFirstLastPara="1" rIns="0" wrap="square" tIns="0">
            <a:normAutofit/>
          </a:bodyPr>
          <a:lstStyle>
            <a:lvl1pPr indent="-228600" lvl="0" marL="457200" algn="ctr">
              <a:lnSpc>
                <a:spcPct val="90000"/>
              </a:lnSpc>
              <a:spcBef>
                <a:spcPts val="1000"/>
              </a:spcBef>
              <a:spcAft>
                <a:spcPts val="0"/>
              </a:spcAft>
              <a:buClr>
                <a:schemeClr val="dk1"/>
              </a:buClr>
              <a:buSzPts val="1200"/>
              <a:buNone/>
              <a:defRPr b="0" sz="12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7" name="Google Shape;127;p19"/>
          <p:cNvSpPr/>
          <p:nvPr>
            <p:ph idx="16" type="pic"/>
          </p:nvPr>
        </p:nvSpPr>
        <p:spPr>
          <a:xfrm>
            <a:off x="10529940" y="742867"/>
            <a:ext cx="786384" cy="521208"/>
          </a:xfrm>
          <a:prstGeom prst="rect">
            <a:avLst/>
          </a:prstGeom>
          <a:noFill/>
          <a:ln cap="flat" cmpd="sng" w="9525">
            <a:solidFill>
              <a:schemeClr val="accent5">
                <a:alpha val="48235"/>
              </a:schemeClr>
            </a:solidFill>
            <a:prstDash val="solid"/>
            <a:round/>
            <a:headEnd len="sm" w="sm" type="none"/>
            <a:tailEnd len="sm" w="sm" type="none"/>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hanks">
    <p:spTree>
      <p:nvGrpSpPr>
        <p:cNvPr id="128" name="Shape 128"/>
        <p:cNvGrpSpPr/>
        <p:nvPr/>
      </p:nvGrpSpPr>
      <p:grpSpPr>
        <a:xfrm>
          <a:off x="0" y="0"/>
          <a:ext cx="0" cy="0"/>
          <a:chOff x="0" y="0"/>
          <a:chExt cx="0" cy="0"/>
        </a:xfrm>
      </p:grpSpPr>
      <p:sp>
        <p:nvSpPr>
          <p:cNvPr id="129" name="Google Shape;129;p20"/>
          <p:cNvSpPr/>
          <p:nvPr>
            <p:ph idx="2" type="pic"/>
          </p:nvPr>
        </p:nvSpPr>
        <p:spPr>
          <a:xfrm>
            <a:off x="458724" y="457200"/>
            <a:ext cx="11274552" cy="5943600"/>
          </a:xfrm>
          <a:prstGeom prst="rect">
            <a:avLst/>
          </a:prstGeom>
          <a:noFill/>
          <a:ln>
            <a:noFill/>
          </a:ln>
        </p:spPr>
      </p:sp>
      <p:sp>
        <p:nvSpPr>
          <p:cNvPr id="130" name="Google Shape;130;p20"/>
          <p:cNvSpPr/>
          <p:nvPr>
            <p:ph idx="3" type="pic"/>
          </p:nvPr>
        </p:nvSpPr>
        <p:spPr>
          <a:xfrm>
            <a:off x="5364480" y="1746127"/>
            <a:ext cx="1463040" cy="987552"/>
          </a:xfrm>
          <a:prstGeom prst="rect">
            <a:avLst/>
          </a:prstGeom>
          <a:noFill/>
          <a:ln>
            <a:noFill/>
          </a:ln>
        </p:spPr>
      </p:sp>
      <p:sp>
        <p:nvSpPr>
          <p:cNvPr id="131" name="Google Shape;131;p20"/>
          <p:cNvSpPr txBox="1"/>
          <p:nvPr>
            <p:ph type="ctrTitle"/>
          </p:nvPr>
        </p:nvSpPr>
        <p:spPr>
          <a:xfrm>
            <a:off x="458724" y="3252538"/>
            <a:ext cx="11274552" cy="1348720"/>
          </a:xfrm>
          <a:prstGeom prst="rect">
            <a:avLst/>
          </a:prstGeom>
          <a:solidFill>
            <a:schemeClr val="lt1">
              <a:alpha val="60000"/>
            </a:schemeClr>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5500"/>
              <a:buFont typeface="Calibri"/>
              <a:buNone/>
              <a:defRPr sz="5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20"/>
          <p:cNvSpPr txBox="1"/>
          <p:nvPr>
            <p:ph idx="1" type="subTitle"/>
          </p:nvPr>
        </p:nvSpPr>
        <p:spPr>
          <a:xfrm>
            <a:off x="458724" y="4601258"/>
            <a:ext cx="11274552" cy="1799542"/>
          </a:xfrm>
          <a:prstGeom prst="rect">
            <a:avLst/>
          </a:prstGeom>
          <a:solidFill>
            <a:schemeClr val="dk1">
              <a:alpha val="88235"/>
            </a:schemeClr>
          </a:solidFill>
          <a:ln>
            <a:noFill/>
          </a:ln>
        </p:spPr>
        <p:txBody>
          <a:bodyPr anchorCtr="0" anchor="t" bIns="45700" lIns="91425" spcFirstLastPara="1" rIns="91425" wrap="square" tIns="252000">
            <a:normAutofit/>
          </a:bodyPr>
          <a:lstStyle>
            <a:lvl1pPr lvl="0" algn="ctr">
              <a:lnSpc>
                <a:spcPct val="90000"/>
              </a:lnSpc>
              <a:spcBef>
                <a:spcPts val="10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3" name="Google Shape;133;p20"/>
          <p:cNvSpPr txBox="1"/>
          <p:nvPr>
            <p:ph idx="4" type="body"/>
          </p:nvPr>
        </p:nvSpPr>
        <p:spPr>
          <a:xfrm>
            <a:off x="1926767" y="5400675"/>
            <a:ext cx="1800225" cy="280988"/>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85C2D9"/>
              </a:buClr>
              <a:buSzPts val="1800"/>
              <a:buNone/>
              <a:defRPr sz="1800">
                <a:solidFill>
                  <a:srgbClr val="85C2D9"/>
                </a:solidFill>
              </a:defRPr>
            </a:lvl1pPr>
            <a:lvl2pPr indent="-342900" lvl="1" marL="914400" algn="l">
              <a:lnSpc>
                <a:spcPct val="90000"/>
              </a:lnSpc>
              <a:spcBef>
                <a:spcPts val="500"/>
              </a:spcBef>
              <a:spcAft>
                <a:spcPts val="0"/>
              </a:spcAft>
              <a:buClr>
                <a:srgbClr val="ADD7E5"/>
              </a:buClr>
              <a:buSzPts val="1800"/>
              <a:buChar char="•"/>
              <a:defRPr sz="1800">
                <a:solidFill>
                  <a:srgbClr val="ADD7E5"/>
                </a:solidFill>
              </a:defRPr>
            </a:lvl2pPr>
            <a:lvl3pPr indent="-342900" lvl="2" marL="1371600" algn="l">
              <a:lnSpc>
                <a:spcPct val="90000"/>
              </a:lnSpc>
              <a:spcBef>
                <a:spcPts val="500"/>
              </a:spcBef>
              <a:spcAft>
                <a:spcPts val="0"/>
              </a:spcAft>
              <a:buClr>
                <a:srgbClr val="ADD7E5"/>
              </a:buClr>
              <a:buSzPts val="1800"/>
              <a:buChar char="•"/>
              <a:defRPr sz="1800">
                <a:solidFill>
                  <a:srgbClr val="ADD7E5"/>
                </a:solidFill>
              </a:defRPr>
            </a:lvl3pPr>
            <a:lvl4pPr indent="-342900" lvl="3" marL="1828800" algn="l">
              <a:lnSpc>
                <a:spcPct val="90000"/>
              </a:lnSpc>
              <a:spcBef>
                <a:spcPts val="500"/>
              </a:spcBef>
              <a:spcAft>
                <a:spcPts val="0"/>
              </a:spcAft>
              <a:buClr>
                <a:srgbClr val="ADD7E5"/>
              </a:buClr>
              <a:buSzPts val="1800"/>
              <a:buChar char="•"/>
              <a:defRPr sz="1800">
                <a:solidFill>
                  <a:srgbClr val="ADD7E5"/>
                </a:solidFill>
              </a:defRPr>
            </a:lvl4pPr>
            <a:lvl5pPr indent="-342900" lvl="4" marL="2286000" algn="l">
              <a:lnSpc>
                <a:spcPct val="90000"/>
              </a:lnSpc>
              <a:spcBef>
                <a:spcPts val="500"/>
              </a:spcBef>
              <a:spcAft>
                <a:spcPts val="0"/>
              </a:spcAft>
              <a:buClr>
                <a:srgbClr val="ADD7E5"/>
              </a:buClr>
              <a:buSzPts val="1800"/>
              <a:buChar char="•"/>
              <a:defRPr sz="1800">
                <a:solidFill>
                  <a:srgbClr val="ADD7E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20"/>
          <p:cNvSpPr txBox="1"/>
          <p:nvPr>
            <p:ph idx="5" type="body"/>
          </p:nvPr>
        </p:nvSpPr>
        <p:spPr>
          <a:xfrm>
            <a:off x="1134879" y="5695950"/>
            <a:ext cx="3384000" cy="2805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chemeClr val="lt1"/>
              </a:buClr>
              <a:buSzPts val="2200"/>
              <a:buNone/>
              <a:defRPr sz="2200">
                <a:solidFill>
                  <a:schemeClr val="lt1"/>
                </a:solidFill>
                <a:latin typeface="Calibri"/>
                <a:ea typeface="Calibri"/>
                <a:cs typeface="Calibri"/>
                <a:sym typeface="Calibri"/>
              </a:defRPr>
            </a:lvl1pPr>
            <a:lvl2pPr indent="-317500" lvl="1" marL="914400" algn="l">
              <a:lnSpc>
                <a:spcPct val="90000"/>
              </a:lnSpc>
              <a:spcBef>
                <a:spcPts val="500"/>
              </a:spcBef>
              <a:spcAft>
                <a:spcPts val="0"/>
              </a:spcAft>
              <a:buClr>
                <a:schemeClr val="lt1"/>
              </a:buClr>
              <a:buSzPts val="1400"/>
              <a:buChar char="•"/>
              <a:defRPr sz="1400">
                <a:solidFill>
                  <a:schemeClr val="lt1"/>
                </a:solidFill>
              </a:defRPr>
            </a:lvl2pPr>
            <a:lvl3pPr indent="-317500" lvl="2" marL="1371600" algn="l">
              <a:lnSpc>
                <a:spcPct val="90000"/>
              </a:lnSpc>
              <a:spcBef>
                <a:spcPts val="500"/>
              </a:spcBef>
              <a:spcAft>
                <a:spcPts val="0"/>
              </a:spcAft>
              <a:buClr>
                <a:schemeClr val="lt1"/>
              </a:buClr>
              <a:buSzPts val="1400"/>
              <a:buChar char="•"/>
              <a:defRPr sz="1400">
                <a:solidFill>
                  <a:schemeClr val="lt1"/>
                </a:solidFill>
              </a:defRPr>
            </a:lvl3pPr>
            <a:lvl4pPr indent="-317500" lvl="3" marL="1828800" algn="l">
              <a:lnSpc>
                <a:spcPct val="90000"/>
              </a:lnSpc>
              <a:spcBef>
                <a:spcPts val="500"/>
              </a:spcBef>
              <a:spcAft>
                <a:spcPts val="0"/>
              </a:spcAft>
              <a:buClr>
                <a:schemeClr val="lt1"/>
              </a:buClr>
              <a:buSzPts val="1400"/>
              <a:buChar char="•"/>
              <a:defRPr sz="1400">
                <a:solidFill>
                  <a:schemeClr val="lt1"/>
                </a:solidFill>
              </a:defRPr>
            </a:lvl4pPr>
            <a:lvl5pPr indent="-317500" lvl="4" marL="2286000" algn="l">
              <a:lnSpc>
                <a:spcPct val="9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20"/>
          <p:cNvSpPr txBox="1"/>
          <p:nvPr>
            <p:ph idx="6" type="body"/>
          </p:nvPr>
        </p:nvSpPr>
        <p:spPr>
          <a:xfrm>
            <a:off x="5312303" y="5400284"/>
            <a:ext cx="1800225" cy="280988"/>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85C2D9"/>
              </a:buClr>
              <a:buSzPts val="1800"/>
              <a:buNone/>
              <a:defRPr sz="1800">
                <a:solidFill>
                  <a:srgbClr val="85C2D9"/>
                </a:solidFill>
              </a:defRPr>
            </a:lvl1pPr>
            <a:lvl2pPr indent="-342900" lvl="1" marL="914400" algn="l">
              <a:lnSpc>
                <a:spcPct val="90000"/>
              </a:lnSpc>
              <a:spcBef>
                <a:spcPts val="500"/>
              </a:spcBef>
              <a:spcAft>
                <a:spcPts val="0"/>
              </a:spcAft>
              <a:buClr>
                <a:srgbClr val="ADD7E5"/>
              </a:buClr>
              <a:buSzPts val="1800"/>
              <a:buChar char="•"/>
              <a:defRPr sz="1800">
                <a:solidFill>
                  <a:srgbClr val="ADD7E5"/>
                </a:solidFill>
              </a:defRPr>
            </a:lvl2pPr>
            <a:lvl3pPr indent="-342900" lvl="2" marL="1371600" algn="l">
              <a:lnSpc>
                <a:spcPct val="90000"/>
              </a:lnSpc>
              <a:spcBef>
                <a:spcPts val="500"/>
              </a:spcBef>
              <a:spcAft>
                <a:spcPts val="0"/>
              </a:spcAft>
              <a:buClr>
                <a:srgbClr val="ADD7E5"/>
              </a:buClr>
              <a:buSzPts val="1800"/>
              <a:buChar char="•"/>
              <a:defRPr sz="1800">
                <a:solidFill>
                  <a:srgbClr val="ADD7E5"/>
                </a:solidFill>
              </a:defRPr>
            </a:lvl3pPr>
            <a:lvl4pPr indent="-342900" lvl="3" marL="1828800" algn="l">
              <a:lnSpc>
                <a:spcPct val="90000"/>
              </a:lnSpc>
              <a:spcBef>
                <a:spcPts val="500"/>
              </a:spcBef>
              <a:spcAft>
                <a:spcPts val="0"/>
              </a:spcAft>
              <a:buClr>
                <a:srgbClr val="ADD7E5"/>
              </a:buClr>
              <a:buSzPts val="1800"/>
              <a:buChar char="•"/>
              <a:defRPr sz="1800">
                <a:solidFill>
                  <a:srgbClr val="ADD7E5"/>
                </a:solidFill>
              </a:defRPr>
            </a:lvl4pPr>
            <a:lvl5pPr indent="-342900" lvl="4" marL="2286000" algn="l">
              <a:lnSpc>
                <a:spcPct val="90000"/>
              </a:lnSpc>
              <a:spcBef>
                <a:spcPts val="500"/>
              </a:spcBef>
              <a:spcAft>
                <a:spcPts val="0"/>
              </a:spcAft>
              <a:buClr>
                <a:srgbClr val="ADD7E5"/>
              </a:buClr>
              <a:buSzPts val="1800"/>
              <a:buChar char="•"/>
              <a:defRPr sz="1800">
                <a:solidFill>
                  <a:srgbClr val="ADD7E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20"/>
          <p:cNvSpPr txBox="1"/>
          <p:nvPr>
            <p:ph idx="7" type="body"/>
          </p:nvPr>
        </p:nvSpPr>
        <p:spPr>
          <a:xfrm>
            <a:off x="4862415" y="5695559"/>
            <a:ext cx="2700000" cy="2805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chemeClr val="lt1"/>
              </a:buClr>
              <a:buSzPts val="2200"/>
              <a:buNone/>
              <a:defRPr sz="2200">
                <a:solidFill>
                  <a:schemeClr val="lt1"/>
                </a:solidFill>
                <a:latin typeface="Calibri"/>
                <a:ea typeface="Calibri"/>
                <a:cs typeface="Calibri"/>
                <a:sym typeface="Calibri"/>
              </a:defRPr>
            </a:lvl1pPr>
            <a:lvl2pPr indent="-317500" lvl="1" marL="914400" algn="l">
              <a:lnSpc>
                <a:spcPct val="90000"/>
              </a:lnSpc>
              <a:spcBef>
                <a:spcPts val="500"/>
              </a:spcBef>
              <a:spcAft>
                <a:spcPts val="0"/>
              </a:spcAft>
              <a:buClr>
                <a:schemeClr val="lt1"/>
              </a:buClr>
              <a:buSzPts val="1400"/>
              <a:buChar char="•"/>
              <a:defRPr sz="1400">
                <a:solidFill>
                  <a:schemeClr val="lt1"/>
                </a:solidFill>
              </a:defRPr>
            </a:lvl2pPr>
            <a:lvl3pPr indent="-317500" lvl="2" marL="1371600" algn="l">
              <a:lnSpc>
                <a:spcPct val="90000"/>
              </a:lnSpc>
              <a:spcBef>
                <a:spcPts val="500"/>
              </a:spcBef>
              <a:spcAft>
                <a:spcPts val="0"/>
              </a:spcAft>
              <a:buClr>
                <a:schemeClr val="lt1"/>
              </a:buClr>
              <a:buSzPts val="1400"/>
              <a:buChar char="•"/>
              <a:defRPr sz="1400">
                <a:solidFill>
                  <a:schemeClr val="lt1"/>
                </a:solidFill>
              </a:defRPr>
            </a:lvl3pPr>
            <a:lvl4pPr indent="-317500" lvl="3" marL="1828800" algn="l">
              <a:lnSpc>
                <a:spcPct val="90000"/>
              </a:lnSpc>
              <a:spcBef>
                <a:spcPts val="500"/>
              </a:spcBef>
              <a:spcAft>
                <a:spcPts val="0"/>
              </a:spcAft>
              <a:buClr>
                <a:schemeClr val="lt1"/>
              </a:buClr>
              <a:buSzPts val="1400"/>
              <a:buChar char="•"/>
              <a:defRPr sz="1400">
                <a:solidFill>
                  <a:schemeClr val="lt1"/>
                </a:solidFill>
              </a:defRPr>
            </a:lvl4pPr>
            <a:lvl5pPr indent="-317500" lvl="4" marL="2286000" algn="l">
              <a:lnSpc>
                <a:spcPct val="9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20"/>
          <p:cNvSpPr txBox="1"/>
          <p:nvPr>
            <p:ph idx="8" type="body"/>
          </p:nvPr>
        </p:nvSpPr>
        <p:spPr>
          <a:xfrm>
            <a:off x="8456571" y="5400284"/>
            <a:ext cx="1800225" cy="280988"/>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85C2D9"/>
              </a:buClr>
              <a:buSzPts val="1800"/>
              <a:buNone/>
              <a:defRPr sz="1800">
                <a:solidFill>
                  <a:srgbClr val="85C2D9"/>
                </a:solidFill>
              </a:defRPr>
            </a:lvl1pPr>
            <a:lvl2pPr indent="-342900" lvl="1" marL="914400" algn="l">
              <a:lnSpc>
                <a:spcPct val="90000"/>
              </a:lnSpc>
              <a:spcBef>
                <a:spcPts val="500"/>
              </a:spcBef>
              <a:spcAft>
                <a:spcPts val="0"/>
              </a:spcAft>
              <a:buClr>
                <a:srgbClr val="ADD7E5"/>
              </a:buClr>
              <a:buSzPts val="1800"/>
              <a:buChar char="•"/>
              <a:defRPr sz="1800">
                <a:solidFill>
                  <a:srgbClr val="ADD7E5"/>
                </a:solidFill>
              </a:defRPr>
            </a:lvl2pPr>
            <a:lvl3pPr indent="-342900" lvl="2" marL="1371600" algn="l">
              <a:lnSpc>
                <a:spcPct val="90000"/>
              </a:lnSpc>
              <a:spcBef>
                <a:spcPts val="500"/>
              </a:spcBef>
              <a:spcAft>
                <a:spcPts val="0"/>
              </a:spcAft>
              <a:buClr>
                <a:srgbClr val="ADD7E5"/>
              </a:buClr>
              <a:buSzPts val="1800"/>
              <a:buChar char="•"/>
              <a:defRPr sz="1800">
                <a:solidFill>
                  <a:srgbClr val="ADD7E5"/>
                </a:solidFill>
              </a:defRPr>
            </a:lvl3pPr>
            <a:lvl4pPr indent="-342900" lvl="3" marL="1828800" algn="l">
              <a:lnSpc>
                <a:spcPct val="90000"/>
              </a:lnSpc>
              <a:spcBef>
                <a:spcPts val="500"/>
              </a:spcBef>
              <a:spcAft>
                <a:spcPts val="0"/>
              </a:spcAft>
              <a:buClr>
                <a:srgbClr val="ADD7E5"/>
              </a:buClr>
              <a:buSzPts val="1800"/>
              <a:buChar char="•"/>
              <a:defRPr sz="1800">
                <a:solidFill>
                  <a:srgbClr val="ADD7E5"/>
                </a:solidFill>
              </a:defRPr>
            </a:lvl4pPr>
            <a:lvl5pPr indent="-342900" lvl="4" marL="2286000" algn="l">
              <a:lnSpc>
                <a:spcPct val="90000"/>
              </a:lnSpc>
              <a:spcBef>
                <a:spcPts val="500"/>
              </a:spcBef>
              <a:spcAft>
                <a:spcPts val="0"/>
              </a:spcAft>
              <a:buClr>
                <a:srgbClr val="ADD7E5"/>
              </a:buClr>
              <a:buSzPts val="1800"/>
              <a:buChar char="•"/>
              <a:defRPr sz="1800">
                <a:solidFill>
                  <a:srgbClr val="ADD7E5"/>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20"/>
          <p:cNvSpPr txBox="1"/>
          <p:nvPr>
            <p:ph idx="9" type="body"/>
          </p:nvPr>
        </p:nvSpPr>
        <p:spPr>
          <a:xfrm>
            <a:off x="7736683" y="5695559"/>
            <a:ext cx="3240000" cy="2805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chemeClr val="lt1"/>
              </a:buClr>
              <a:buSzPts val="2200"/>
              <a:buNone/>
              <a:defRPr sz="2200">
                <a:solidFill>
                  <a:schemeClr val="lt1"/>
                </a:solidFill>
                <a:latin typeface="Calibri"/>
                <a:ea typeface="Calibri"/>
                <a:cs typeface="Calibri"/>
                <a:sym typeface="Calibri"/>
              </a:defRPr>
            </a:lvl1pPr>
            <a:lvl2pPr indent="-317500" lvl="1" marL="914400" algn="l">
              <a:lnSpc>
                <a:spcPct val="90000"/>
              </a:lnSpc>
              <a:spcBef>
                <a:spcPts val="500"/>
              </a:spcBef>
              <a:spcAft>
                <a:spcPts val="0"/>
              </a:spcAft>
              <a:buClr>
                <a:schemeClr val="lt1"/>
              </a:buClr>
              <a:buSzPts val="1400"/>
              <a:buChar char="•"/>
              <a:defRPr sz="1400">
                <a:solidFill>
                  <a:schemeClr val="lt1"/>
                </a:solidFill>
              </a:defRPr>
            </a:lvl2pPr>
            <a:lvl3pPr indent="-317500" lvl="2" marL="1371600" algn="l">
              <a:lnSpc>
                <a:spcPct val="90000"/>
              </a:lnSpc>
              <a:spcBef>
                <a:spcPts val="500"/>
              </a:spcBef>
              <a:spcAft>
                <a:spcPts val="0"/>
              </a:spcAft>
              <a:buClr>
                <a:schemeClr val="lt1"/>
              </a:buClr>
              <a:buSzPts val="1400"/>
              <a:buChar char="•"/>
              <a:defRPr sz="1400">
                <a:solidFill>
                  <a:schemeClr val="lt1"/>
                </a:solidFill>
              </a:defRPr>
            </a:lvl3pPr>
            <a:lvl4pPr indent="-317500" lvl="3" marL="1828800" algn="l">
              <a:lnSpc>
                <a:spcPct val="90000"/>
              </a:lnSpc>
              <a:spcBef>
                <a:spcPts val="500"/>
              </a:spcBef>
              <a:spcAft>
                <a:spcPts val="0"/>
              </a:spcAft>
              <a:buClr>
                <a:schemeClr val="lt1"/>
              </a:buClr>
              <a:buSzPts val="1400"/>
              <a:buChar char="•"/>
              <a:defRPr sz="1400">
                <a:solidFill>
                  <a:schemeClr val="lt1"/>
                </a:solidFill>
              </a:defRPr>
            </a:lvl4pPr>
            <a:lvl5pPr indent="-317500" lvl="4" marL="2286000" algn="l">
              <a:lnSpc>
                <a:spcPct val="90000"/>
              </a:lnSpc>
              <a:spcBef>
                <a:spcPts val="500"/>
              </a:spcBef>
              <a:spcAft>
                <a:spcPts val="0"/>
              </a:spcAft>
              <a:buClr>
                <a:schemeClr val="lt1"/>
              </a:buClr>
              <a:buSzPts val="1400"/>
              <a:buChar char="•"/>
              <a:defRPr sz="1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and Text">
  <p:cSld name="Picture and Text">
    <p:spTree>
      <p:nvGrpSpPr>
        <p:cNvPr id="139" name="Shape 139"/>
        <p:cNvGrpSpPr/>
        <p:nvPr/>
      </p:nvGrpSpPr>
      <p:grpSpPr>
        <a:xfrm>
          <a:off x="0" y="0"/>
          <a:ext cx="0" cy="0"/>
          <a:chOff x="0" y="0"/>
          <a:chExt cx="0" cy="0"/>
        </a:xfrm>
      </p:grpSpPr>
      <p:sp>
        <p:nvSpPr>
          <p:cNvPr id="140" name="Google Shape;140;p22"/>
          <p:cNvSpPr/>
          <p:nvPr>
            <p:ph idx="2" type="pic"/>
          </p:nvPr>
        </p:nvSpPr>
        <p:spPr>
          <a:xfrm>
            <a:off x="6096000" y="457199"/>
            <a:ext cx="5637276" cy="5959476"/>
          </a:xfrm>
          <a:prstGeom prst="rect">
            <a:avLst/>
          </a:prstGeom>
          <a:noFill/>
          <a:ln>
            <a:noFill/>
          </a:ln>
        </p:spPr>
      </p:sp>
      <p:sp>
        <p:nvSpPr>
          <p:cNvPr id="141" name="Google Shape;141;p22"/>
          <p:cNvSpPr txBox="1"/>
          <p:nvPr>
            <p:ph type="title"/>
          </p:nvPr>
        </p:nvSpPr>
        <p:spPr>
          <a:xfrm>
            <a:off x="830127" y="1331139"/>
            <a:ext cx="4584212" cy="1107114"/>
          </a:xfrm>
          <a:prstGeom prst="rect">
            <a:avLst/>
          </a:prstGeom>
          <a:noFill/>
          <a:ln>
            <a:noFill/>
          </a:ln>
        </p:spPr>
        <p:txBody>
          <a:bodyPr anchorCtr="0" anchor="b" bIns="0" lIns="36000" spcFirstLastPara="1" rIns="0" wrap="square" tIns="0">
            <a:normAutofit/>
          </a:bodyPr>
          <a:lstStyle>
            <a:lvl1pPr lvl="0" algn="l">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22"/>
          <p:cNvSpPr txBox="1"/>
          <p:nvPr>
            <p:ph idx="1" type="body"/>
          </p:nvPr>
        </p:nvSpPr>
        <p:spPr>
          <a:xfrm>
            <a:off x="830127" y="2545450"/>
            <a:ext cx="4584212" cy="540000"/>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2"/>
              </a:buClr>
              <a:buSzPts val="1800"/>
              <a:buNone/>
              <a:defRPr sz="1800">
                <a:solidFill>
                  <a:schemeClr val="dk2"/>
                </a:solidFill>
              </a:defRPr>
            </a:lvl1pPr>
            <a:lvl2pPr indent="-228600" lvl="1" marL="914400" algn="l">
              <a:lnSpc>
                <a:spcPct val="90000"/>
              </a:lnSpc>
              <a:spcBef>
                <a:spcPts val="500"/>
              </a:spcBef>
              <a:spcAft>
                <a:spcPts val="0"/>
              </a:spcAft>
              <a:buClr>
                <a:srgbClr val="9098A7"/>
              </a:buClr>
              <a:buSzPts val="2000"/>
              <a:buNone/>
              <a:defRPr sz="2000">
                <a:solidFill>
                  <a:srgbClr val="9098A7"/>
                </a:solidFill>
              </a:defRPr>
            </a:lvl2pPr>
            <a:lvl3pPr indent="-228600" lvl="2" marL="1371600" algn="l">
              <a:lnSpc>
                <a:spcPct val="90000"/>
              </a:lnSpc>
              <a:spcBef>
                <a:spcPts val="500"/>
              </a:spcBef>
              <a:spcAft>
                <a:spcPts val="0"/>
              </a:spcAft>
              <a:buClr>
                <a:srgbClr val="9098A7"/>
              </a:buClr>
              <a:buSzPts val="1800"/>
              <a:buNone/>
              <a:defRPr sz="1800">
                <a:solidFill>
                  <a:srgbClr val="9098A7"/>
                </a:solidFill>
              </a:defRPr>
            </a:lvl3pPr>
            <a:lvl4pPr indent="-228600" lvl="3" marL="1828800" algn="l">
              <a:lnSpc>
                <a:spcPct val="90000"/>
              </a:lnSpc>
              <a:spcBef>
                <a:spcPts val="500"/>
              </a:spcBef>
              <a:spcAft>
                <a:spcPts val="0"/>
              </a:spcAft>
              <a:buClr>
                <a:srgbClr val="9098A7"/>
              </a:buClr>
              <a:buSzPts val="1600"/>
              <a:buNone/>
              <a:defRPr sz="1600">
                <a:solidFill>
                  <a:srgbClr val="9098A7"/>
                </a:solidFill>
              </a:defRPr>
            </a:lvl4pPr>
            <a:lvl5pPr indent="-228600" lvl="4" marL="2286000" algn="l">
              <a:lnSpc>
                <a:spcPct val="90000"/>
              </a:lnSpc>
              <a:spcBef>
                <a:spcPts val="500"/>
              </a:spcBef>
              <a:spcAft>
                <a:spcPts val="0"/>
              </a:spcAft>
              <a:buClr>
                <a:srgbClr val="9098A7"/>
              </a:buClr>
              <a:buSzPts val="1600"/>
              <a:buNone/>
              <a:defRPr sz="1600">
                <a:solidFill>
                  <a:srgbClr val="9098A7"/>
                </a:solidFill>
              </a:defRPr>
            </a:lvl5pPr>
            <a:lvl6pPr indent="-228600" lvl="5" marL="2743200" algn="l">
              <a:lnSpc>
                <a:spcPct val="90000"/>
              </a:lnSpc>
              <a:spcBef>
                <a:spcPts val="500"/>
              </a:spcBef>
              <a:spcAft>
                <a:spcPts val="0"/>
              </a:spcAft>
              <a:buClr>
                <a:srgbClr val="9098A7"/>
              </a:buClr>
              <a:buSzPts val="1600"/>
              <a:buNone/>
              <a:defRPr sz="1600">
                <a:solidFill>
                  <a:srgbClr val="9098A7"/>
                </a:solidFill>
              </a:defRPr>
            </a:lvl6pPr>
            <a:lvl7pPr indent="-228600" lvl="6" marL="3200400" algn="l">
              <a:lnSpc>
                <a:spcPct val="90000"/>
              </a:lnSpc>
              <a:spcBef>
                <a:spcPts val="500"/>
              </a:spcBef>
              <a:spcAft>
                <a:spcPts val="0"/>
              </a:spcAft>
              <a:buClr>
                <a:srgbClr val="9098A7"/>
              </a:buClr>
              <a:buSzPts val="1600"/>
              <a:buNone/>
              <a:defRPr sz="1600">
                <a:solidFill>
                  <a:srgbClr val="9098A7"/>
                </a:solidFill>
              </a:defRPr>
            </a:lvl7pPr>
            <a:lvl8pPr indent="-228600" lvl="7" marL="3657600" algn="l">
              <a:lnSpc>
                <a:spcPct val="90000"/>
              </a:lnSpc>
              <a:spcBef>
                <a:spcPts val="500"/>
              </a:spcBef>
              <a:spcAft>
                <a:spcPts val="0"/>
              </a:spcAft>
              <a:buClr>
                <a:srgbClr val="9098A7"/>
              </a:buClr>
              <a:buSzPts val="1600"/>
              <a:buNone/>
              <a:defRPr sz="1600">
                <a:solidFill>
                  <a:srgbClr val="9098A7"/>
                </a:solidFill>
              </a:defRPr>
            </a:lvl8pPr>
            <a:lvl9pPr indent="-228600" lvl="8" marL="4114800" algn="l">
              <a:lnSpc>
                <a:spcPct val="90000"/>
              </a:lnSpc>
              <a:spcBef>
                <a:spcPts val="500"/>
              </a:spcBef>
              <a:spcAft>
                <a:spcPts val="0"/>
              </a:spcAft>
              <a:buClr>
                <a:srgbClr val="9098A7"/>
              </a:buClr>
              <a:buSzPts val="1600"/>
              <a:buNone/>
              <a:defRPr sz="1600">
                <a:solidFill>
                  <a:srgbClr val="9098A7"/>
                </a:solidFill>
              </a:defRPr>
            </a:lvl9pPr>
          </a:lstStyle>
          <a:p/>
        </p:txBody>
      </p:sp>
      <p:sp>
        <p:nvSpPr>
          <p:cNvPr id="143" name="Google Shape;143;p22"/>
          <p:cNvSpPr txBox="1"/>
          <p:nvPr>
            <p:ph idx="10" type="dt"/>
          </p:nvPr>
        </p:nvSpPr>
        <p:spPr>
          <a:xfrm>
            <a:off x="10265399" y="5810400"/>
            <a:ext cx="1080000" cy="234000"/>
          </a:xfrm>
          <a:prstGeom prst="rect">
            <a:avLst/>
          </a:prstGeom>
          <a:noFill/>
          <a:ln>
            <a:noFill/>
          </a:ln>
        </p:spPr>
        <p:txBody>
          <a:bodyPr anchorCtr="0" anchor="b" bIns="0" lIns="91425" spcFirstLastPara="1" rIns="0" wrap="square" tIns="0">
            <a:noAutofit/>
          </a:bodyPr>
          <a:lstStyle>
            <a:lvl1pPr lvl="0" algn="r">
              <a:lnSpc>
                <a:spcPct val="100000"/>
              </a:lnSpc>
              <a:spcBef>
                <a:spcPts val="0"/>
              </a:spcBef>
              <a:spcAft>
                <a:spcPts val="0"/>
              </a:spcAft>
              <a:buClr>
                <a:srgbClr val="4C4C4C"/>
              </a:buClr>
              <a:buSzPts val="1400"/>
              <a:buFont typeface="Century Gothic"/>
              <a:buNone/>
              <a:defRPr>
                <a:solidFill>
                  <a:srgbClr val="4C4C4C"/>
                </a:solidFill>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144" name="Google Shape;144;p22"/>
          <p:cNvSpPr txBox="1"/>
          <p:nvPr>
            <p:ph idx="11" type="ftr"/>
          </p:nvPr>
        </p:nvSpPr>
        <p:spPr>
          <a:xfrm>
            <a:off x="7230599" y="6057923"/>
            <a:ext cx="4114800" cy="234000"/>
          </a:xfrm>
          <a:prstGeom prst="rect">
            <a:avLst/>
          </a:prstGeom>
          <a:noFill/>
          <a:ln>
            <a:noFill/>
          </a:ln>
        </p:spPr>
        <p:txBody>
          <a:bodyPr anchorCtr="0" anchor="t" bIns="0" lIns="91425" spcFirstLastPara="1" rIns="0" wrap="square" tIns="0">
            <a:noAutofit/>
          </a:bodyPr>
          <a:lstStyle>
            <a:lvl1pPr lvl="0" algn="r">
              <a:lnSpc>
                <a:spcPct val="100000"/>
              </a:lnSpc>
              <a:spcBef>
                <a:spcPts val="0"/>
              </a:spcBef>
              <a:spcAft>
                <a:spcPts val="0"/>
              </a:spcAft>
              <a:buClr>
                <a:srgbClr val="4C4C4C"/>
              </a:buClr>
              <a:buSzPts val="1400"/>
              <a:buFont typeface="Century Gothic"/>
              <a:buNone/>
              <a:defRPr>
                <a:solidFill>
                  <a:srgbClr val="4C4C4C"/>
                </a:solidFill>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145" name="Google Shape;145;p22"/>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146" name="Google Shape;146;p22"/>
          <p:cNvSpPr txBox="1"/>
          <p:nvPr>
            <p:ph idx="3" type="body"/>
          </p:nvPr>
        </p:nvSpPr>
        <p:spPr>
          <a:xfrm>
            <a:off x="830128" y="3300065"/>
            <a:ext cx="4584212" cy="1745768"/>
          </a:xfrm>
          <a:prstGeom prst="rect">
            <a:avLst/>
          </a:prstGeom>
          <a:noFill/>
          <a:ln>
            <a:noFill/>
          </a:ln>
        </p:spPr>
        <p:txBody>
          <a:bodyPr anchorCtr="0" anchor="t" bIns="0" lIns="36000" spcFirstLastPara="1" rIns="0" wrap="square" tIns="0">
            <a:noAutofit/>
          </a:bodyPr>
          <a:lstStyle>
            <a:lvl1pPr indent="-339725" lvl="0" marL="457200" algn="l">
              <a:lnSpc>
                <a:spcPct val="90000"/>
              </a:lnSpc>
              <a:spcBef>
                <a:spcPts val="600"/>
              </a:spcBef>
              <a:spcAft>
                <a:spcPts val="0"/>
              </a:spcAft>
              <a:buClr>
                <a:srgbClr val="D7B7C3"/>
              </a:buClr>
              <a:buSzPts val="1750"/>
              <a:buFont typeface="Noto Sans Symbols"/>
              <a:buChar char="▪"/>
              <a:defRPr sz="1400">
                <a:solidFill>
                  <a:schemeClr val="dk1"/>
                </a:solidFill>
              </a:defRPr>
            </a:lvl1pPr>
            <a:lvl2pPr indent="-228600" lvl="1" marL="914400" algn="l">
              <a:lnSpc>
                <a:spcPct val="90000"/>
              </a:lnSpc>
              <a:spcBef>
                <a:spcPts val="500"/>
              </a:spcBef>
              <a:spcAft>
                <a:spcPts val="0"/>
              </a:spcAft>
              <a:buClr>
                <a:srgbClr val="9098A7"/>
              </a:buClr>
              <a:buSzPts val="2000"/>
              <a:buNone/>
              <a:defRPr sz="2000">
                <a:solidFill>
                  <a:srgbClr val="9098A7"/>
                </a:solidFill>
              </a:defRPr>
            </a:lvl2pPr>
            <a:lvl3pPr indent="-228600" lvl="2" marL="1371600" algn="l">
              <a:lnSpc>
                <a:spcPct val="90000"/>
              </a:lnSpc>
              <a:spcBef>
                <a:spcPts val="500"/>
              </a:spcBef>
              <a:spcAft>
                <a:spcPts val="0"/>
              </a:spcAft>
              <a:buClr>
                <a:srgbClr val="9098A7"/>
              </a:buClr>
              <a:buSzPts val="1800"/>
              <a:buNone/>
              <a:defRPr sz="1800">
                <a:solidFill>
                  <a:srgbClr val="9098A7"/>
                </a:solidFill>
              </a:defRPr>
            </a:lvl3pPr>
            <a:lvl4pPr indent="-228600" lvl="3" marL="1828800" algn="l">
              <a:lnSpc>
                <a:spcPct val="90000"/>
              </a:lnSpc>
              <a:spcBef>
                <a:spcPts val="500"/>
              </a:spcBef>
              <a:spcAft>
                <a:spcPts val="0"/>
              </a:spcAft>
              <a:buClr>
                <a:srgbClr val="9098A7"/>
              </a:buClr>
              <a:buSzPts val="1600"/>
              <a:buNone/>
              <a:defRPr sz="1600">
                <a:solidFill>
                  <a:srgbClr val="9098A7"/>
                </a:solidFill>
              </a:defRPr>
            </a:lvl4pPr>
            <a:lvl5pPr indent="-228600" lvl="4" marL="2286000" algn="l">
              <a:lnSpc>
                <a:spcPct val="90000"/>
              </a:lnSpc>
              <a:spcBef>
                <a:spcPts val="500"/>
              </a:spcBef>
              <a:spcAft>
                <a:spcPts val="0"/>
              </a:spcAft>
              <a:buClr>
                <a:srgbClr val="9098A7"/>
              </a:buClr>
              <a:buSzPts val="1600"/>
              <a:buNone/>
              <a:defRPr sz="1600">
                <a:solidFill>
                  <a:srgbClr val="9098A7"/>
                </a:solidFill>
              </a:defRPr>
            </a:lvl5pPr>
            <a:lvl6pPr indent="-228600" lvl="5" marL="2743200" algn="l">
              <a:lnSpc>
                <a:spcPct val="90000"/>
              </a:lnSpc>
              <a:spcBef>
                <a:spcPts val="500"/>
              </a:spcBef>
              <a:spcAft>
                <a:spcPts val="0"/>
              </a:spcAft>
              <a:buClr>
                <a:srgbClr val="9098A7"/>
              </a:buClr>
              <a:buSzPts val="1600"/>
              <a:buNone/>
              <a:defRPr sz="1600">
                <a:solidFill>
                  <a:srgbClr val="9098A7"/>
                </a:solidFill>
              </a:defRPr>
            </a:lvl6pPr>
            <a:lvl7pPr indent="-228600" lvl="6" marL="3200400" algn="l">
              <a:lnSpc>
                <a:spcPct val="90000"/>
              </a:lnSpc>
              <a:spcBef>
                <a:spcPts val="500"/>
              </a:spcBef>
              <a:spcAft>
                <a:spcPts val="0"/>
              </a:spcAft>
              <a:buClr>
                <a:srgbClr val="9098A7"/>
              </a:buClr>
              <a:buSzPts val="1600"/>
              <a:buNone/>
              <a:defRPr sz="1600">
                <a:solidFill>
                  <a:srgbClr val="9098A7"/>
                </a:solidFill>
              </a:defRPr>
            </a:lvl7pPr>
            <a:lvl8pPr indent="-228600" lvl="7" marL="3657600" algn="l">
              <a:lnSpc>
                <a:spcPct val="90000"/>
              </a:lnSpc>
              <a:spcBef>
                <a:spcPts val="500"/>
              </a:spcBef>
              <a:spcAft>
                <a:spcPts val="0"/>
              </a:spcAft>
              <a:buClr>
                <a:srgbClr val="9098A7"/>
              </a:buClr>
              <a:buSzPts val="1600"/>
              <a:buNone/>
              <a:defRPr sz="1600">
                <a:solidFill>
                  <a:srgbClr val="9098A7"/>
                </a:solidFill>
              </a:defRPr>
            </a:lvl8pPr>
            <a:lvl9pPr indent="-228600" lvl="8" marL="4114800" algn="l">
              <a:lnSpc>
                <a:spcPct val="90000"/>
              </a:lnSpc>
              <a:spcBef>
                <a:spcPts val="500"/>
              </a:spcBef>
              <a:spcAft>
                <a:spcPts val="0"/>
              </a:spcAft>
              <a:buClr>
                <a:srgbClr val="9098A7"/>
              </a:buClr>
              <a:buSzPts val="1600"/>
              <a:buNone/>
              <a:defRPr sz="1600">
                <a:solidFill>
                  <a:srgbClr val="9098A7"/>
                </a:solidFill>
              </a:defRPr>
            </a:lvl9pPr>
          </a:lstStyle>
          <a:p/>
        </p:txBody>
      </p:sp>
      <p:sp>
        <p:nvSpPr>
          <p:cNvPr id="147" name="Google Shape;147;p22"/>
          <p:cNvSpPr/>
          <p:nvPr>
            <p:ph idx="4" type="pic"/>
          </p:nvPr>
        </p:nvSpPr>
        <p:spPr>
          <a:xfrm>
            <a:off x="10529940" y="742867"/>
            <a:ext cx="786384" cy="521208"/>
          </a:xfrm>
          <a:prstGeom prst="rect">
            <a:avLst/>
          </a:prstGeom>
          <a:noFill/>
          <a:ln cap="flat" cmpd="sng" w="9525">
            <a:solidFill>
              <a:schemeClr val="accent5">
                <a:alpha val="48235"/>
              </a:schemeClr>
            </a:solidFill>
            <a:prstDash val="solid"/>
            <a:round/>
            <a:headEnd len="sm" w="sm" type="none"/>
            <a:tailEnd len="sm" w="sm" type="none"/>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Slaydı" type="title">
  <p:cSld name="TITLE">
    <p:spTree>
      <p:nvGrpSpPr>
        <p:cNvPr id="148" name="Shape 148"/>
        <p:cNvGrpSpPr/>
        <p:nvPr/>
      </p:nvGrpSpPr>
      <p:grpSpPr>
        <a:xfrm>
          <a:off x="0" y="0"/>
          <a:ext cx="0" cy="0"/>
          <a:chOff x="0" y="0"/>
          <a:chExt cx="0" cy="0"/>
        </a:xfrm>
      </p:grpSpPr>
      <p:sp>
        <p:nvSpPr>
          <p:cNvPr id="149" name="Google Shape;149;p26"/>
          <p:cNvSpPr txBox="1"/>
          <p:nvPr>
            <p:ph type="ctrTitle"/>
          </p:nvPr>
        </p:nvSpPr>
        <p:spPr>
          <a:xfrm>
            <a:off x="1128403" y="945913"/>
            <a:ext cx="8637073" cy="2618554"/>
          </a:xfrm>
          <a:prstGeom prst="rect">
            <a:avLst/>
          </a:prstGeom>
          <a:noFill/>
          <a:ln>
            <a:noFill/>
          </a:ln>
        </p:spPr>
        <p:txBody>
          <a:bodyPr anchorCtr="0" anchor="b" bIns="0" lIns="91425" spcFirstLastPara="1" rIns="91425" wrap="square" tIns="45700">
            <a:normAutofit/>
          </a:bodyPr>
          <a:lstStyle>
            <a:lvl1pPr lvl="0" algn="l">
              <a:lnSpc>
                <a:spcPct val="90000"/>
              </a:lnSpc>
              <a:spcBef>
                <a:spcPts val="0"/>
              </a:spcBef>
              <a:spcAft>
                <a:spcPts val="0"/>
              </a:spcAft>
              <a:buClr>
                <a:schemeClr val="dk1"/>
              </a:buClr>
              <a:buSzPts val="6600"/>
              <a:buFont typeface="Century Gothic"/>
              <a:buNone/>
              <a:defRPr sz="6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26"/>
          <p:cNvSpPr txBox="1"/>
          <p:nvPr>
            <p:ph idx="1" type="subTitle"/>
          </p:nvPr>
        </p:nvSpPr>
        <p:spPr>
          <a:xfrm>
            <a:off x="1128404" y="3564467"/>
            <a:ext cx="8637072" cy="1071095"/>
          </a:xfrm>
          <a:prstGeom prst="rect">
            <a:avLst/>
          </a:prstGeom>
          <a:noFill/>
          <a:ln>
            <a:noFill/>
          </a:ln>
        </p:spPr>
        <p:txBody>
          <a:bodyPr anchorCtr="0" anchor="t" bIns="91425" lIns="91425" spcFirstLastPara="1" rIns="91425" wrap="square" tIns="91425">
            <a:normAutofit/>
          </a:bodyPr>
          <a:lstStyle>
            <a:lvl1pPr lvl="0" algn="l">
              <a:lnSpc>
                <a:spcPct val="120000"/>
              </a:lnSpc>
              <a:spcBef>
                <a:spcPts val="1000"/>
              </a:spcBef>
              <a:spcAft>
                <a:spcPts val="0"/>
              </a:spcAft>
              <a:buSzPts val="1800"/>
              <a:buNone/>
              <a:defRPr b="0" sz="1800">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p:txBody>
      </p:sp>
      <p:sp>
        <p:nvSpPr>
          <p:cNvPr id="151" name="Google Shape;151;p26"/>
          <p:cNvSpPr txBox="1"/>
          <p:nvPr>
            <p:ph idx="10" type="dt"/>
          </p:nvPr>
        </p:nvSpPr>
        <p:spPr>
          <a:xfrm>
            <a:off x="7232830" y="330370"/>
            <a:ext cx="251539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26"/>
          <p:cNvSpPr txBox="1"/>
          <p:nvPr>
            <p:ph idx="11" type="ftr"/>
          </p:nvPr>
        </p:nvSpPr>
        <p:spPr>
          <a:xfrm>
            <a:off x="1127124" y="329307"/>
            <a:ext cx="5943668"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26"/>
          <p:cNvSpPr txBox="1"/>
          <p:nvPr>
            <p:ph idx="12" type="sldNum"/>
          </p:nvPr>
        </p:nvSpPr>
        <p:spPr>
          <a:xfrm>
            <a:off x="9924392" y="134930"/>
            <a:ext cx="811019" cy="503578"/>
          </a:xfrm>
          <a:prstGeom prst="rect">
            <a:avLst/>
          </a:prstGeom>
          <a:noFill/>
          <a:ln>
            <a:noFill/>
          </a:ln>
        </p:spPr>
        <p:txBody>
          <a:bodyPr anchorCtr="0" anchor="t" bIns="45700" lIns="91425" spcFirstLastPara="1" rIns="91425" wrap="square" tIns="45700">
            <a:noAutofit/>
          </a:bodyPr>
          <a:lstStyle>
            <a:lvl1pPr indent="0" lvl="0"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pic>
        <p:nvPicPr>
          <p:cNvPr descr="RedHashing.emf" id="154" name="Google Shape;154;p26"/>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İçerik" type="obj">
  <p:cSld name="OBJECT">
    <p:spTree>
      <p:nvGrpSpPr>
        <p:cNvPr id="155" name="Shape 155"/>
        <p:cNvGrpSpPr/>
        <p:nvPr/>
      </p:nvGrpSpPr>
      <p:grpSpPr>
        <a:xfrm>
          <a:off x="0" y="0"/>
          <a:ext cx="0" cy="0"/>
          <a:chOff x="0" y="0"/>
          <a:chExt cx="0" cy="0"/>
        </a:xfrm>
      </p:grpSpPr>
      <p:sp>
        <p:nvSpPr>
          <p:cNvPr id="156" name="Google Shape;156;p29"/>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29"/>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58" name="Google Shape;158;p29"/>
          <p:cNvSpPr txBox="1"/>
          <p:nvPr>
            <p:ph idx="10" type="dt"/>
          </p:nvPr>
        </p:nvSpPr>
        <p:spPr>
          <a:xfrm>
            <a:off x="7232830" y="330370"/>
            <a:ext cx="251539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29"/>
          <p:cNvSpPr txBox="1"/>
          <p:nvPr>
            <p:ph idx="11" type="ftr"/>
          </p:nvPr>
        </p:nvSpPr>
        <p:spPr>
          <a:xfrm>
            <a:off x="1130270" y="329307"/>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29"/>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pic>
        <p:nvPicPr>
          <p:cNvPr descr="RedHashing.emf" id="161" name="Google Shape;161;p29"/>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ölüm Üst Bilgisi" type="secHead">
  <p:cSld name="SECTION_HEADER">
    <p:spTree>
      <p:nvGrpSpPr>
        <p:cNvPr id="162" name="Shape 162"/>
        <p:cNvGrpSpPr/>
        <p:nvPr/>
      </p:nvGrpSpPr>
      <p:grpSpPr>
        <a:xfrm>
          <a:off x="0" y="0"/>
          <a:ext cx="0" cy="0"/>
          <a:chOff x="0" y="0"/>
          <a:chExt cx="0" cy="0"/>
        </a:xfrm>
      </p:grpSpPr>
      <p:sp>
        <p:nvSpPr>
          <p:cNvPr id="163" name="Google Shape;163;p31"/>
          <p:cNvSpPr txBox="1"/>
          <p:nvPr>
            <p:ph type="title"/>
          </p:nvPr>
        </p:nvSpPr>
        <p:spPr>
          <a:xfrm>
            <a:off x="1129167" y="1756129"/>
            <a:ext cx="8619060" cy="205006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Century Gothic"/>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31"/>
          <p:cNvSpPr txBox="1"/>
          <p:nvPr>
            <p:ph idx="1" type="body"/>
          </p:nvPr>
        </p:nvSpPr>
        <p:spPr>
          <a:xfrm>
            <a:off x="1129166" y="3806195"/>
            <a:ext cx="8619060" cy="1012929"/>
          </a:xfrm>
          <a:prstGeom prst="rect">
            <a:avLst/>
          </a:prstGeom>
          <a:noFill/>
          <a:ln>
            <a:noFill/>
          </a:ln>
        </p:spPr>
        <p:txBody>
          <a:bodyPr anchorCtr="0" anchor="t" bIns="45700" lIns="91425" spcFirstLastPara="1" rIns="91425" wrap="square" tIns="91425">
            <a:normAutofit/>
          </a:bodyPr>
          <a:lstStyle>
            <a:lvl1pPr indent="-228600" lvl="0" marL="457200" algn="l">
              <a:lnSpc>
                <a:spcPct val="120000"/>
              </a:lnSpc>
              <a:spcBef>
                <a:spcPts val="1000"/>
              </a:spcBef>
              <a:spcAft>
                <a:spcPts val="0"/>
              </a:spcAft>
              <a:buSzPts val="1800"/>
              <a:buNone/>
              <a:defRPr sz="1800">
                <a:solidFill>
                  <a:schemeClr val="dk1"/>
                </a:solidFill>
              </a:defRPr>
            </a:lvl1pPr>
            <a:lvl2pPr indent="-228600" lvl="1" marL="914400" algn="l">
              <a:lnSpc>
                <a:spcPct val="120000"/>
              </a:lnSpc>
              <a:spcBef>
                <a:spcPts val="500"/>
              </a:spcBef>
              <a:spcAft>
                <a:spcPts val="0"/>
              </a:spcAft>
              <a:buSzPts val="1800"/>
              <a:buNone/>
              <a:defRPr sz="1800">
                <a:solidFill>
                  <a:srgbClr val="888888"/>
                </a:solidFill>
              </a:defRPr>
            </a:lvl2pPr>
            <a:lvl3pPr indent="-228600" lvl="2" marL="1371600" algn="l">
              <a:lnSpc>
                <a:spcPct val="120000"/>
              </a:lnSpc>
              <a:spcBef>
                <a:spcPts val="500"/>
              </a:spcBef>
              <a:spcAft>
                <a:spcPts val="0"/>
              </a:spcAft>
              <a:buSzPts val="1800"/>
              <a:buNone/>
              <a:defRPr sz="1800">
                <a:solidFill>
                  <a:srgbClr val="888888"/>
                </a:solidFill>
              </a:defRPr>
            </a:lvl3pPr>
            <a:lvl4pPr indent="-228600" lvl="3" marL="1828800" algn="l">
              <a:lnSpc>
                <a:spcPct val="120000"/>
              </a:lnSpc>
              <a:spcBef>
                <a:spcPts val="500"/>
              </a:spcBef>
              <a:spcAft>
                <a:spcPts val="0"/>
              </a:spcAft>
              <a:buSzPts val="1600"/>
              <a:buNone/>
              <a:defRPr sz="1600">
                <a:solidFill>
                  <a:srgbClr val="888888"/>
                </a:solidFill>
              </a:defRPr>
            </a:lvl4pPr>
            <a:lvl5pPr indent="-228600" lvl="4" marL="2286000" algn="l">
              <a:lnSpc>
                <a:spcPct val="120000"/>
              </a:lnSpc>
              <a:spcBef>
                <a:spcPts val="500"/>
              </a:spcBef>
              <a:spcAft>
                <a:spcPts val="0"/>
              </a:spcAft>
              <a:buSzPts val="1600"/>
              <a:buNone/>
              <a:defRPr sz="1600">
                <a:solidFill>
                  <a:srgbClr val="888888"/>
                </a:solidFill>
              </a:defRPr>
            </a:lvl5pPr>
            <a:lvl6pPr indent="-228600" lvl="5" marL="2743200" algn="l">
              <a:lnSpc>
                <a:spcPct val="120000"/>
              </a:lnSpc>
              <a:spcBef>
                <a:spcPts val="500"/>
              </a:spcBef>
              <a:spcAft>
                <a:spcPts val="0"/>
              </a:spcAft>
              <a:buSzPts val="1600"/>
              <a:buNone/>
              <a:defRPr sz="1600">
                <a:solidFill>
                  <a:srgbClr val="888888"/>
                </a:solidFill>
              </a:defRPr>
            </a:lvl6pPr>
            <a:lvl7pPr indent="-228600" lvl="6" marL="3200400" algn="l">
              <a:lnSpc>
                <a:spcPct val="120000"/>
              </a:lnSpc>
              <a:spcBef>
                <a:spcPts val="500"/>
              </a:spcBef>
              <a:spcAft>
                <a:spcPts val="0"/>
              </a:spcAft>
              <a:buSzPts val="1600"/>
              <a:buNone/>
              <a:defRPr sz="1600">
                <a:solidFill>
                  <a:srgbClr val="888888"/>
                </a:solidFill>
              </a:defRPr>
            </a:lvl7pPr>
            <a:lvl8pPr indent="-228600" lvl="7" marL="3657600" algn="l">
              <a:lnSpc>
                <a:spcPct val="120000"/>
              </a:lnSpc>
              <a:spcBef>
                <a:spcPts val="500"/>
              </a:spcBef>
              <a:spcAft>
                <a:spcPts val="0"/>
              </a:spcAft>
              <a:buSzPts val="1600"/>
              <a:buNone/>
              <a:defRPr sz="1600">
                <a:solidFill>
                  <a:srgbClr val="888888"/>
                </a:solidFill>
              </a:defRPr>
            </a:lvl8pPr>
            <a:lvl9pPr indent="-228600" lvl="8" marL="4114800" algn="l">
              <a:lnSpc>
                <a:spcPct val="120000"/>
              </a:lnSpc>
              <a:spcBef>
                <a:spcPts val="500"/>
              </a:spcBef>
              <a:spcAft>
                <a:spcPts val="0"/>
              </a:spcAft>
              <a:buSzPts val="1600"/>
              <a:buNone/>
              <a:defRPr sz="1600">
                <a:solidFill>
                  <a:srgbClr val="888888"/>
                </a:solidFill>
              </a:defRPr>
            </a:lvl9pPr>
          </a:lstStyle>
          <a:p/>
        </p:txBody>
      </p:sp>
      <p:sp>
        <p:nvSpPr>
          <p:cNvPr id="165" name="Google Shape;165;p31"/>
          <p:cNvSpPr txBox="1"/>
          <p:nvPr>
            <p:ph idx="10" type="dt"/>
          </p:nvPr>
        </p:nvSpPr>
        <p:spPr>
          <a:xfrm>
            <a:off x="7232830" y="330370"/>
            <a:ext cx="251539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31"/>
          <p:cNvSpPr txBox="1"/>
          <p:nvPr>
            <p:ph idx="11" type="ftr"/>
          </p:nvPr>
        </p:nvSpPr>
        <p:spPr>
          <a:xfrm>
            <a:off x="1130270" y="329307"/>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31"/>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pic>
        <p:nvPicPr>
          <p:cNvPr descr="RedHashing.emf" id="168" name="Google Shape;168;p31"/>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ki İçerik" type="twoObj">
  <p:cSld name="TWO_OBJECTS">
    <p:spTree>
      <p:nvGrpSpPr>
        <p:cNvPr id="169" name="Shape 169"/>
        <p:cNvGrpSpPr/>
        <p:nvPr/>
      </p:nvGrpSpPr>
      <p:grpSpPr>
        <a:xfrm>
          <a:off x="0" y="0"/>
          <a:ext cx="0" cy="0"/>
          <a:chOff x="0" y="0"/>
          <a:chExt cx="0" cy="0"/>
        </a:xfrm>
      </p:grpSpPr>
      <p:sp>
        <p:nvSpPr>
          <p:cNvPr id="170" name="Google Shape;170;p33"/>
          <p:cNvSpPr txBox="1"/>
          <p:nvPr>
            <p:ph type="title"/>
          </p:nvPr>
        </p:nvSpPr>
        <p:spPr>
          <a:xfrm>
            <a:off x="1131052" y="958037"/>
            <a:ext cx="9605635" cy="105930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33"/>
          <p:cNvSpPr txBox="1"/>
          <p:nvPr>
            <p:ph idx="1" type="body"/>
          </p:nvPr>
        </p:nvSpPr>
        <p:spPr>
          <a:xfrm>
            <a:off x="1129166" y="2165621"/>
            <a:ext cx="4645152" cy="3293852"/>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72" name="Google Shape;172;p33"/>
          <p:cNvSpPr txBox="1"/>
          <p:nvPr>
            <p:ph idx="2" type="body"/>
          </p:nvPr>
        </p:nvSpPr>
        <p:spPr>
          <a:xfrm>
            <a:off x="6095606" y="2171769"/>
            <a:ext cx="4645152" cy="3287094"/>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73" name="Google Shape;173;p33"/>
          <p:cNvSpPr txBox="1"/>
          <p:nvPr>
            <p:ph idx="10" type="dt"/>
          </p:nvPr>
        </p:nvSpPr>
        <p:spPr>
          <a:xfrm>
            <a:off x="7232830" y="330370"/>
            <a:ext cx="251539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33"/>
          <p:cNvSpPr txBox="1"/>
          <p:nvPr>
            <p:ph idx="11" type="ftr"/>
          </p:nvPr>
        </p:nvSpPr>
        <p:spPr>
          <a:xfrm>
            <a:off x="1130270" y="329307"/>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33"/>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pic>
        <p:nvPicPr>
          <p:cNvPr descr="RedHashing.emf" id="176" name="Google Shape;176;p33"/>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arşılaştırma" type="twoTxTwoObj">
  <p:cSld name="TWO_OBJECTS_WITH_TEXT">
    <p:spTree>
      <p:nvGrpSpPr>
        <p:cNvPr id="177" name="Shape 177"/>
        <p:cNvGrpSpPr/>
        <p:nvPr/>
      </p:nvGrpSpPr>
      <p:grpSpPr>
        <a:xfrm>
          <a:off x="0" y="0"/>
          <a:ext cx="0" cy="0"/>
          <a:chOff x="0" y="0"/>
          <a:chExt cx="0" cy="0"/>
        </a:xfrm>
      </p:grpSpPr>
      <p:sp>
        <p:nvSpPr>
          <p:cNvPr id="178" name="Google Shape;178;p34"/>
          <p:cNvSpPr txBox="1"/>
          <p:nvPr>
            <p:ph type="title"/>
          </p:nvPr>
        </p:nvSpPr>
        <p:spPr>
          <a:xfrm>
            <a:off x="1129166" y="953336"/>
            <a:ext cx="9607661" cy="10563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34"/>
          <p:cNvSpPr txBox="1"/>
          <p:nvPr>
            <p:ph idx="1" type="body"/>
          </p:nvPr>
        </p:nvSpPr>
        <p:spPr>
          <a:xfrm>
            <a:off x="1129166" y="2169727"/>
            <a:ext cx="4645152"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SzPts val="2800"/>
              <a:buNone/>
              <a:defRPr b="0" sz="2800" cap="none">
                <a:solidFill>
                  <a:schemeClr val="accen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80" name="Google Shape;180;p34"/>
          <p:cNvSpPr txBox="1"/>
          <p:nvPr>
            <p:ph idx="2" type="body"/>
          </p:nvPr>
        </p:nvSpPr>
        <p:spPr>
          <a:xfrm>
            <a:off x="1129166" y="2974448"/>
            <a:ext cx="4645152" cy="2493876"/>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81" name="Google Shape;181;p34"/>
          <p:cNvSpPr txBox="1"/>
          <p:nvPr>
            <p:ph idx="3" type="body"/>
          </p:nvPr>
        </p:nvSpPr>
        <p:spPr>
          <a:xfrm>
            <a:off x="6094337" y="2173181"/>
            <a:ext cx="4645152"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SzPts val="2800"/>
              <a:buNone/>
              <a:defRPr b="0" sz="2800" cap="none">
                <a:solidFill>
                  <a:schemeClr val="accent1"/>
                </a:solidFill>
              </a:defRPr>
            </a:lvl1pPr>
            <a:lvl2pPr indent="-228600" lvl="1" marL="914400" algn="l">
              <a:lnSpc>
                <a:spcPct val="120000"/>
              </a:lnSpc>
              <a:spcBef>
                <a:spcPts val="500"/>
              </a:spcBef>
              <a:spcAft>
                <a:spcPts val="0"/>
              </a:spcAft>
              <a:buSzPts val="2000"/>
              <a:buNone/>
              <a:defRPr b="1" sz="2000"/>
            </a:lvl2pPr>
            <a:lvl3pPr indent="-228600" lvl="2" marL="1371600" algn="l">
              <a:lnSpc>
                <a:spcPct val="120000"/>
              </a:lnSpc>
              <a:spcBef>
                <a:spcPts val="500"/>
              </a:spcBef>
              <a:spcAft>
                <a:spcPts val="0"/>
              </a:spcAft>
              <a:buSzPts val="1800"/>
              <a:buNone/>
              <a:defRPr b="1" sz="1800"/>
            </a:lvl3pPr>
            <a:lvl4pPr indent="-228600" lvl="3" marL="1828800" algn="l">
              <a:lnSpc>
                <a:spcPct val="120000"/>
              </a:lnSpc>
              <a:spcBef>
                <a:spcPts val="500"/>
              </a:spcBef>
              <a:spcAft>
                <a:spcPts val="0"/>
              </a:spcAft>
              <a:buSzPts val="1600"/>
              <a:buNone/>
              <a:defRPr b="1" sz="1600"/>
            </a:lvl4pPr>
            <a:lvl5pPr indent="-228600" lvl="4" marL="2286000" algn="l">
              <a:lnSpc>
                <a:spcPct val="120000"/>
              </a:lnSpc>
              <a:spcBef>
                <a:spcPts val="500"/>
              </a:spcBef>
              <a:spcAft>
                <a:spcPts val="0"/>
              </a:spcAft>
              <a:buSzPts val="1600"/>
              <a:buNone/>
              <a:defRPr b="1" sz="1600"/>
            </a:lvl5pPr>
            <a:lvl6pPr indent="-228600" lvl="5" marL="2743200" algn="l">
              <a:lnSpc>
                <a:spcPct val="120000"/>
              </a:lnSpc>
              <a:spcBef>
                <a:spcPts val="500"/>
              </a:spcBef>
              <a:spcAft>
                <a:spcPts val="0"/>
              </a:spcAft>
              <a:buSzPts val="1600"/>
              <a:buNone/>
              <a:defRPr b="1" sz="1600"/>
            </a:lvl6pPr>
            <a:lvl7pPr indent="-228600" lvl="6" marL="3200400" algn="l">
              <a:lnSpc>
                <a:spcPct val="120000"/>
              </a:lnSpc>
              <a:spcBef>
                <a:spcPts val="500"/>
              </a:spcBef>
              <a:spcAft>
                <a:spcPts val="0"/>
              </a:spcAft>
              <a:buSzPts val="1600"/>
              <a:buNone/>
              <a:defRPr b="1" sz="1600"/>
            </a:lvl7pPr>
            <a:lvl8pPr indent="-228600" lvl="7" marL="3657600" algn="l">
              <a:lnSpc>
                <a:spcPct val="120000"/>
              </a:lnSpc>
              <a:spcBef>
                <a:spcPts val="500"/>
              </a:spcBef>
              <a:spcAft>
                <a:spcPts val="0"/>
              </a:spcAft>
              <a:buSzPts val="1600"/>
              <a:buNone/>
              <a:defRPr b="1" sz="1600"/>
            </a:lvl8pPr>
            <a:lvl9pPr indent="-228600" lvl="8" marL="4114800" algn="l">
              <a:lnSpc>
                <a:spcPct val="120000"/>
              </a:lnSpc>
              <a:spcBef>
                <a:spcPts val="500"/>
              </a:spcBef>
              <a:spcAft>
                <a:spcPts val="0"/>
              </a:spcAft>
              <a:buSzPts val="1600"/>
              <a:buNone/>
              <a:defRPr b="1" sz="1600"/>
            </a:lvl9pPr>
          </a:lstStyle>
          <a:p/>
        </p:txBody>
      </p:sp>
      <p:sp>
        <p:nvSpPr>
          <p:cNvPr id="182" name="Google Shape;182;p34"/>
          <p:cNvSpPr txBox="1"/>
          <p:nvPr>
            <p:ph idx="4" type="body"/>
          </p:nvPr>
        </p:nvSpPr>
        <p:spPr>
          <a:xfrm>
            <a:off x="6094337" y="2971669"/>
            <a:ext cx="4645152" cy="2487193"/>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183" name="Google Shape;183;p34"/>
          <p:cNvSpPr txBox="1"/>
          <p:nvPr>
            <p:ph idx="10" type="dt"/>
          </p:nvPr>
        </p:nvSpPr>
        <p:spPr>
          <a:xfrm>
            <a:off x="7232830" y="330370"/>
            <a:ext cx="251539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34"/>
          <p:cNvSpPr txBox="1"/>
          <p:nvPr>
            <p:ph idx="11" type="ftr"/>
          </p:nvPr>
        </p:nvSpPr>
        <p:spPr>
          <a:xfrm>
            <a:off x="1130270" y="329307"/>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34"/>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pic>
        <p:nvPicPr>
          <p:cNvPr descr="RedHashing.emf" id="186" name="Google Shape;186;p34"/>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alnızca Başlık" type="titleOnly">
  <p:cSld name="TITLE_ONLY">
    <p:spTree>
      <p:nvGrpSpPr>
        <p:cNvPr id="187" name="Shape 187"/>
        <p:cNvGrpSpPr/>
        <p:nvPr/>
      </p:nvGrpSpPr>
      <p:grpSpPr>
        <a:xfrm>
          <a:off x="0" y="0"/>
          <a:ext cx="0" cy="0"/>
          <a:chOff x="0" y="0"/>
          <a:chExt cx="0" cy="0"/>
        </a:xfrm>
      </p:grpSpPr>
      <p:sp>
        <p:nvSpPr>
          <p:cNvPr id="188" name="Google Shape;188;p35"/>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35"/>
          <p:cNvSpPr txBox="1"/>
          <p:nvPr>
            <p:ph idx="10" type="dt"/>
          </p:nvPr>
        </p:nvSpPr>
        <p:spPr>
          <a:xfrm>
            <a:off x="7232830" y="330370"/>
            <a:ext cx="251539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35"/>
          <p:cNvSpPr txBox="1"/>
          <p:nvPr>
            <p:ph idx="11" type="ftr"/>
          </p:nvPr>
        </p:nvSpPr>
        <p:spPr>
          <a:xfrm>
            <a:off x="1130270" y="329307"/>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35"/>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pic>
        <p:nvPicPr>
          <p:cNvPr descr="RedHashing.emf" id="192" name="Google Shape;192;p35"/>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ş" type="blank">
  <p:cSld name="BLANK">
    <p:spTree>
      <p:nvGrpSpPr>
        <p:cNvPr id="193" name="Shape 193"/>
        <p:cNvGrpSpPr/>
        <p:nvPr/>
      </p:nvGrpSpPr>
      <p:grpSpPr>
        <a:xfrm>
          <a:off x="0" y="0"/>
          <a:ext cx="0" cy="0"/>
          <a:chOff x="0" y="0"/>
          <a:chExt cx="0" cy="0"/>
        </a:xfrm>
      </p:grpSpPr>
      <p:sp>
        <p:nvSpPr>
          <p:cNvPr id="194" name="Google Shape;194;p36"/>
          <p:cNvSpPr txBox="1"/>
          <p:nvPr>
            <p:ph idx="10" type="dt"/>
          </p:nvPr>
        </p:nvSpPr>
        <p:spPr>
          <a:xfrm>
            <a:off x="7232830" y="330370"/>
            <a:ext cx="251539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36"/>
          <p:cNvSpPr txBox="1"/>
          <p:nvPr>
            <p:ph idx="11" type="ftr"/>
          </p:nvPr>
        </p:nvSpPr>
        <p:spPr>
          <a:xfrm>
            <a:off x="1130270" y="329307"/>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36"/>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Picture and Caption">
  <p:cSld name="Right Picture and Caption">
    <p:spTree>
      <p:nvGrpSpPr>
        <p:cNvPr id="23" name="Shape 23"/>
        <p:cNvGrpSpPr/>
        <p:nvPr/>
      </p:nvGrpSpPr>
      <p:grpSpPr>
        <a:xfrm>
          <a:off x="0" y="0"/>
          <a:ext cx="0" cy="0"/>
          <a:chOff x="0" y="0"/>
          <a:chExt cx="0" cy="0"/>
        </a:xfrm>
      </p:grpSpPr>
      <p:sp>
        <p:nvSpPr>
          <p:cNvPr id="24" name="Google Shape;24;p4"/>
          <p:cNvSpPr/>
          <p:nvPr>
            <p:ph idx="2" type="pic"/>
          </p:nvPr>
        </p:nvSpPr>
        <p:spPr>
          <a:xfrm>
            <a:off x="6096000" y="457199"/>
            <a:ext cx="5637276" cy="5959476"/>
          </a:xfrm>
          <a:prstGeom prst="rect">
            <a:avLst/>
          </a:prstGeom>
          <a:noFill/>
          <a:ln>
            <a:noFill/>
          </a:ln>
        </p:spPr>
      </p:sp>
      <p:sp>
        <p:nvSpPr>
          <p:cNvPr id="25" name="Google Shape;25;p4"/>
          <p:cNvSpPr txBox="1"/>
          <p:nvPr>
            <p:ph type="title"/>
          </p:nvPr>
        </p:nvSpPr>
        <p:spPr>
          <a:xfrm>
            <a:off x="830127" y="1436915"/>
            <a:ext cx="4584212" cy="1001338"/>
          </a:xfrm>
          <a:prstGeom prst="rect">
            <a:avLst/>
          </a:prstGeom>
          <a:noFill/>
          <a:ln>
            <a:noFill/>
          </a:ln>
        </p:spPr>
        <p:txBody>
          <a:bodyPr anchorCtr="0" anchor="b" bIns="0" lIns="36000" spcFirstLastPara="1" rIns="0" wrap="square" tIns="0">
            <a:normAutofit/>
          </a:bodyPr>
          <a:lstStyle>
            <a:lvl1pPr lvl="0" algn="l">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 type="body"/>
          </p:nvPr>
        </p:nvSpPr>
        <p:spPr>
          <a:xfrm>
            <a:off x="830127" y="2545450"/>
            <a:ext cx="4584212" cy="540000"/>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2"/>
              </a:buClr>
              <a:buSzPts val="1800"/>
              <a:buNone/>
              <a:defRPr sz="1800">
                <a:solidFill>
                  <a:schemeClr val="dk2"/>
                </a:solidFill>
              </a:defRPr>
            </a:lvl1pPr>
            <a:lvl2pPr indent="-228600" lvl="1" marL="914400" algn="l">
              <a:lnSpc>
                <a:spcPct val="90000"/>
              </a:lnSpc>
              <a:spcBef>
                <a:spcPts val="500"/>
              </a:spcBef>
              <a:spcAft>
                <a:spcPts val="0"/>
              </a:spcAft>
              <a:buClr>
                <a:srgbClr val="9098A7"/>
              </a:buClr>
              <a:buSzPts val="2000"/>
              <a:buNone/>
              <a:defRPr sz="2000">
                <a:solidFill>
                  <a:srgbClr val="9098A7"/>
                </a:solidFill>
              </a:defRPr>
            </a:lvl2pPr>
            <a:lvl3pPr indent="-228600" lvl="2" marL="1371600" algn="l">
              <a:lnSpc>
                <a:spcPct val="90000"/>
              </a:lnSpc>
              <a:spcBef>
                <a:spcPts val="500"/>
              </a:spcBef>
              <a:spcAft>
                <a:spcPts val="0"/>
              </a:spcAft>
              <a:buClr>
                <a:srgbClr val="9098A7"/>
              </a:buClr>
              <a:buSzPts val="1800"/>
              <a:buNone/>
              <a:defRPr sz="1800">
                <a:solidFill>
                  <a:srgbClr val="9098A7"/>
                </a:solidFill>
              </a:defRPr>
            </a:lvl3pPr>
            <a:lvl4pPr indent="-228600" lvl="3" marL="1828800" algn="l">
              <a:lnSpc>
                <a:spcPct val="90000"/>
              </a:lnSpc>
              <a:spcBef>
                <a:spcPts val="500"/>
              </a:spcBef>
              <a:spcAft>
                <a:spcPts val="0"/>
              </a:spcAft>
              <a:buClr>
                <a:srgbClr val="9098A7"/>
              </a:buClr>
              <a:buSzPts val="1600"/>
              <a:buNone/>
              <a:defRPr sz="1600">
                <a:solidFill>
                  <a:srgbClr val="9098A7"/>
                </a:solidFill>
              </a:defRPr>
            </a:lvl4pPr>
            <a:lvl5pPr indent="-228600" lvl="4" marL="2286000" algn="l">
              <a:lnSpc>
                <a:spcPct val="90000"/>
              </a:lnSpc>
              <a:spcBef>
                <a:spcPts val="500"/>
              </a:spcBef>
              <a:spcAft>
                <a:spcPts val="0"/>
              </a:spcAft>
              <a:buClr>
                <a:srgbClr val="9098A7"/>
              </a:buClr>
              <a:buSzPts val="1600"/>
              <a:buNone/>
              <a:defRPr sz="1600">
                <a:solidFill>
                  <a:srgbClr val="9098A7"/>
                </a:solidFill>
              </a:defRPr>
            </a:lvl5pPr>
            <a:lvl6pPr indent="-228600" lvl="5" marL="2743200" algn="l">
              <a:lnSpc>
                <a:spcPct val="90000"/>
              </a:lnSpc>
              <a:spcBef>
                <a:spcPts val="500"/>
              </a:spcBef>
              <a:spcAft>
                <a:spcPts val="0"/>
              </a:spcAft>
              <a:buClr>
                <a:srgbClr val="9098A7"/>
              </a:buClr>
              <a:buSzPts val="1600"/>
              <a:buNone/>
              <a:defRPr sz="1600">
                <a:solidFill>
                  <a:srgbClr val="9098A7"/>
                </a:solidFill>
              </a:defRPr>
            </a:lvl6pPr>
            <a:lvl7pPr indent="-228600" lvl="6" marL="3200400" algn="l">
              <a:lnSpc>
                <a:spcPct val="90000"/>
              </a:lnSpc>
              <a:spcBef>
                <a:spcPts val="500"/>
              </a:spcBef>
              <a:spcAft>
                <a:spcPts val="0"/>
              </a:spcAft>
              <a:buClr>
                <a:srgbClr val="9098A7"/>
              </a:buClr>
              <a:buSzPts val="1600"/>
              <a:buNone/>
              <a:defRPr sz="1600">
                <a:solidFill>
                  <a:srgbClr val="9098A7"/>
                </a:solidFill>
              </a:defRPr>
            </a:lvl7pPr>
            <a:lvl8pPr indent="-228600" lvl="7" marL="3657600" algn="l">
              <a:lnSpc>
                <a:spcPct val="90000"/>
              </a:lnSpc>
              <a:spcBef>
                <a:spcPts val="500"/>
              </a:spcBef>
              <a:spcAft>
                <a:spcPts val="0"/>
              </a:spcAft>
              <a:buClr>
                <a:srgbClr val="9098A7"/>
              </a:buClr>
              <a:buSzPts val="1600"/>
              <a:buNone/>
              <a:defRPr sz="1600">
                <a:solidFill>
                  <a:srgbClr val="9098A7"/>
                </a:solidFill>
              </a:defRPr>
            </a:lvl8pPr>
            <a:lvl9pPr indent="-228600" lvl="8" marL="4114800" algn="l">
              <a:lnSpc>
                <a:spcPct val="90000"/>
              </a:lnSpc>
              <a:spcBef>
                <a:spcPts val="500"/>
              </a:spcBef>
              <a:spcAft>
                <a:spcPts val="0"/>
              </a:spcAft>
              <a:buClr>
                <a:srgbClr val="9098A7"/>
              </a:buClr>
              <a:buSzPts val="1600"/>
              <a:buNone/>
              <a:defRPr sz="1600">
                <a:solidFill>
                  <a:srgbClr val="9098A7"/>
                </a:solidFill>
              </a:defRPr>
            </a:lvl9pPr>
          </a:lstStyle>
          <a:p/>
        </p:txBody>
      </p:sp>
      <p:sp>
        <p:nvSpPr>
          <p:cNvPr id="27" name="Google Shape;27;p4"/>
          <p:cNvSpPr txBox="1"/>
          <p:nvPr>
            <p:ph idx="10" type="dt"/>
          </p:nvPr>
        </p:nvSpPr>
        <p:spPr>
          <a:xfrm>
            <a:off x="10265399" y="5810400"/>
            <a:ext cx="1080000" cy="234000"/>
          </a:xfrm>
          <a:prstGeom prst="rect">
            <a:avLst/>
          </a:prstGeom>
          <a:noFill/>
          <a:ln>
            <a:noFill/>
          </a:ln>
        </p:spPr>
        <p:txBody>
          <a:bodyPr anchorCtr="0" anchor="b" bIns="0" lIns="91425" spcFirstLastPara="1" rIns="0" wrap="square" tIns="0">
            <a:noAutofit/>
          </a:bodyPr>
          <a:lstStyle>
            <a:lvl1pPr lvl="0" algn="r">
              <a:lnSpc>
                <a:spcPct val="100000"/>
              </a:lnSpc>
              <a:spcBef>
                <a:spcPts val="0"/>
              </a:spcBef>
              <a:spcAft>
                <a:spcPts val="0"/>
              </a:spcAft>
              <a:buClr>
                <a:srgbClr val="4C4C4C"/>
              </a:buClr>
              <a:buSzPts val="1400"/>
              <a:buFont typeface="Century Gothic"/>
              <a:buNone/>
              <a:defRPr>
                <a:solidFill>
                  <a:srgbClr val="4C4C4C"/>
                </a:solidFill>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28" name="Google Shape;28;p4"/>
          <p:cNvSpPr txBox="1"/>
          <p:nvPr>
            <p:ph idx="11" type="ftr"/>
          </p:nvPr>
        </p:nvSpPr>
        <p:spPr>
          <a:xfrm>
            <a:off x="7230599" y="6057923"/>
            <a:ext cx="4114800" cy="234000"/>
          </a:xfrm>
          <a:prstGeom prst="rect">
            <a:avLst/>
          </a:prstGeom>
          <a:noFill/>
          <a:ln>
            <a:noFill/>
          </a:ln>
        </p:spPr>
        <p:txBody>
          <a:bodyPr anchorCtr="0" anchor="t" bIns="0" lIns="91425" spcFirstLastPara="1" rIns="0" wrap="square" tIns="0">
            <a:noAutofit/>
          </a:bodyPr>
          <a:lstStyle>
            <a:lvl1pPr lvl="0" algn="r">
              <a:lnSpc>
                <a:spcPct val="100000"/>
              </a:lnSpc>
              <a:spcBef>
                <a:spcPts val="0"/>
              </a:spcBef>
              <a:spcAft>
                <a:spcPts val="0"/>
              </a:spcAft>
              <a:buClr>
                <a:srgbClr val="4C4C4C"/>
              </a:buClr>
              <a:buSzPts val="1400"/>
              <a:buFont typeface="Century Gothic"/>
              <a:buNone/>
              <a:defRPr>
                <a:solidFill>
                  <a:srgbClr val="4C4C4C"/>
                </a:solidFill>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29" name="Google Shape;29;p4"/>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0" name="Google Shape;30;p4"/>
          <p:cNvSpPr txBox="1"/>
          <p:nvPr>
            <p:ph idx="3" type="body"/>
          </p:nvPr>
        </p:nvSpPr>
        <p:spPr>
          <a:xfrm>
            <a:off x="830128" y="3300065"/>
            <a:ext cx="4584212" cy="1745768"/>
          </a:xfrm>
          <a:prstGeom prst="rect">
            <a:avLst/>
          </a:prstGeom>
          <a:noFill/>
          <a:ln>
            <a:noFill/>
          </a:ln>
        </p:spPr>
        <p:txBody>
          <a:bodyPr anchorCtr="0" anchor="t" bIns="0" lIns="36000" spcFirstLastPara="1" rIns="0" wrap="square" tIns="0">
            <a:normAutofit/>
          </a:bodyPr>
          <a:lstStyle>
            <a:lvl1pPr indent="-339725" lvl="0" marL="457200" algn="l">
              <a:lnSpc>
                <a:spcPct val="90000"/>
              </a:lnSpc>
              <a:spcBef>
                <a:spcPts val="600"/>
              </a:spcBef>
              <a:spcAft>
                <a:spcPts val="0"/>
              </a:spcAft>
              <a:buClr>
                <a:srgbClr val="D7B7C3"/>
              </a:buClr>
              <a:buSzPts val="1750"/>
              <a:buFont typeface="Noto Sans Symbols"/>
              <a:buChar char="▪"/>
              <a:defRPr sz="1400">
                <a:solidFill>
                  <a:schemeClr val="dk1"/>
                </a:solidFill>
              </a:defRPr>
            </a:lvl1pPr>
            <a:lvl2pPr indent="-228600" lvl="1" marL="914400" algn="l">
              <a:lnSpc>
                <a:spcPct val="90000"/>
              </a:lnSpc>
              <a:spcBef>
                <a:spcPts val="500"/>
              </a:spcBef>
              <a:spcAft>
                <a:spcPts val="0"/>
              </a:spcAft>
              <a:buClr>
                <a:srgbClr val="9098A7"/>
              </a:buClr>
              <a:buSzPts val="2000"/>
              <a:buNone/>
              <a:defRPr sz="2000">
                <a:solidFill>
                  <a:srgbClr val="9098A7"/>
                </a:solidFill>
              </a:defRPr>
            </a:lvl2pPr>
            <a:lvl3pPr indent="-228600" lvl="2" marL="1371600" algn="l">
              <a:lnSpc>
                <a:spcPct val="90000"/>
              </a:lnSpc>
              <a:spcBef>
                <a:spcPts val="500"/>
              </a:spcBef>
              <a:spcAft>
                <a:spcPts val="0"/>
              </a:spcAft>
              <a:buClr>
                <a:srgbClr val="9098A7"/>
              </a:buClr>
              <a:buSzPts val="1800"/>
              <a:buNone/>
              <a:defRPr sz="1800">
                <a:solidFill>
                  <a:srgbClr val="9098A7"/>
                </a:solidFill>
              </a:defRPr>
            </a:lvl3pPr>
            <a:lvl4pPr indent="-228600" lvl="3" marL="1828800" algn="l">
              <a:lnSpc>
                <a:spcPct val="90000"/>
              </a:lnSpc>
              <a:spcBef>
                <a:spcPts val="500"/>
              </a:spcBef>
              <a:spcAft>
                <a:spcPts val="0"/>
              </a:spcAft>
              <a:buClr>
                <a:srgbClr val="9098A7"/>
              </a:buClr>
              <a:buSzPts val="1600"/>
              <a:buNone/>
              <a:defRPr sz="1600">
                <a:solidFill>
                  <a:srgbClr val="9098A7"/>
                </a:solidFill>
              </a:defRPr>
            </a:lvl4pPr>
            <a:lvl5pPr indent="-228600" lvl="4" marL="2286000" algn="l">
              <a:lnSpc>
                <a:spcPct val="90000"/>
              </a:lnSpc>
              <a:spcBef>
                <a:spcPts val="500"/>
              </a:spcBef>
              <a:spcAft>
                <a:spcPts val="0"/>
              </a:spcAft>
              <a:buClr>
                <a:srgbClr val="9098A7"/>
              </a:buClr>
              <a:buSzPts val="1600"/>
              <a:buNone/>
              <a:defRPr sz="1600">
                <a:solidFill>
                  <a:srgbClr val="9098A7"/>
                </a:solidFill>
              </a:defRPr>
            </a:lvl5pPr>
            <a:lvl6pPr indent="-228600" lvl="5" marL="2743200" algn="l">
              <a:lnSpc>
                <a:spcPct val="90000"/>
              </a:lnSpc>
              <a:spcBef>
                <a:spcPts val="500"/>
              </a:spcBef>
              <a:spcAft>
                <a:spcPts val="0"/>
              </a:spcAft>
              <a:buClr>
                <a:srgbClr val="9098A7"/>
              </a:buClr>
              <a:buSzPts val="1600"/>
              <a:buNone/>
              <a:defRPr sz="1600">
                <a:solidFill>
                  <a:srgbClr val="9098A7"/>
                </a:solidFill>
              </a:defRPr>
            </a:lvl6pPr>
            <a:lvl7pPr indent="-228600" lvl="6" marL="3200400" algn="l">
              <a:lnSpc>
                <a:spcPct val="90000"/>
              </a:lnSpc>
              <a:spcBef>
                <a:spcPts val="500"/>
              </a:spcBef>
              <a:spcAft>
                <a:spcPts val="0"/>
              </a:spcAft>
              <a:buClr>
                <a:srgbClr val="9098A7"/>
              </a:buClr>
              <a:buSzPts val="1600"/>
              <a:buNone/>
              <a:defRPr sz="1600">
                <a:solidFill>
                  <a:srgbClr val="9098A7"/>
                </a:solidFill>
              </a:defRPr>
            </a:lvl7pPr>
            <a:lvl8pPr indent="-228600" lvl="7" marL="3657600" algn="l">
              <a:lnSpc>
                <a:spcPct val="90000"/>
              </a:lnSpc>
              <a:spcBef>
                <a:spcPts val="500"/>
              </a:spcBef>
              <a:spcAft>
                <a:spcPts val="0"/>
              </a:spcAft>
              <a:buClr>
                <a:srgbClr val="9098A7"/>
              </a:buClr>
              <a:buSzPts val="1600"/>
              <a:buNone/>
              <a:defRPr sz="1600">
                <a:solidFill>
                  <a:srgbClr val="9098A7"/>
                </a:solidFill>
              </a:defRPr>
            </a:lvl8pPr>
            <a:lvl9pPr indent="-228600" lvl="8" marL="4114800" algn="l">
              <a:lnSpc>
                <a:spcPct val="90000"/>
              </a:lnSpc>
              <a:spcBef>
                <a:spcPts val="500"/>
              </a:spcBef>
              <a:spcAft>
                <a:spcPts val="0"/>
              </a:spcAft>
              <a:buClr>
                <a:srgbClr val="9098A7"/>
              </a:buClr>
              <a:buSzPts val="1600"/>
              <a:buNone/>
              <a:defRPr sz="1600">
                <a:solidFill>
                  <a:srgbClr val="9098A7"/>
                </a:solidFill>
              </a:defRPr>
            </a:lvl9pPr>
          </a:lstStyle>
          <a:p/>
        </p:txBody>
      </p:sp>
      <p:sp>
        <p:nvSpPr>
          <p:cNvPr id="31" name="Google Shape;31;p4"/>
          <p:cNvSpPr/>
          <p:nvPr>
            <p:ph idx="4" type="pic"/>
          </p:nvPr>
        </p:nvSpPr>
        <p:spPr>
          <a:xfrm>
            <a:off x="884897" y="805589"/>
            <a:ext cx="786384" cy="521208"/>
          </a:xfrm>
          <a:prstGeom prst="rect">
            <a:avLst/>
          </a:prstGeom>
          <a:noFill/>
          <a:ln cap="flat" cmpd="sng" w="9525">
            <a:solidFill>
              <a:schemeClr val="accent5">
                <a:alpha val="48235"/>
              </a:schemeClr>
            </a:solidFill>
            <a:prstDash val="solid"/>
            <a:round/>
            <a:headEnd len="sm" w="sm" type="none"/>
            <a:tailEnd len="sm" w="sm" type="none"/>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İçerik" type="objTx">
  <p:cSld name="OBJECT_WITH_CAPTION_TEXT">
    <p:spTree>
      <p:nvGrpSpPr>
        <p:cNvPr id="197" name="Shape 197"/>
        <p:cNvGrpSpPr/>
        <p:nvPr/>
      </p:nvGrpSpPr>
      <p:grpSpPr>
        <a:xfrm>
          <a:off x="0" y="0"/>
          <a:ext cx="0" cy="0"/>
          <a:chOff x="0" y="0"/>
          <a:chExt cx="0" cy="0"/>
        </a:xfrm>
      </p:grpSpPr>
      <p:sp>
        <p:nvSpPr>
          <p:cNvPr id="198" name="Google Shape;198;p37"/>
          <p:cNvSpPr txBox="1"/>
          <p:nvPr>
            <p:ph type="title"/>
          </p:nvPr>
        </p:nvSpPr>
        <p:spPr>
          <a:xfrm>
            <a:off x="1124291" y="952578"/>
            <a:ext cx="3275013" cy="232217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entury Gothic"/>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37"/>
          <p:cNvSpPr txBox="1"/>
          <p:nvPr>
            <p:ph idx="1" type="body"/>
          </p:nvPr>
        </p:nvSpPr>
        <p:spPr>
          <a:xfrm>
            <a:off x="4723334" y="952578"/>
            <a:ext cx="6012470" cy="4505221"/>
          </a:xfrm>
          <a:prstGeom prst="rect">
            <a:avLst/>
          </a:prstGeom>
          <a:noFill/>
          <a:ln>
            <a:noFill/>
          </a:ln>
        </p:spPr>
        <p:txBody>
          <a:bodyPr anchorCtr="0" anchor="ctr"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200" name="Google Shape;200;p37"/>
          <p:cNvSpPr txBox="1"/>
          <p:nvPr>
            <p:ph idx="2" type="body"/>
          </p:nvPr>
        </p:nvSpPr>
        <p:spPr>
          <a:xfrm>
            <a:off x="1124291" y="3274754"/>
            <a:ext cx="3275013" cy="2178918"/>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600"/>
              <a:buNone/>
              <a:defRPr sz="16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201" name="Google Shape;201;p37"/>
          <p:cNvSpPr txBox="1"/>
          <p:nvPr>
            <p:ph idx="10" type="dt"/>
          </p:nvPr>
        </p:nvSpPr>
        <p:spPr>
          <a:xfrm>
            <a:off x="7232830" y="330370"/>
            <a:ext cx="251539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37"/>
          <p:cNvSpPr txBox="1"/>
          <p:nvPr>
            <p:ph idx="11" type="ftr"/>
          </p:nvPr>
        </p:nvSpPr>
        <p:spPr>
          <a:xfrm>
            <a:off x="1130270" y="329307"/>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37"/>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pic>
        <p:nvPicPr>
          <p:cNvPr descr="RedHashing.emf" id="204" name="Google Shape;204;p37"/>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lı Resim" type="picTx">
  <p:cSld name="PICTURE_WITH_CAPTION_TEXT">
    <p:spTree>
      <p:nvGrpSpPr>
        <p:cNvPr id="205" name="Shape 205"/>
        <p:cNvGrpSpPr/>
        <p:nvPr/>
      </p:nvGrpSpPr>
      <p:grpSpPr>
        <a:xfrm>
          <a:off x="0" y="0"/>
          <a:ext cx="0" cy="0"/>
          <a:chOff x="0" y="0"/>
          <a:chExt cx="0" cy="0"/>
        </a:xfrm>
      </p:grpSpPr>
      <p:grpSp>
        <p:nvGrpSpPr>
          <p:cNvPr id="206" name="Google Shape;206;p38"/>
          <p:cNvGrpSpPr/>
          <p:nvPr/>
        </p:nvGrpSpPr>
        <p:grpSpPr>
          <a:xfrm>
            <a:off x="7477387" y="482170"/>
            <a:ext cx="4074533" cy="5149101"/>
            <a:chOff x="7477387" y="482170"/>
            <a:chExt cx="4074533" cy="5149101"/>
          </a:xfrm>
        </p:grpSpPr>
        <p:sp>
          <p:nvSpPr>
            <p:cNvPr id="207" name="Google Shape;207;p38"/>
            <p:cNvSpPr/>
            <p:nvPr/>
          </p:nvSpPr>
          <p:spPr>
            <a:xfrm>
              <a:off x="7477387" y="482170"/>
              <a:ext cx="4074533" cy="5149101"/>
            </a:xfrm>
            <a:prstGeom prst="rect">
              <a:avLst/>
            </a:prstGeom>
            <a:gradFill>
              <a:gsLst>
                <a:gs pos="0">
                  <a:srgbClr val="262626"/>
                </a:gs>
                <a:gs pos="100000">
                  <a:srgbClr val="0C0C0C"/>
                </a:gs>
              </a:gsLst>
              <a:lin ang="5400000" scaled="0"/>
            </a:gradFill>
            <a:ln>
              <a:noFill/>
            </a:ln>
            <a:effectLst>
              <a:outerShdw blurRad="127000" sx="98000" rotWithShape="0" algn="tl" dir="4740000" dist="228600" sy="98000">
                <a:srgbClr val="000000">
                  <a:alpha val="3333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38"/>
            <p:cNvSpPr/>
            <p:nvPr/>
          </p:nvSpPr>
          <p:spPr>
            <a:xfrm>
              <a:off x="7790446" y="812506"/>
              <a:ext cx="3450289" cy="4466452"/>
            </a:xfrm>
            <a:prstGeom prst="rect">
              <a:avLst/>
            </a:prstGeom>
            <a:gradFill>
              <a:gsLst>
                <a:gs pos="0">
                  <a:srgbClr val="DADADA"/>
                </a:gs>
                <a:gs pos="100000">
                  <a:srgbClr val="FFFFFE"/>
                </a:gs>
              </a:gsLst>
              <a:lin ang="16200000" scaled="0"/>
            </a:gradFill>
            <a:ln cap="flat" cmpd="sng" w="50800">
              <a:solidFill>
                <a:srgbClr val="191919"/>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9" name="Google Shape;209;p38"/>
          <p:cNvSpPr txBox="1"/>
          <p:nvPr>
            <p:ph type="title"/>
          </p:nvPr>
        </p:nvSpPr>
        <p:spPr>
          <a:xfrm>
            <a:off x="1129124" y="1129513"/>
            <a:ext cx="5854872" cy="192420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38"/>
          <p:cNvSpPr/>
          <p:nvPr>
            <p:ph idx="2" type="pic"/>
          </p:nvPr>
        </p:nvSpPr>
        <p:spPr>
          <a:xfrm>
            <a:off x="8124389" y="1122542"/>
            <a:ext cx="2791171" cy="3866327"/>
          </a:xfrm>
          <a:prstGeom prst="rect">
            <a:avLst/>
          </a:prstGeom>
          <a:solidFill>
            <a:srgbClr val="D8D8D8"/>
          </a:solidFill>
          <a:ln>
            <a:noFill/>
          </a:ln>
        </p:spPr>
      </p:sp>
      <p:sp>
        <p:nvSpPr>
          <p:cNvPr id="211" name="Google Shape;211;p38"/>
          <p:cNvSpPr txBox="1"/>
          <p:nvPr>
            <p:ph idx="1" type="body"/>
          </p:nvPr>
        </p:nvSpPr>
        <p:spPr>
          <a:xfrm>
            <a:off x="1128247" y="3053721"/>
            <a:ext cx="5846486" cy="2096013"/>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1800"/>
              <a:buNone/>
              <a:defRPr sz="1800"/>
            </a:lvl1pPr>
            <a:lvl2pPr indent="-228600" lvl="1" marL="914400" algn="l">
              <a:lnSpc>
                <a:spcPct val="120000"/>
              </a:lnSpc>
              <a:spcBef>
                <a:spcPts val="500"/>
              </a:spcBef>
              <a:spcAft>
                <a:spcPts val="0"/>
              </a:spcAft>
              <a:buSzPts val="1400"/>
              <a:buNone/>
              <a:defRPr sz="1400"/>
            </a:lvl2pPr>
            <a:lvl3pPr indent="-228600" lvl="2" marL="1371600" algn="l">
              <a:lnSpc>
                <a:spcPct val="120000"/>
              </a:lnSpc>
              <a:spcBef>
                <a:spcPts val="500"/>
              </a:spcBef>
              <a:spcAft>
                <a:spcPts val="0"/>
              </a:spcAft>
              <a:buSzPts val="1200"/>
              <a:buNone/>
              <a:defRPr sz="1200"/>
            </a:lvl3pPr>
            <a:lvl4pPr indent="-228600" lvl="3" marL="1828800" algn="l">
              <a:lnSpc>
                <a:spcPct val="120000"/>
              </a:lnSpc>
              <a:spcBef>
                <a:spcPts val="500"/>
              </a:spcBef>
              <a:spcAft>
                <a:spcPts val="0"/>
              </a:spcAft>
              <a:buSzPts val="1000"/>
              <a:buNone/>
              <a:defRPr sz="1000"/>
            </a:lvl4pPr>
            <a:lvl5pPr indent="-228600" lvl="4" marL="2286000" algn="l">
              <a:lnSpc>
                <a:spcPct val="120000"/>
              </a:lnSpc>
              <a:spcBef>
                <a:spcPts val="500"/>
              </a:spcBef>
              <a:spcAft>
                <a:spcPts val="0"/>
              </a:spcAft>
              <a:buSzPts val="1000"/>
              <a:buNone/>
              <a:defRPr sz="1000"/>
            </a:lvl5pPr>
            <a:lvl6pPr indent="-228600" lvl="5" marL="2743200" algn="l">
              <a:lnSpc>
                <a:spcPct val="120000"/>
              </a:lnSpc>
              <a:spcBef>
                <a:spcPts val="500"/>
              </a:spcBef>
              <a:spcAft>
                <a:spcPts val="0"/>
              </a:spcAft>
              <a:buSzPts val="1000"/>
              <a:buNone/>
              <a:defRPr sz="1000"/>
            </a:lvl6pPr>
            <a:lvl7pPr indent="-228600" lvl="6" marL="3200400" algn="l">
              <a:lnSpc>
                <a:spcPct val="120000"/>
              </a:lnSpc>
              <a:spcBef>
                <a:spcPts val="500"/>
              </a:spcBef>
              <a:spcAft>
                <a:spcPts val="0"/>
              </a:spcAft>
              <a:buSzPts val="1000"/>
              <a:buNone/>
              <a:defRPr sz="1000"/>
            </a:lvl7pPr>
            <a:lvl8pPr indent="-228600" lvl="7" marL="3657600" algn="l">
              <a:lnSpc>
                <a:spcPct val="120000"/>
              </a:lnSpc>
              <a:spcBef>
                <a:spcPts val="500"/>
              </a:spcBef>
              <a:spcAft>
                <a:spcPts val="0"/>
              </a:spcAft>
              <a:buSzPts val="1000"/>
              <a:buNone/>
              <a:defRPr sz="1000"/>
            </a:lvl8pPr>
            <a:lvl9pPr indent="-228600" lvl="8" marL="4114800" algn="l">
              <a:lnSpc>
                <a:spcPct val="120000"/>
              </a:lnSpc>
              <a:spcBef>
                <a:spcPts val="500"/>
              </a:spcBef>
              <a:spcAft>
                <a:spcPts val="0"/>
              </a:spcAft>
              <a:buSzPts val="1000"/>
              <a:buNone/>
              <a:defRPr sz="1000"/>
            </a:lvl9pPr>
          </a:lstStyle>
          <a:p/>
        </p:txBody>
      </p:sp>
      <p:sp>
        <p:nvSpPr>
          <p:cNvPr id="212" name="Google Shape;212;p38"/>
          <p:cNvSpPr txBox="1"/>
          <p:nvPr>
            <p:ph idx="10" type="dt"/>
          </p:nvPr>
        </p:nvSpPr>
        <p:spPr>
          <a:xfrm>
            <a:off x="1125300" y="5469856"/>
            <a:ext cx="5849605" cy="32012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38"/>
          <p:cNvSpPr txBox="1"/>
          <p:nvPr>
            <p:ph idx="11" type="ftr"/>
          </p:nvPr>
        </p:nvSpPr>
        <p:spPr>
          <a:xfrm>
            <a:off x="1125300" y="318640"/>
            <a:ext cx="4877818" cy="32093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38"/>
          <p:cNvSpPr txBox="1"/>
          <p:nvPr>
            <p:ph idx="12" type="sldNum"/>
          </p:nvPr>
        </p:nvSpPr>
        <p:spPr>
          <a:xfrm>
            <a:off x="6176794" y="137408"/>
            <a:ext cx="811019" cy="503578"/>
          </a:xfrm>
          <a:prstGeom prst="rect">
            <a:avLst/>
          </a:prstGeom>
          <a:noFill/>
          <a:ln>
            <a:noFill/>
          </a:ln>
        </p:spPr>
        <p:txBody>
          <a:bodyPr anchorCtr="0" anchor="t" bIns="45700" lIns="91425" spcFirstLastPara="1" rIns="91425" wrap="square" tIns="45700">
            <a:noAutofit/>
          </a:bodyPr>
          <a:lstStyle>
            <a:lvl1pPr indent="0" lvl="0"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pic>
        <p:nvPicPr>
          <p:cNvPr descr="RedHashing.emf" id="215" name="Google Shape;215;p38"/>
          <p:cNvPicPr preferRelativeResize="0"/>
          <p:nvPr/>
        </p:nvPicPr>
        <p:blipFill rotWithShape="1">
          <a:blip r:embed="rId2">
            <a:alphaModFix/>
          </a:blip>
          <a:srcRect b="36564" l="-115" r="48548" t="474"/>
          <a:stretch/>
        </p:blipFill>
        <p:spPr>
          <a:xfrm>
            <a:off x="1125460" y="643464"/>
            <a:ext cx="5879592" cy="15544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şlık ve Dikey Metin" type="vertTx">
  <p:cSld name="VERTICAL_TEXT">
    <p:spTree>
      <p:nvGrpSpPr>
        <p:cNvPr id="216" name="Shape 216"/>
        <p:cNvGrpSpPr/>
        <p:nvPr/>
      </p:nvGrpSpPr>
      <p:grpSpPr>
        <a:xfrm>
          <a:off x="0" y="0"/>
          <a:ext cx="0" cy="0"/>
          <a:chOff x="0" y="0"/>
          <a:chExt cx="0" cy="0"/>
        </a:xfrm>
      </p:grpSpPr>
      <p:sp>
        <p:nvSpPr>
          <p:cNvPr id="217" name="Google Shape;217;p39"/>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39"/>
          <p:cNvSpPr txBox="1"/>
          <p:nvPr>
            <p:ph idx="1" type="body"/>
          </p:nvPr>
        </p:nvSpPr>
        <p:spPr>
          <a:xfrm rot="5400000">
            <a:off x="4284620" y="-982580"/>
            <a:ext cx="3294576" cy="9603275"/>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219" name="Google Shape;219;p39"/>
          <p:cNvSpPr txBox="1"/>
          <p:nvPr>
            <p:ph idx="10" type="dt"/>
          </p:nvPr>
        </p:nvSpPr>
        <p:spPr>
          <a:xfrm>
            <a:off x="7232830" y="330370"/>
            <a:ext cx="251539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39"/>
          <p:cNvSpPr txBox="1"/>
          <p:nvPr>
            <p:ph idx="11" type="ftr"/>
          </p:nvPr>
        </p:nvSpPr>
        <p:spPr>
          <a:xfrm>
            <a:off x="1130270" y="329307"/>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39"/>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pic>
        <p:nvPicPr>
          <p:cNvPr descr="RedHashing.emf" id="222" name="Google Shape;222;p39"/>
          <p:cNvPicPr preferRelativeResize="0"/>
          <p:nvPr/>
        </p:nvPicPr>
        <p:blipFill rotWithShape="1">
          <a:blip r:embed="rId2">
            <a:alphaModFix/>
          </a:blip>
          <a:srcRect b="36435" l="-115" r="15827" t="0"/>
          <a:stretch/>
        </p:blipFill>
        <p:spPr>
          <a:xfrm>
            <a:off x="1125460" y="643464"/>
            <a:ext cx="9610344" cy="15544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key Başlık ve Metin" type="vertTitleAndTx">
  <p:cSld name="VERTICAL_TITLE_AND_VERTICAL_TEXT">
    <p:spTree>
      <p:nvGrpSpPr>
        <p:cNvPr id="223" name="Shape 223"/>
        <p:cNvGrpSpPr/>
        <p:nvPr/>
      </p:nvGrpSpPr>
      <p:grpSpPr>
        <a:xfrm>
          <a:off x="0" y="0"/>
          <a:ext cx="0" cy="0"/>
          <a:chOff x="0" y="0"/>
          <a:chExt cx="0" cy="0"/>
        </a:xfrm>
      </p:grpSpPr>
      <p:sp>
        <p:nvSpPr>
          <p:cNvPr id="224" name="Google Shape;224;p40"/>
          <p:cNvSpPr txBox="1"/>
          <p:nvPr>
            <p:ph type="title"/>
          </p:nvPr>
        </p:nvSpPr>
        <p:spPr>
          <a:xfrm rot="5400000">
            <a:off x="7602635" y="2321047"/>
            <a:ext cx="4659889" cy="161574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40"/>
          <p:cNvSpPr txBox="1"/>
          <p:nvPr>
            <p:ph idx="1" type="body"/>
          </p:nvPr>
        </p:nvSpPr>
        <p:spPr>
          <a:xfrm rot="5400000">
            <a:off x="2714741" y="-785498"/>
            <a:ext cx="4659889" cy="7828830"/>
          </a:xfrm>
          <a:prstGeom prst="rect">
            <a:avLst/>
          </a:prstGeom>
          <a:noFill/>
          <a:ln>
            <a:noFill/>
          </a:ln>
        </p:spPr>
        <p:txBody>
          <a:bodyPr anchorCtr="0" anchor="t" bIns="45700" lIns="91425" spcFirstLastPara="1" rIns="91425" wrap="square" tIns="45700">
            <a:normAutofit/>
          </a:bodyPr>
          <a:lstStyle>
            <a:lvl1pPr indent="-342900" lvl="0" marL="457200" algn="l">
              <a:lnSpc>
                <a:spcPct val="120000"/>
              </a:lnSpc>
              <a:spcBef>
                <a:spcPts val="1000"/>
              </a:spcBef>
              <a:spcAft>
                <a:spcPts val="0"/>
              </a:spcAft>
              <a:buSzPts val="1800"/>
              <a:buChar char="•"/>
              <a:defRPr/>
            </a:lvl1pPr>
            <a:lvl2pPr indent="-342900" lvl="1" marL="914400" algn="l">
              <a:lnSpc>
                <a:spcPct val="120000"/>
              </a:lnSpc>
              <a:spcBef>
                <a:spcPts val="500"/>
              </a:spcBef>
              <a:spcAft>
                <a:spcPts val="0"/>
              </a:spcAft>
              <a:buSzPts val="1800"/>
              <a:buChar char="•"/>
              <a:defRPr/>
            </a:lvl2pPr>
            <a:lvl3pPr indent="-342900" lvl="2" marL="1371600" algn="l">
              <a:lnSpc>
                <a:spcPct val="120000"/>
              </a:lnSpc>
              <a:spcBef>
                <a:spcPts val="500"/>
              </a:spcBef>
              <a:spcAft>
                <a:spcPts val="0"/>
              </a:spcAft>
              <a:buSzPts val="1800"/>
              <a:buChar char="•"/>
              <a:defRPr/>
            </a:lvl3pPr>
            <a:lvl4pPr indent="-342900" lvl="3" marL="1828800" algn="l">
              <a:lnSpc>
                <a:spcPct val="120000"/>
              </a:lnSpc>
              <a:spcBef>
                <a:spcPts val="500"/>
              </a:spcBef>
              <a:spcAft>
                <a:spcPts val="0"/>
              </a:spcAft>
              <a:buSzPts val="1800"/>
              <a:buChar char="•"/>
              <a:defRPr/>
            </a:lvl4pPr>
            <a:lvl5pPr indent="-342900" lvl="4" marL="2286000" algn="l">
              <a:lnSpc>
                <a:spcPct val="120000"/>
              </a:lnSpc>
              <a:spcBef>
                <a:spcPts val="500"/>
              </a:spcBef>
              <a:spcAft>
                <a:spcPts val="0"/>
              </a:spcAft>
              <a:buSzPts val="1800"/>
              <a:buChar char="•"/>
              <a:defRPr/>
            </a:lvl5pPr>
            <a:lvl6pPr indent="-342900" lvl="5" marL="2743200" algn="l">
              <a:lnSpc>
                <a:spcPct val="120000"/>
              </a:lnSpc>
              <a:spcBef>
                <a:spcPts val="500"/>
              </a:spcBef>
              <a:spcAft>
                <a:spcPts val="0"/>
              </a:spcAft>
              <a:buSzPts val="1800"/>
              <a:buChar char="•"/>
              <a:defRPr/>
            </a:lvl6pPr>
            <a:lvl7pPr indent="-342900" lvl="6" marL="3200400" algn="l">
              <a:lnSpc>
                <a:spcPct val="120000"/>
              </a:lnSpc>
              <a:spcBef>
                <a:spcPts val="500"/>
              </a:spcBef>
              <a:spcAft>
                <a:spcPts val="0"/>
              </a:spcAft>
              <a:buSzPts val="1800"/>
              <a:buChar char="•"/>
              <a:defRPr/>
            </a:lvl7pPr>
            <a:lvl8pPr indent="-342900" lvl="7" marL="3657600" algn="l">
              <a:lnSpc>
                <a:spcPct val="120000"/>
              </a:lnSpc>
              <a:spcBef>
                <a:spcPts val="500"/>
              </a:spcBef>
              <a:spcAft>
                <a:spcPts val="0"/>
              </a:spcAft>
              <a:buSzPts val="1800"/>
              <a:buChar char="•"/>
              <a:defRPr/>
            </a:lvl8pPr>
            <a:lvl9pPr indent="-342900" lvl="8" marL="4114800" algn="l">
              <a:lnSpc>
                <a:spcPct val="120000"/>
              </a:lnSpc>
              <a:spcBef>
                <a:spcPts val="500"/>
              </a:spcBef>
              <a:spcAft>
                <a:spcPts val="0"/>
              </a:spcAft>
              <a:buSzPts val="1800"/>
              <a:buChar char="•"/>
              <a:defRPr/>
            </a:lvl9pPr>
          </a:lstStyle>
          <a:p/>
        </p:txBody>
      </p:sp>
      <p:sp>
        <p:nvSpPr>
          <p:cNvPr id="226" name="Google Shape;226;p40"/>
          <p:cNvSpPr txBox="1"/>
          <p:nvPr>
            <p:ph idx="10" type="dt"/>
          </p:nvPr>
        </p:nvSpPr>
        <p:spPr>
          <a:xfrm>
            <a:off x="7232830" y="330370"/>
            <a:ext cx="2515396" cy="309201"/>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40"/>
          <p:cNvSpPr txBox="1"/>
          <p:nvPr>
            <p:ph idx="11" type="ftr"/>
          </p:nvPr>
        </p:nvSpPr>
        <p:spPr>
          <a:xfrm>
            <a:off x="1130270" y="329307"/>
            <a:ext cx="5938836" cy="309201"/>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8" name="Google Shape;228;p40"/>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indent="0" lvl="1"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2pPr>
            <a:lvl3pPr indent="0" lvl="2"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3pPr>
            <a:lvl4pPr indent="0" lvl="3"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4pPr>
            <a:lvl5pPr indent="0" lvl="4"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5pPr>
            <a:lvl6pPr indent="0" lvl="5"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6pPr>
            <a:lvl7pPr indent="0" lvl="6"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7pPr>
            <a:lvl8pPr indent="0" lvl="7"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8pPr>
            <a:lvl9pPr indent="0" lvl="8" marL="0" marR="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pic>
        <p:nvPicPr>
          <p:cNvPr descr="RedHashing.emf" id="229" name="Google Shape;229;p40"/>
          <p:cNvPicPr preferRelativeResize="0"/>
          <p:nvPr/>
        </p:nvPicPr>
        <p:blipFill rotWithShape="1">
          <a:blip r:embed="rId2">
            <a:alphaModFix/>
          </a:blip>
          <a:srcRect b="36435" l="-115" r="59214" t="0"/>
          <a:stretch/>
        </p:blipFill>
        <p:spPr>
          <a:xfrm rot="5400000">
            <a:off x="8642279" y="3046916"/>
            <a:ext cx="4663440" cy="1554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th Images">
  <p:cSld name="Title and Content with Images">
    <p:spTree>
      <p:nvGrpSpPr>
        <p:cNvPr id="32" name="Shape 32"/>
        <p:cNvGrpSpPr/>
        <p:nvPr/>
      </p:nvGrpSpPr>
      <p:grpSpPr>
        <a:xfrm>
          <a:off x="0" y="0"/>
          <a:ext cx="0" cy="0"/>
          <a:chOff x="0" y="0"/>
          <a:chExt cx="0" cy="0"/>
        </a:xfrm>
      </p:grpSpPr>
      <p:sp>
        <p:nvSpPr>
          <p:cNvPr id="33" name="Google Shape;33;p5"/>
          <p:cNvSpPr/>
          <p:nvPr>
            <p:ph idx="2" type="pic"/>
          </p:nvPr>
        </p:nvSpPr>
        <p:spPr>
          <a:xfrm>
            <a:off x="458724" y="457200"/>
            <a:ext cx="11274552" cy="5943600"/>
          </a:xfrm>
          <a:prstGeom prst="rect">
            <a:avLst/>
          </a:prstGeom>
          <a:noFill/>
          <a:ln>
            <a:noFill/>
          </a:ln>
        </p:spPr>
      </p:sp>
      <p:sp>
        <p:nvSpPr>
          <p:cNvPr id="34" name="Google Shape;34;p5"/>
          <p:cNvSpPr/>
          <p:nvPr>
            <p:ph idx="3" type="pic"/>
          </p:nvPr>
        </p:nvSpPr>
        <p:spPr>
          <a:xfrm>
            <a:off x="907903" y="4991383"/>
            <a:ext cx="1463040" cy="987552"/>
          </a:xfrm>
          <a:prstGeom prst="rect">
            <a:avLst/>
          </a:prstGeom>
          <a:noFill/>
          <a:ln>
            <a:noFill/>
          </a:ln>
        </p:spPr>
      </p:sp>
      <p:sp>
        <p:nvSpPr>
          <p:cNvPr id="35" name="Google Shape;35;p5"/>
          <p:cNvSpPr txBox="1"/>
          <p:nvPr>
            <p:ph idx="1" type="body"/>
          </p:nvPr>
        </p:nvSpPr>
        <p:spPr>
          <a:xfrm>
            <a:off x="458788" y="2028825"/>
            <a:ext cx="4727575" cy="728663"/>
          </a:xfrm>
          <a:prstGeom prst="rect">
            <a:avLst/>
          </a:prstGeom>
          <a:solidFill>
            <a:schemeClr val="accent1">
              <a:alpha val="60000"/>
            </a:schemeClr>
          </a:solidFill>
          <a:ln>
            <a:noFill/>
          </a:ln>
        </p:spPr>
        <p:txBody>
          <a:bodyPr anchorCtr="0" anchor="ctr" bIns="45700" lIns="396000" spcFirstLastPara="1" rIns="91425" wrap="square" tIns="45700">
            <a:noAutofit/>
          </a:bodyPr>
          <a:lstStyle>
            <a:lvl1pPr indent="-228600" lvl="0" marL="457200" algn="l">
              <a:lnSpc>
                <a:spcPct val="90000"/>
              </a:lnSpc>
              <a:spcBef>
                <a:spcPts val="1000"/>
              </a:spcBef>
              <a:spcAft>
                <a:spcPts val="0"/>
              </a:spcAft>
              <a:buClr>
                <a:schemeClr val="lt1"/>
              </a:buClr>
              <a:buSzPts val="2800"/>
              <a:buNone/>
              <a:defRPr sz="2800">
                <a:solidFill>
                  <a:schemeClr val="lt1"/>
                </a:solidFill>
              </a:defRPr>
            </a:lvl1pPr>
            <a:lvl2pPr indent="-228600" lvl="1" marL="914400" algn="l">
              <a:lnSpc>
                <a:spcPct val="90000"/>
              </a:lnSpc>
              <a:spcBef>
                <a:spcPts val="500"/>
              </a:spcBef>
              <a:spcAft>
                <a:spcPts val="0"/>
              </a:spcAft>
              <a:buClr>
                <a:schemeClr val="lt1"/>
              </a:buClr>
              <a:buSzPts val="2800"/>
              <a:buNone/>
              <a:defRPr sz="2800">
                <a:solidFill>
                  <a:schemeClr val="lt1"/>
                </a:solidFill>
              </a:defRPr>
            </a:lvl2pPr>
            <a:lvl3pPr indent="-228600" lvl="2" marL="1371600" algn="l">
              <a:lnSpc>
                <a:spcPct val="90000"/>
              </a:lnSpc>
              <a:spcBef>
                <a:spcPts val="500"/>
              </a:spcBef>
              <a:spcAft>
                <a:spcPts val="0"/>
              </a:spcAft>
              <a:buClr>
                <a:schemeClr val="lt1"/>
              </a:buClr>
              <a:buSzPts val="2800"/>
              <a:buNone/>
              <a:defRPr sz="2800">
                <a:solidFill>
                  <a:schemeClr val="lt1"/>
                </a:solidFill>
              </a:defRPr>
            </a:lvl3pPr>
            <a:lvl4pPr indent="-228600" lvl="3" marL="1828800" algn="l">
              <a:lnSpc>
                <a:spcPct val="90000"/>
              </a:lnSpc>
              <a:spcBef>
                <a:spcPts val="500"/>
              </a:spcBef>
              <a:spcAft>
                <a:spcPts val="0"/>
              </a:spcAft>
              <a:buClr>
                <a:schemeClr val="lt1"/>
              </a:buClr>
              <a:buSzPts val="2800"/>
              <a:buNone/>
              <a:defRPr sz="2800">
                <a:solidFill>
                  <a:schemeClr val="lt1"/>
                </a:solidFill>
              </a:defRPr>
            </a:lvl4pPr>
            <a:lvl5pPr indent="-228600" lvl="4" marL="2286000" algn="l">
              <a:lnSpc>
                <a:spcPct val="90000"/>
              </a:lnSpc>
              <a:spcBef>
                <a:spcPts val="500"/>
              </a:spcBef>
              <a:spcAft>
                <a:spcPts val="0"/>
              </a:spcAft>
              <a:buClr>
                <a:schemeClr val="lt1"/>
              </a:buClr>
              <a:buSzPts val="2800"/>
              <a:buNone/>
              <a:defRPr sz="28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type="title"/>
          </p:nvPr>
        </p:nvSpPr>
        <p:spPr>
          <a:xfrm>
            <a:off x="458788" y="2754601"/>
            <a:ext cx="4726800" cy="1861200"/>
          </a:xfrm>
          <a:prstGeom prst="rect">
            <a:avLst/>
          </a:prstGeom>
          <a:solidFill>
            <a:schemeClr val="lt1">
              <a:alpha val="48235"/>
            </a:schemeClr>
          </a:solidFill>
          <a:ln>
            <a:noFill/>
          </a:ln>
        </p:spPr>
        <p:txBody>
          <a:bodyPr anchorCtr="0" anchor="ctr" bIns="0" lIns="396000" spcFirstLastPara="1" rIns="0" wrap="square" tIns="0">
            <a:noAutofit/>
          </a:bodyPr>
          <a:lstStyle>
            <a:lvl1pPr lvl="0" algn="l">
              <a:lnSpc>
                <a:spcPct val="85000"/>
              </a:lnSpc>
              <a:spcBef>
                <a:spcPts val="0"/>
              </a:spcBef>
              <a:spcAft>
                <a:spcPts val="0"/>
              </a:spcAft>
              <a:buClr>
                <a:schemeClr val="dk1"/>
              </a:buClr>
              <a:buSzPts val="5500"/>
              <a:buFont typeface="Calibri"/>
              <a:buNone/>
              <a:defRPr sz="5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Layout">
  <p:cSld name="Picture with Caption Layout">
    <p:spTree>
      <p:nvGrpSpPr>
        <p:cNvPr id="37" name="Shape 37"/>
        <p:cNvGrpSpPr/>
        <p:nvPr/>
      </p:nvGrpSpPr>
      <p:grpSpPr>
        <a:xfrm>
          <a:off x="0" y="0"/>
          <a:ext cx="0" cy="0"/>
          <a:chOff x="0" y="0"/>
          <a:chExt cx="0" cy="0"/>
        </a:xfrm>
      </p:grpSpPr>
      <p:sp>
        <p:nvSpPr>
          <p:cNvPr id="38" name="Google Shape;38;p6"/>
          <p:cNvSpPr/>
          <p:nvPr>
            <p:ph idx="2" type="pic"/>
          </p:nvPr>
        </p:nvSpPr>
        <p:spPr>
          <a:xfrm>
            <a:off x="6096000" y="457199"/>
            <a:ext cx="5637276" cy="5959476"/>
          </a:xfrm>
          <a:prstGeom prst="rect">
            <a:avLst/>
          </a:prstGeom>
          <a:noFill/>
          <a:ln>
            <a:noFill/>
          </a:ln>
        </p:spPr>
      </p:sp>
      <p:sp>
        <p:nvSpPr>
          <p:cNvPr id="39" name="Google Shape;39;p6"/>
          <p:cNvSpPr txBox="1"/>
          <p:nvPr>
            <p:ph type="title"/>
          </p:nvPr>
        </p:nvSpPr>
        <p:spPr>
          <a:xfrm>
            <a:off x="830127" y="691751"/>
            <a:ext cx="4584212" cy="540001"/>
          </a:xfrm>
          <a:prstGeom prst="rect">
            <a:avLst/>
          </a:prstGeom>
          <a:noFill/>
          <a:ln>
            <a:noFill/>
          </a:ln>
        </p:spPr>
        <p:txBody>
          <a:bodyPr anchorCtr="0" anchor="b" bIns="0" lIns="36000" spcFirstLastPara="1" rIns="0" wrap="square" tIns="0">
            <a:normAutofit/>
          </a:bodyPr>
          <a:lstStyle>
            <a:lvl1pPr lvl="0" algn="l">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 type="body"/>
          </p:nvPr>
        </p:nvSpPr>
        <p:spPr>
          <a:xfrm>
            <a:off x="830127" y="1326250"/>
            <a:ext cx="4584212" cy="1353312"/>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2"/>
              </a:buClr>
              <a:buSzPts val="1800"/>
              <a:buNone/>
              <a:defRPr sz="1800">
                <a:solidFill>
                  <a:schemeClr val="dk2"/>
                </a:solidFill>
              </a:defRPr>
            </a:lvl1pPr>
            <a:lvl2pPr indent="-228600" lvl="1" marL="914400" algn="l">
              <a:lnSpc>
                <a:spcPct val="90000"/>
              </a:lnSpc>
              <a:spcBef>
                <a:spcPts val="500"/>
              </a:spcBef>
              <a:spcAft>
                <a:spcPts val="0"/>
              </a:spcAft>
              <a:buClr>
                <a:srgbClr val="9098A7"/>
              </a:buClr>
              <a:buSzPts val="2000"/>
              <a:buNone/>
              <a:defRPr sz="2000">
                <a:solidFill>
                  <a:srgbClr val="9098A7"/>
                </a:solidFill>
              </a:defRPr>
            </a:lvl2pPr>
            <a:lvl3pPr indent="-228600" lvl="2" marL="1371600" algn="l">
              <a:lnSpc>
                <a:spcPct val="90000"/>
              </a:lnSpc>
              <a:spcBef>
                <a:spcPts val="500"/>
              </a:spcBef>
              <a:spcAft>
                <a:spcPts val="0"/>
              </a:spcAft>
              <a:buClr>
                <a:srgbClr val="9098A7"/>
              </a:buClr>
              <a:buSzPts val="1800"/>
              <a:buNone/>
              <a:defRPr sz="1800">
                <a:solidFill>
                  <a:srgbClr val="9098A7"/>
                </a:solidFill>
              </a:defRPr>
            </a:lvl3pPr>
            <a:lvl4pPr indent="-228600" lvl="3" marL="1828800" algn="l">
              <a:lnSpc>
                <a:spcPct val="90000"/>
              </a:lnSpc>
              <a:spcBef>
                <a:spcPts val="500"/>
              </a:spcBef>
              <a:spcAft>
                <a:spcPts val="0"/>
              </a:spcAft>
              <a:buClr>
                <a:srgbClr val="9098A7"/>
              </a:buClr>
              <a:buSzPts val="1600"/>
              <a:buNone/>
              <a:defRPr sz="1600">
                <a:solidFill>
                  <a:srgbClr val="9098A7"/>
                </a:solidFill>
              </a:defRPr>
            </a:lvl4pPr>
            <a:lvl5pPr indent="-228600" lvl="4" marL="2286000" algn="l">
              <a:lnSpc>
                <a:spcPct val="90000"/>
              </a:lnSpc>
              <a:spcBef>
                <a:spcPts val="500"/>
              </a:spcBef>
              <a:spcAft>
                <a:spcPts val="0"/>
              </a:spcAft>
              <a:buClr>
                <a:srgbClr val="9098A7"/>
              </a:buClr>
              <a:buSzPts val="1600"/>
              <a:buNone/>
              <a:defRPr sz="1600">
                <a:solidFill>
                  <a:srgbClr val="9098A7"/>
                </a:solidFill>
              </a:defRPr>
            </a:lvl5pPr>
            <a:lvl6pPr indent="-228600" lvl="5" marL="2743200" algn="l">
              <a:lnSpc>
                <a:spcPct val="90000"/>
              </a:lnSpc>
              <a:spcBef>
                <a:spcPts val="500"/>
              </a:spcBef>
              <a:spcAft>
                <a:spcPts val="0"/>
              </a:spcAft>
              <a:buClr>
                <a:srgbClr val="9098A7"/>
              </a:buClr>
              <a:buSzPts val="1600"/>
              <a:buNone/>
              <a:defRPr sz="1600">
                <a:solidFill>
                  <a:srgbClr val="9098A7"/>
                </a:solidFill>
              </a:defRPr>
            </a:lvl6pPr>
            <a:lvl7pPr indent="-228600" lvl="6" marL="3200400" algn="l">
              <a:lnSpc>
                <a:spcPct val="90000"/>
              </a:lnSpc>
              <a:spcBef>
                <a:spcPts val="500"/>
              </a:spcBef>
              <a:spcAft>
                <a:spcPts val="0"/>
              </a:spcAft>
              <a:buClr>
                <a:srgbClr val="9098A7"/>
              </a:buClr>
              <a:buSzPts val="1600"/>
              <a:buNone/>
              <a:defRPr sz="1600">
                <a:solidFill>
                  <a:srgbClr val="9098A7"/>
                </a:solidFill>
              </a:defRPr>
            </a:lvl7pPr>
            <a:lvl8pPr indent="-228600" lvl="7" marL="3657600" algn="l">
              <a:lnSpc>
                <a:spcPct val="90000"/>
              </a:lnSpc>
              <a:spcBef>
                <a:spcPts val="500"/>
              </a:spcBef>
              <a:spcAft>
                <a:spcPts val="0"/>
              </a:spcAft>
              <a:buClr>
                <a:srgbClr val="9098A7"/>
              </a:buClr>
              <a:buSzPts val="1600"/>
              <a:buNone/>
              <a:defRPr sz="1600">
                <a:solidFill>
                  <a:srgbClr val="9098A7"/>
                </a:solidFill>
              </a:defRPr>
            </a:lvl8pPr>
            <a:lvl9pPr indent="-228600" lvl="8" marL="4114800" algn="l">
              <a:lnSpc>
                <a:spcPct val="90000"/>
              </a:lnSpc>
              <a:spcBef>
                <a:spcPts val="500"/>
              </a:spcBef>
              <a:spcAft>
                <a:spcPts val="0"/>
              </a:spcAft>
              <a:buClr>
                <a:srgbClr val="9098A7"/>
              </a:buClr>
              <a:buSzPts val="1600"/>
              <a:buNone/>
              <a:defRPr sz="1600">
                <a:solidFill>
                  <a:srgbClr val="9098A7"/>
                </a:solidFill>
              </a:defRPr>
            </a:lvl9pPr>
          </a:lstStyle>
          <a:p/>
        </p:txBody>
      </p:sp>
      <p:sp>
        <p:nvSpPr>
          <p:cNvPr id="41" name="Google Shape;41;p6"/>
          <p:cNvSpPr txBox="1"/>
          <p:nvPr>
            <p:ph idx="10" type="dt"/>
          </p:nvPr>
        </p:nvSpPr>
        <p:spPr>
          <a:xfrm>
            <a:off x="10265399" y="5810400"/>
            <a:ext cx="1080000" cy="234000"/>
          </a:xfrm>
          <a:prstGeom prst="rect">
            <a:avLst/>
          </a:prstGeom>
          <a:noFill/>
          <a:ln>
            <a:noFill/>
          </a:ln>
        </p:spPr>
        <p:txBody>
          <a:bodyPr anchorCtr="0" anchor="b" bIns="0" lIns="91425" spcFirstLastPara="1" rIns="0" wrap="square" tIns="0">
            <a:noAutofit/>
          </a:bodyPr>
          <a:lstStyle>
            <a:lvl1pPr lvl="0" algn="r">
              <a:lnSpc>
                <a:spcPct val="100000"/>
              </a:lnSpc>
              <a:spcBef>
                <a:spcPts val="0"/>
              </a:spcBef>
              <a:spcAft>
                <a:spcPts val="0"/>
              </a:spcAft>
              <a:buClr>
                <a:srgbClr val="4C4C4C"/>
              </a:buClr>
              <a:buSzPts val="1400"/>
              <a:buFont typeface="Century Gothic"/>
              <a:buNone/>
              <a:defRPr>
                <a:solidFill>
                  <a:srgbClr val="4C4C4C"/>
                </a:solidFill>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42" name="Google Shape;42;p6"/>
          <p:cNvSpPr txBox="1"/>
          <p:nvPr>
            <p:ph idx="11" type="ftr"/>
          </p:nvPr>
        </p:nvSpPr>
        <p:spPr>
          <a:xfrm>
            <a:off x="7230599" y="6057923"/>
            <a:ext cx="4114800" cy="234000"/>
          </a:xfrm>
          <a:prstGeom prst="rect">
            <a:avLst/>
          </a:prstGeom>
          <a:noFill/>
          <a:ln>
            <a:noFill/>
          </a:ln>
        </p:spPr>
        <p:txBody>
          <a:bodyPr anchorCtr="0" anchor="t" bIns="0" lIns="91425" spcFirstLastPara="1" rIns="0" wrap="square" tIns="0">
            <a:noAutofit/>
          </a:bodyPr>
          <a:lstStyle>
            <a:lvl1pPr lvl="0" algn="r">
              <a:lnSpc>
                <a:spcPct val="100000"/>
              </a:lnSpc>
              <a:spcBef>
                <a:spcPts val="0"/>
              </a:spcBef>
              <a:spcAft>
                <a:spcPts val="0"/>
              </a:spcAft>
              <a:buClr>
                <a:srgbClr val="4C4C4C"/>
              </a:buClr>
              <a:buSzPts val="1400"/>
              <a:buFont typeface="Century Gothic"/>
              <a:buNone/>
              <a:defRPr>
                <a:solidFill>
                  <a:srgbClr val="4C4C4C"/>
                </a:solidFill>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43" name="Google Shape;43;p6"/>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44" name="Google Shape;44;p6"/>
          <p:cNvSpPr txBox="1"/>
          <p:nvPr>
            <p:ph idx="3" type="body"/>
          </p:nvPr>
        </p:nvSpPr>
        <p:spPr>
          <a:xfrm>
            <a:off x="830128" y="2893665"/>
            <a:ext cx="4584212" cy="1538635"/>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600"/>
              </a:spcBef>
              <a:spcAft>
                <a:spcPts val="0"/>
              </a:spcAft>
              <a:buClr>
                <a:schemeClr val="lt2"/>
              </a:buClr>
              <a:buSzPts val="1750"/>
              <a:buFont typeface="Noto Sans Symbols"/>
              <a:buNone/>
              <a:defRPr sz="1400">
                <a:solidFill>
                  <a:schemeClr val="dk1"/>
                </a:solidFill>
              </a:defRPr>
            </a:lvl1pPr>
            <a:lvl2pPr indent="-228600" lvl="1" marL="914400" algn="l">
              <a:lnSpc>
                <a:spcPct val="90000"/>
              </a:lnSpc>
              <a:spcBef>
                <a:spcPts val="500"/>
              </a:spcBef>
              <a:spcAft>
                <a:spcPts val="0"/>
              </a:spcAft>
              <a:buClr>
                <a:srgbClr val="9098A7"/>
              </a:buClr>
              <a:buSzPts val="2000"/>
              <a:buNone/>
              <a:defRPr sz="2000">
                <a:solidFill>
                  <a:srgbClr val="9098A7"/>
                </a:solidFill>
              </a:defRPr>
            </a:lvl2pPr>
            <a:lvl3pPr indent="-228600" lvl="2" marL="1371600" algn="l">
              <a:lnSpc>
                <a:spcPct val="90000"/>
              </a:lnSpc>
              <a:spcBef>
                <a:spcPts val="500"/>
              </a:spcBef>
              <a:spcAft>
                <a:spcPts val="0"/>
              </a:spcAft>
              <a:buClr>
                <a:srgbClr val="9098A7"/>
              </a:buClr>
              <a:buSzPts val="1800"/>
              <a:buNone/>
              <a:defRPr sz="1800">
                <a:solidFill>
                  <a:srgbClr val="9098A7"/>
                </a:solidFill>
              </a:defRPr>
            </a:lvl3pPr>
            <a:lvl4pPr indent="-228600" lvl="3" marL="1828800" algn="l">
              <a:lnSpc>
                <a:spcPct val="90000"/>
              </a:lnSpc>
              <a:spcBef>
                <a:spcPts val="500"/>
              </a:spcBef>
              <a:spcAft>
                <a:spcPts val="0"/>
              </a:spcAft>
              <a:buClr>
                <a:srgbClr val="9098A7"/>
              </a:buClr>
              <a:buSzPts val="1600"/>
              <a:buNone/>
              <a:defRPr sz="1600">
                <a:solidFill>
                  <a:srgbClr val="9098A7"/>
                </a:solidFill>
              </a:defRPr>
            </a:lvl4pPr>
            <a:lvl5pPr indent="-228600" lvl="4" marL="2286000" algn="l">
              <a:lnSpc>
                <a:spcPct val="90000"/>
              </a:lnSpc>
              <a:spcBef>
                <a:spcPts val="500"/>
              </a:spcBef>
              <a:spcAft>
                <a:spcPts val="0"/>
              </a:spcAft>
              <a:buClr>
                <a:srgbClr val="9098A7"/>
              </a:buClr>
              <a:buSzPts val="1600"/>
              <a:buNone/>
              <a:defRPr sz="1600">
                <a:solidFill>
                  <a:srgbClr val="9098A7"/>
                </a:solidFill>
              </a:defRPr>
            </a:lvl5pPr>
            <a:lvl6pPr indent="-228600" lvl="5" marL="2743200" algn="l">
              <a:lnSpc>
                <a:spcPct val="90000"/>
              </a:lnSpc>
              <a:spcBef>
                <a:spcPts val="500"/>
              </a:spcBef>
              <a:spcAft>
                <a:spcPts val="0"/>
              </a:spcAft>
              <a:buClr>
                <a:srgbClr val="9098A7"/>
              </a:buClr>
              <a:buSzPts val="1600"/>
              <a:buNone/>
              <a:defRPr sz="1600">
                <a:solidFill>
                  <a:srgbClr val="9098A7"/>
                </a:solidFill>
              </a:defRPr>
            </a:lvl6pPr>
            <a:lvl7pPr indent="-228600" lvl="6" marL="3200400" algn="l">
              <a:lnSpc>
                <a:spcPct val="90000"/>
              </a:lnSpc>
              <a:spcBef>
                <a:spcPts val="500"/>
              </a:spcBef>
              <a:spcAft>
                <a:spcPts val="0"/>
              </a:spcAft>
              <a:buClr>
                <a:srgbClr val="9098A7"/>
              </a:buClr>
              <a:buSzPts val="1600"/>
              <a:buNone/>
              <a:defRPr sz="1600">
                <a:solidFill>
                  <a:srgbClr val="9098A7"/>
                </a:solidFill>
              </a:defRPr>
            </a:lvl7pPr>
            <a:lvl8pPr indent="-228600" lvl="7" marL="3657600" algn="l">
              <a:lnSpc>
                <a:spcPct val="90000"/>
              </a:lnSpc>
              <a:spcBef>
                <a:spcPts val="500"/>
              </a:spcBef>
              <a:spcAft>
                <a:spcPts val="0"/>
              </a:spcAft>
              <a:buClr>
                <a:srgbClr val="9098A7"/>
              </a:buClr>
              <a:buSzPts val="1600"/>
              <a:buNone/>
              <a:defRPr sz="1600">
                <a:solidFill>
                  <a:srgbClr val="9098A7"/>
                </a:solidFill>
              </a:defRPr>
            </a:lvl8pPr>
            <a:lvl9pPr indent="-228600" lvl="8" marL="4114800" algn="l">
              <a:lnSpc>
                <a:spcPct val="90000"/>
              </a:lnSpc>
              <a:spcBef>
                <a:spcPts val="500"/>
              </a:spcBef>
              <a:spcAft>
                <a:spcPts val="0"/>
              </a:spcAft>
              <a:buClr>
                <a:srgbClr val="9098A7"/>
              </a:buClr>
              <a:buSzPts val="1600"/>
              <a:buNone/>
              <a:defRPr sz="1600">
                <a:solidFill>
                  <a:srgbClr val="9098A7"/>
                </a:solidFill>
              </a:defRPr>
            </a:lvl9pPr>
          </a:lstStyle>
          <a:p/>
        </p:txBody>
      </p:sp>
      <p:sp>
        <p:nvSpPr>
          <p:cNvPr id="45" name="Google Shape;45;p6"/>
          <p:cNvSpPr txBox="1"/>
          <p:nvPr>
            <p:ph idx="4" type="body"/>
          </p:nvPr>
        </p:nvSpPr>
        <p:spPr>
          <a:xfrm>
            <a:off x="846601" y="4579181"/>
            <a:ext cx="4584212" cy="1097719"/>
          </a:xfrm>
          <a:prstGeom prst="rect">
            <a:avLst/>
          </a:prstGeom>
          <a:noFill/>
          <a:ln>
            <a:noFill/>
          </a:ln>
        </p:spPr>
        <p:txBody>
          <a:bodyPr anchorCtr="0" anchor="t" bIns="0" lIns="36000" spcFirstLastPara="1" rIns="0" wrap="square" tIns="0">
            <a:normAutofit/>
          </a:bodyPr>
          <a:lstStyle>
            <a:lvl1pPr indent="-339725" lvl="0" marL="457200" algn="l">
              <a:lnSpc>
                <a:spcPct val="90000"/>
              </a:lnSpc>
              <a:spcBef>
                <a:spcPts val="600"/>
              </a:spcBef>
              <a:spcAft>
                <a:spcPts val="0"/>
              </a:spcAft>
              <a:buClr>
                <a:srgbClr val="D7B7C3"/>
              </a:buClr>
              <a:buSzPts val="1750"/>
              <a:buFont typeface="Noto Sans Symbols"/>
              <a:buChar char="▪"/>
              <a:defRPr sz="1400">
                <a:solidFill>
                  <a:schemeClr val="dk1"/>
                </a:solidFill>
              </a:defRPr>
            </a:lvl1pPr>
            <a:lvl2pPr indent="-228600" lvl="1" marL="914400" algn="l">
              <a:lnSpc>
                <a:spcPct val="90000"/>
              </a:lnSpc>
              <a:spcBef>
                <a:spcPts val="500"/>
              </a:spcBef>
              <a:spcAft>
                <a:spcPts val="0"/>
              </a:spcAft>
              <a:buClr>
                <a:srgbClr val="9098A7"/>
              </a:buClr>
              <a:buSzPts val="2000"/>
              <a:buNone/>
              <a:defRPr sz="2000">
                <a:solidFill>
                  <a:srgbClr val="9098A7"/>
                </a:solidFill>
              </a:defRPr>
            </a:lvl2pPr>
            <a:lvl3pPr indent="-228600" lvl="2" marL="1371600" algn="l">
              <a:lnSpc>
                <a:spcPct val="90000"/>
              </a:lnSpc>
              <a:spcBef>
                <a:spcPts val="500"/>
              </a:spcBef>
              <a:spcAft>
                <a:spcPts val="0"/>
              </a:spcAft>
              <a:buClr>
                <a:srgbClr val="9098A7"/>
              </a:buClr>
              <a:buSzPts val="1800"/>
              <a:buNone/>
              <a:defRPr sz="1800">
                <a:solidFill>
                  <a:srgbClr val="9098A7"/>
                </a:solidFill>
              </a:defRPr>
            </a:lvl3pPr>
            <a:lvl4pPr indent="-228600" lvl="3" marL="1828800" algn="l">
              <a:lnSpc>
                <a:spcPct val="90000"/>
              </a:lnSpc>
              <a:spcBef>
                <a:spcPts val="500"/>
              </a:spcBef>
              <a:spcAft>
                <a:spcPts val="0"/>
              </a:spcAft>
              <a:buClr>
                <a:srgbClr val="9098A7"/>
              </a:buClr>
              <a:buSzPts val="1600"/>
              <a:buNone/>
              <a:defRPr sz="1600">
                <a:solidFill>
                  <a:srgbClr val="9098A7"/>
                </a:solidFill>
              </a:defRPr>
            </a:lvl4pPr>
            <a:lvl5pPr indent="-228600" lvl="4" marL="2286000" algn="l">
              <a:lnSpc>
                <a:spcPct val="90000"/>
              </a:lnSpc>
              <a:spcBef>
                <a:spcPts val="500"/>
              </a:spcBef>
              <a:spcAft>
                <a:spcPts val="0"/>
              </a:spcAft>
              <a:buClr>
                <a:srgbClr val="9098A7"/>
              </a:buClr>
              <a:buSzPts val="1600"/>
              <a:buNone/>
              <a:defRPr sz="1600">
                <a:solidFill>
                  <a:srgbClr val="9098A7"/>
                </a:solidFill>
              </a:defRPr>
            </a:lvl5pPr>
            <a:lvl6pPr indent="-228600" lvl="5" marL="2743200" algn="l">
              <a:lnSpc>
                <a:spcPct val="90000"/>
              </a:lnSpc>
              <a:spcBef>
                <a:spcPts val="500"/>
              </a:spcBef>
              <a:spcAft>
                <a:spcPts val="0"/>
              </a:spcAft>
              <a:buClr>
                <a:srgbClr val="9098A7"/>
              </a:buClr>
              <a:buSzPts val="1600"/>
              <a:buNone/>
              <a:defRPr sz="1600">
                <a:solidFill>
                  <a:srgbClr val="9098A7"/>
                </a:solidFill>
              </a:defRPr>
            </a:lvl6pPr>
            <a:lvl7pPr indent="-228600" lvl="6" marL="3200400" algn="l">
              <a:lnSpc>
                <a:spcPct val="90000"/>
              </a:lnSpc>
              <a:spcBef>
                <a:spcPts val="500"/>
              </a:spcBef>
              <a:spcAft>
                <a:spcPts val="0"/>
              </a:spcAft>
              <a:buClr>
                <a:srgbClr val="9098A7"/>
              </a:buClr>
              <a:buSzPts val="1600"/>
              <a:buNone/>
              <a:defRPr sz="1600">
                <a:solidFill>
                  <a:srgbClr val="9098A7"/>
                </a:solidFill>
              </a:defRPr>
            </a:lvl7pPr>
            <a:lvl8pPr indent="-228600" lvl="7" marL="3657600" algn="l">
              <a:lnSpc>
                <a:spcPct val="90000"/>
              </a:lnSpc>
              <a:spcBef>
                <a:spcPts val="500"/>
              </a:spcBef>
              <a:spcAft>
                <a:spcPts val="0"/>
              </a:spcAft>
              <a:buClr>
                <a:srgbClr val="9098A7"/>
              </a:buClr>
              <a:buSzPts val="1600"/>
              <a:buNone/>
              <a:defRPr sz="1600">
                <a:solidFill>
                  <a:srgbClr val="9098A7"/>
                </a:solidFill>
              </a:defRPr>
            </a:lvl8pPr>
            <a:lvl9pPr indent="-228600" lvl="8" marL="4114800" algn="l">
              <a:lnSpc>
                <a:spcPct val="90000"/>
              </a:lnSpc>
              <a:spcBef>
                <a:spcPts val="500"/>
              </a:spcBef>
              <a:spcAft>
                <a:spcPts val="0"/>
              </a:spcAft>
              <a:buClr>
                <a:srgbClr val="9098A7"/>
              </a:buClr>
              <a:buSzPts val="1600"/>
              <a:buNone/>
              <a:defRPr sz="1600">
                <a:solidFill>
                  <a:srgbClr val="9098A7"/>
                </a:solidFill>
              </a:defRPr>
            </a:lvl9pPr>
          </a:lstStyle>
          <a:p/>
        </p:txBody>
      </p:sp>
      <p:sp>
        <p:nvSpPr>
          <p:cNvPr id="46" name="Google Shape;46;p6"/>
          <p:cNvSpPr/>
          <p:nvPr>
            <p:ph idx="5" type="pic"/>
          </p:nvPr>
        </p:nvSpPr>
        <p:spPr>
          <a:xfrm>
            <a:off x="10529940" y="742867"/>
            <a:ext cx="786384" cy="521208"/>
          </a:xfrm>
          <a:prstGeom prst="rect">
            <a:avLst/>
          </a:prstGeom>
          <a:noFill/>
          <a:ln cap="flat" cmpd="sng" w="9525">
            <a:solidFill>
              <a:schemeClr val="accent5">
                <a:alpha val="48235"/>
              </a:schemeClr>
            </a:solidFill>
            <a:prstDash val="solid"/>
            <a:round/>
            <a:headEnd len="sm" w="sm" type="none"/>
            <a:tailEnd len="sm" w="sm" type="none"/>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Picture and Caption">
  <p:cSld name="Left Picture and Caption">
    <p:spTree>
      <p:nvGrpSpPr>
        <p:cNvPr id="47" name="Shape 47"/>
        <p:cNvGrpSpPr/>
        <p:nvPr/>
      </p:nvGrpSpPr>
      <p:grpSpPr>
        <a:xfrm>
          <a:off x="0" y="0"/>
          <a:ext cx="0" cy="0"/>
          <a:chOff x="0" y="0"/>
          <a:chExt cx="0" cy="0"/>
        </a:xfrm>
      </p:grpSpPr>
      <p:sp>
        <p:nvSpPr>
          <p:cNvPr id="48" name="Google Shape;48;p8"/>
          <p:cNvSpPr txBox="1"/>
          <p:nvPr>
            <p:ph type="title"/>
          </p:nvPr>
        </p:nvSpPr>
        <p:spPr>
          <a:xfrm>
            <a:off x="6726213" y="2264012"/>
            <a:ext cx="4584212" cy="540000"/>
          </a:xfrm>
          <a:prstGeom prst="rect">
            <a:avLst/>
          </a:prstGeom>
          <a:noFill/>
          <a:ln>
            <a:noFill/>
          </a:ln>
        </p:spPr>
        <p:txBody>
          <a:bodyPr anchorCtr="0" anchor="ctr" bIns="0" lIns="36000" spcFirstLastPara="1" rIns="0" wrap="square" tIns="0">
            <a:normAutofit/>
          </a:bodyPr>
          <a:lstStyle>
            <a:lvl1pPr lvl="0" algn="l">
              <a:lnSpc>
                <a:spcPct val="90000"/>
              </a:lnSpc>
              <a:spcBef>
                <a:spcPts val="0"/>
              </a:spcBef>
              <a:spcAft>
                <a:spcPts val="0"/>
              </a:spcAft>
              <a:buClr>
                <a:schemeClr val="dk1"/>
              </a:buClr>
              <a:buSzPts val="18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0" type="dt"/>
          </p:nvPr>
        </p:nvSpPr>
        <p:spPr>
          <a:xfrm>
            <a:off x="10265399" y="5810400"/>
            <a:ext cx="1080000" cy="234000"/>
          </a:xfrm>
          <a:prstGeom prst="rect">
            <a:avLst/>
          </a:prstGeom>
          <a:noFill/>
          <a:ln>
            <a:noFill/>
          </a:ln>
        </p:spPr>
        <p:txBody>
          <a:bodyPr anchorCtr="0" anchor="b" bIns="0" lIns="91425" spcFirstLastPara="1" rIns="0" wrap="square" tIns="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50" name="Google Shape;50;p8"/>
          <p:cNvSpPr txBox="1"/>
          <p:nvPr>
            <p:ph idx="11" type="ftr"/>
          </p:nvPr>
        </p:nvSpPr>
        <p:spPr>
          <a:xfrm>
            <a:off x="7230599" y="6057923"/>
            <a:ext cx="4114800" cy="234000"/>
          </a:xfrm>
          <a:prstGeom prst="rect">
            <a:avLst/>
          </a:prstGeom>
          <a:noFill/>
          <a:ln>
            <a:noFill/>
          </a:ln>
        </p:spPr>
        <p:txBody>
          <a:bodyPr anchorCtr="0" anchor="t" bIns="0" lIns="91425" spcFirstLastPara="1" rIns="0" wrap="square" tIns="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51" name="Google Shape;51;p8"/>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52" name="Google Shape;52;p8"/>
          <p:cNvSpPr/>
          <p:nvPr>
            <p:ph idx="2" type="pic"/>
          </p:nvPr>
        </p:nvSpPr>
        <p:spPr>
          <a:xfrm>
            <a:off x="454854" y="457199"/>
            <a:ext cx="5637276" cy="5959476"/>
          </a:xfrm>
          <a:prstGeom prst="rect">
            <a:avLst/>
          </a:prstGeom>
          <a:noFill/>
          <a:ln>
            <a:noFill/>
          </a:ln>
        </p:spPr>
      </p:sp>
      <p:sp>
        <p:nvSpPr>
          <p:cNvPr id="53" name="Google Shape;53;p8"/>
          <p:cNvSpPr txBox="1"/>
          <p:nvPr>
            <p:ph idx="1" type="body"/>
          </p:nvPr>
        </p:nvSpPr>
        <p:spPr>
          <a:xfrm>
            <a:off x="6726213" y="2990573"/>
            <a:ext cx="4584212" cy="2467690"/>
          </a:xfrm>
          <a:prstGeom prst="rect">
            <a:avLst/>
          </a:prstGeom>
          <a:noFill/>
          <a:ln>
            <a:noFill/>
          </a:ln>
        </p:spPr>
        <p:txBody>
          <a:bodyPr anchorCtr="0" anchor="t" bIns="0" lIns="36000" spcFirstLastPara="1" rIns="0" wrap="square" tIns="0">
            <a:normAutofit/>
          </a:bodyPr>
          <a:lstStyle>
            <a:lvl1pPr indent="-339725" lvl="0" marL="457200" algn="l">
              <a:lnSpc>
                <a:spcPct val="90000"/>
              </a:lnSpc>
              <a:spcBef>
                <a:spcPts val="600"/>
              </a:spcBef>
              <a:spcAft>
                <a:spcPts val="0"/>
              </a:spcAft>
              <a:buClr>
                <a:srgbClr val="D7B7C3"/>
              </a:buClr>
              <a:buSzPts val="1750"/>
              <a:buFont typeface="Noto Sans Symbols"/>
              <a:buChar char="▪"/>
              <a:defRPr sz="1400">
                <a:solidFill>
                  <a:schemeClr val="dk1"/>
                </a:solidFill>
              </a:defRPr>
            </a:lvl1pPr>
            <a:lvl2pPr indent="-228600" lvl="1" marL="914400" algn="l">
              <a:lnSpc>
                <a:spcPct val="90000"/>
              </a:lnSpc>
              <a:spcBef>
                <a:spcPts val="500"/>
              </a:spcBef>
              <a:spcAft>
                <a:spcPts val="0"/>
              </a:spcAft>
              <a:buClr>
                <a:srgbClr val="9098A7"/>
              </a:buClr>
              <a:buSzPts val="2000"/>
              <a:buNone/>
              <a:defRPr sz="2000">
                <a:solidFill>
                  <a:srgbClr val="9098A7"/>
                </a:solidFill>
              </a:defRPr>
            </a:lvl2pPr>
            <a:lvl3pPr indent="-228600" lvl="2" marL="1371600" algn="l">
              <a:lnSpc>
                <a:spcPct val="90000"/>
              </a:lnSpc>
              <a:spcBef>
                <a:spcPts val="500"/>
              </a:spcBef>
              <a:spcAft>
                <a:spcPts val="0"/>
              </a:spcAft>
              <a:buClr>
                <a:srgbClr val="9098A7"/>
              </a:buClr>
              <a:buSzPts val="1800"/>
              <a:buNone/>
              <a:defRPr sz="1800">
                <a:solidFill>
                  <a:srgbClr val="9098A7"/>
                </a:solidFill>
              </a:defRPr>
            </a:lvl3pPr>
            <a:lvl4pPr indent="-228600" lvl="3" marL="1828800" algn="l">
              <a:lnSpc>
                <a:spcPct val="90000"/>
              </a:lnSpc>
              <a:spcBef>
                <a:spcPts val="500"/>
              </a:spcBef>
              <a:spcAft>
                <a:spcPts val="0"/>
              </a:spcAft>
              <a:buClr>
                <a:srgbClr val="9098A7"/>
              </a:buClr>
              <a:buSzPts val="1600"/>
              <a:buNone/>
              <a:defRPr sz="1600">
                <a:solidFill>
                  <a:srgbClr val="9098A7"/>
                </a:solidFill>
              </a:defRPr>
            </a:lvl4pPr>
            <a:lvl5pPr indent="-228600" lvl="4" marL="2286000" algn="l">
              <a:lnSpc>
                <a:spcPct val="90000"/>
              </a:lnSpc>
              <a:spcBef>
                <a:spcPts val="500"/>
              </a:spcBef>
              <a:spcAft>
                <a:spcPts val="0"/>
              </a:spcAft>
              <a:buClr>
                <a:srgbClr val="9098A7"/>
              </a:buClr>
              <a:buSzPts val="1600"/>
              <a:buNone/>
              <a:defRPr sz="1600">
                <a:solidFill>
                  <a:srgbClr val="9098A7"/>
                </a:solidFill>
              </a:defRPr>
            </a:lvl5pPr>
            <a:lvl6pPr indent="-228600" lvl="5" marL="2743200" algn="l">
              <a:lnSpc>
                <a:spcPct val="90000"/>
              </a:lnSpc>
              <a:spcBef>
                <a:spcPts val="500"/>
              </a:spcBef>
              <a:spcAft>
                <a:spcPts val="0"/>
              </a:spcAft>
              <a:buClr>
                <a:srgbClr val="9098A7"/>
              </a:buClr>
              <a:buSzPts val="1600"/>
              <a:buNone/>
              <a:defRPr sz="1600">
                <a:solidFill>
                  <a:srgbClr val="9098A7"/>
                </a:solidFill>
              </a:defRPr>
            </a:lvl6pPr>
            <a:lvl7pPr indent="-228600" lvl="6" marL="3200400" algn="l">
              <a:lnSpc>
                <a:spcPct val="90000"/>
              </a:lnSpc>
              <a:spcBef>
                <a:spcPts val="500"/>
              </a:spcBef>
              <a:spcAft>
                <a:spcPts val="0"/>
              </a:spcAft>
              <a:buClr>
                <a:srgbClr val="9098A7"/>
              </a:buClr>
              <a:buSzPts val="1600"/>
              <a:buNone/>
              <a:defRPr sz="1600">
                <a:solidFill>
                  <a:srgbClr val="9098A7"/>
                </a:solidFill>
              </a:defRPr>
            </a:lvl7pPr>
            <a:lvl8pPr indent="-228600" lvl="7" marL="3657600" algn="l">
              <a:lnSpc>
                <a:spcPct val="90000"/>
              </a:lnSpc>
              <a:spcBef>
                <a:spcPts val="500"/>
              </a:spcBef>
              <a:spcAft>
                <a:spcPts val="0"/>
              </a:spcAft>
              <a:buClr>
                <a:srgbClr val="9098A7"/>
              </a:buClr>
              <a:buSzPts val="1600"/>
              <a:buNone/>
              <a:defRPr sz="1600">
                <a:solidFill>
                  <a:srgbClr val="9098A7"/>
                </a:solidFill>
              </a:defRPr>
            </a:lvl8pPr>
            <a:lvl9pPr indent="-228600" lvl="8" marL="4114800" algn="l">
              <a:lnSpc>
                <a:spcPct val="90000"/>
              </a:lnSpc>
              <a:spcBef>
                <a:spcPts val="500"/>
              </a:spcBef>
              <a:spcAft>
                <a:spcPts val="0"/>
              </a:spcAft>
              <a:buClr>
                <a:srgbClr val="9098A7"/>
              </a:buClr>
              <a:buSzPts val="1600"/>
              <a:buNone/>
              <a:defRPr sz="1600">
                <a:solidFill>
                  <a:srgbClr val="9098A7"/>
                </a:solidFill>
              </a:defRPr>
            </a:lvl9pPr>
          </a:lstStyle>
          <a:p/>
        </p:txBody>
      </p:sp>
      <p:sp>
        <p:nvSpPr>
          <p:cNvPr id="54" name="Google Shape;54;p8"/>
          <p:cNvSpPr/>
          <p:nvPr>
            <p:ph idx="3" type="pic"/>
          </p:nvPr>
        </p:nvSpPr>
        <p:spPr>
          <a:xfrm>
            <a:off x="10529940" y="742867"/>
            <a:ext cx="786384" cy="521208"/>
          </a:xfrm>
          <a:prstGeom prst="rect">
            <a:avLst/>
          </a:prstGeom>
          <a:noFill/>
          <a:ln cap="flat" cmpd="sng" w="9525">
            <a:solidFill>
              <a:schemeClr val="accent5">
                <a:alpha val="48235"/>
              </a:schemeClr>
            </a:solidFill>
            <a:prstDash val="solid"/>
            <a:round/>
            <a:headEnd len="sm" w="sm" type="none"/>
            <a:tailEnd len="sm" w="sm" type="none"/>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images">
  <p:cSld name="Section Header with images">
    <p:spTree>
      <p:nvGrpSpPr>
        <p:cNvPr id="55" name="Shape 55"/>
        <p:cNvGrpSpPr/>
        <p:nvPr/>
      </p:nvGrpSpPr>
      <p:grpSpPr>
        <a:xfrm>
          <a:off x="0" y="0"/>
          <a:ext cx="0" cy="0"/>
          <a:chOff x="0" y="0"/>
          <a:chExt cx="0" cy="0"/>
        </a:xfrm>
      </p:grpSpPr>
      <p:sp>
        <p:nvSpPr>
          <p:cNvPr id="56" name="Google Shape;56;p10"/>
          <p:cNvSpPr txBox="1"/>
          <p:nvPr>
            <p:ph type="title"/>
          </p:nvPr>
        </p:nvSpPr>
        <p:spPr>
          <a:xfrm>
            <a:off x="821460" y="3521159"/>
            <a:ext cx="2642616" cy="1041316"/>
          </a:xfrm>
          <a:prstGeom prst="rect">
            <a:avLst/>
          </a:prstGeom>
          <a:noFill/>
          <a:ln>
            <a:noFill/>
          </a:ln>
        </p:spPr>
        <p:txBody>
          <a:bodyPr anchorCtr="0" anchor="b" bIns="0" lIns="36000" spcFirstLastPara="1" rIns="0" wrap="square" tIns="0">
            <a:normAutofit/>
          </a:bodyPr>
          <a:lstStyle>
            <a:lvl1pPr lvl="0" algn="l">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0"/>
          <p:cNvSpPr txBox="1"/>
          <p:nvPr>
            <p:ph idx="1" type="body"/>
          </p:nvPr>
        </p:nvSpPr>
        <p:spPr>
          <a:xfrm>
            <a:off x="821460" y="4669674"/>
            <a:ext cx="2642616" cy="1041316"/>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2"/>
              </a:buClr>
              <a:buSzPts val="1800"/>
              <a:buNone/>
              <a:defRPr sz="1800">
                <a:solidFill>
                  <a:schemeClr val="dk2"/>
                </a:solidFill>
              </a:defRPr>
            </a:lvl1pPr>
            <a:lvl2pPr indent="-228600" lvl="1" marL="914400" algn="l">
              <a:lnSpc>
                <a:spcPct val="90000"/>
              </a:lnSpc>
              <a:spcBef>
                <a:spcPts val="500"/>
              </a:spcBef>
              <a:spcAft>
                <a:spcPts val="0"/>
              </a:spcAft>
              <a:buClr>
                <a:srgbClr val="9098A7"/>
              </a:buClr>
              <a:buSzPts val="2000"/>
              <a:buNone/>
              <a:defRPr sz="2000">
                <a:solidFill>
                  <a:srgbClr val="9098A7"/>
                </a:solidFill>
              </a:defRPr>
            </a:lvl2pPr>
            <a:lvl3pPr indent="-228600" lvl="2" marL="1371600" algn="l">
              <a:lnSpc>
                <a:spcPct val="90000"/>
              </a:lnSpc>
              <a:spcBef>
                <a:spcPts val="500"/>
              </a:spcBef>
              <a:spcAft>
                <a:spcPts val="0"/>
              </a:spcAft>
              <a:buClr>
                <a:srgbClr val="9098A7"/>
              </a:buClr>
              <a:buSzPts val="1800"/>
              <a:buNone/>
              <a:defRPr sz="1800">
                <a:solidFill>
                  <a:srgbClr val="9098A7"/>
                </a:solidFill>
              </a:defRPr>
            </a:lvl3pPr>
            <a:lvl4pPr indent="-228600" lvl="3" marL="1828800" algn="l">
              <a:lnSpc>
                <a:spcPct val="90000"/>
              </a:lnSpc>
              <a:spcBef>
                <a:spcPts val="500"/>
              </a:spcBef>
              <a:spcAft>
                <a:spcPts val="0"/>
              </a:spcAft>
              <a:buClr>
                <a:srgbClr val="9098A7"/>
              </a:buClr>
              <a:buSzPts val="1600"/>
              <a:buNone/>
              <a:defRPr sz="1600">
                <a:solidFill>
                  <a:srgbClr val="9098A7"/>
                </a:solidFill>
              </a:defRPr>
            </a:lvl4pPr>
            <a:lvl5pPr indent="-228600" lvl="4" marL="2286000" algn="l">
              <a:lnSpc>
                <a:spcPct val="90000"/>
              </a:lnSpc>
              <a:spcBef>
                <a:spcPts val="500"/>
              </a:spcBef>
              <a:spcAft>
                <a:spcPts val="0"/>
              </a:spcAft>
              <a:buClr>
                <a:srgbClr val="9098A7"/>
              </a:buClr>
              <a:buSzPts val="1600"/>
              <a:buNone/>
              <a:defRPr sz="1600">
                <a:solidFill>
                  <a:srgbClr val="9098A7"/>
                </a:solidFill>
              </a:defRPr>
            </a:lvl5pPr>
            <a:lvl6pPr indent="-228600" lvl="5" marL="2743200" algn="l">
              <a:lnSpc>
                <a:spcPct val="90000"/>
              </a:lnSpc>
              <a:spcBef>
                <a:spcPts val="500"/>
              </a:spcBef>
              <a:spcAft>
                <a:spcPts val="0"/>
              </a:spcAft>
              <a:buClr>
                <a:srgbClr val="9098A7"/>
              </a:buClr>
              <a:buSzPts val="1600"/>
              <a:buNone/>
              <a:defRPr sz="1600">
                <a:solidFill>
                  <a:srgbClr val="9098A7"/>
                </a:solidFill>
              </a:defRPr>
            </a:lvl6pPr>
            <a:lvl7pPr indent="-228600" lvl="6" marL="3200400" algn="l">
              <a:lnSpc>
                <a:spcPct val="90000"/>
              </a:lnSpc>
              <a:spcBef>
                <a:spcPts val="500"/>
              </a:spcBef>
              <a:spcAft>
                <a:spcPts val="0"/>
              </a:spcAft>
              <a:buClr>
                <a:srgbClr val="9098A7"/>
              </a:buClr>
              <a:buSzPts val="1600"/>
              <a:buNone/>
              <a:defRPr sz="1600">
                <a:solidFill>
                  <a:srgbClr val="9098A7"/>
                </a:solidFill>
              </a:defRPr>
            </a:lvl7pPr>
            <a:lvl8pPr indent="-228600" lvl="7" marL="3657600" algn="l">
              <a:lnSpc>
                <a:spcPct val="90000"/>
              </a:lnSpc>
              <a:spcBef>
                <a:spcPts val="500"/>
              </a:spcBef>
              <a:spcAft>
                <a:spcPts val="0"/>
              </a:spcAft>
              <a:buClr>
                <a:srgbClr val="9098A7"/>
              </a:buClr>
              <a:buSzPts val="1600"/>
              <a:buNone/>
              <a:defRPr sz="1600">
                <a:solidFill>
                  <a:srgbClr val="9098A7"/>
                </a:solidFill>
              </a:defRPr>
            </a:lvl8pPr>
            <a:lvl9pPr indent="-228600" lvl="8" marL="4114800" algn="l">
              <a:lnSpc>
                <a:spcPct val="90000"/>
              </a:lnSpc>
              <a:spcBef>
                <a:spcPts val="500"/>
              </a:spcBef>
              <a:spcAft>
                <a:spcPts val="0"/>
              </a:spcAft>
              <a:buClr>
                <a:srgbClr val="9098A7"/>
              </a:buClr>
              <a:buSzPts val="1600"/>
              <a:buNone/>
              <a:defRPr sz="1600">
                <a:solidFill>
                  <a:srgbClr val="9098A7"/>
                </a:solidFill>
              </a:defRPr>
            </a:lvl9pPr>
          </a:lstStyle>
          <a:p/>
        </p:txBody>
      </p:sp>
      <p:sp>
        <p:nvSpPr>
          <p:cNvPr id="58" name="Google Shape;58;p10"/>
          <p:cNvSpPr txBox="1"/>
          <p:nvPr>
            <p:ph idx="10" type="dt"/>
          </p:nvPr>
        </p:nvSpPr>
        <p:spPr>
          <a:xfrm>
            <a:off x="10265399" y="5810623"/>
            <a:ext cx="1080000" cy="234000"/>
          </a:xfrm>
          <a:prstGeom prst="rect">
            <a:avLst/>
          </a:prstGeom>
          <a:noFill/>
          <a:ln>
            <a:noFill/>
          </a:ln>
        </p:spPr>
        <p:txBody>
          <a:bodyPr anchorCtr="0" anchor="b" bIns="0" lIns="91425" spcFirstLastPara="1" rIns="0" wrap="square" tIns="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59" name="Google Shape;59;p10"/>
          <p:cNvSpPr txBox="1"/>
          <p:nvPr>
            <p:ph idx="11" type="ftr"/>
          </p:nvPr>
        </p:nvSpPr>
        <p:spPr>
          <a:xfrm>
            <a:off x="7230599" y="6057923"/>
            <a:ext cx="4114800" cy="234000"/>
          </a:xfrm>
          <a:prstGeom prst="rect">
            <a:avLst/>
          </a:prstGeom>
          <a:noFill/>
          <a:ln>
            <a:noFill/>
          </a:ln>
        </p:spPr>
        <p:txBody>
          <a:bodyPr anchorCtr="0" anchor="t" bIns="0" lIns="91425" spcFirstLastPara="1" rIns="0" wrap="square" tIns="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60" name="Google Shape;60;p10"/>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61" name="Google Shape;61;p10"/>
          <p:cNvSpPr txBox="1"/>
          <p:nvPr>
            <p:ph idx="2" type="body"/>
          </p:nvPr>
        </p:nvSpPr>
        <p:spPr>
          <a:xfrm>
            <a:off x="3871830" y="4669674"/>
            <a:ext cx="6275470" cy="1041316"/>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1"/>
              </a:buClr>
              <a:buSzPts val="1400"/>
              <a:buNone/>
              <a:defRPr sz="1400">
                <a:solidFill>
                  <a:schemeClr val="dk1"/>
                </a:solidFill>
              </a:defRPr>
            </a:lvl1pPr>
            <a:lvl2pPr indent="-228600" lvl="1" marL="914400" algn="l">
              <a:lnSpc>
                <a:spcPct val="90000"/>
              </a:lnSpc>
              <a:spcBef>
                <a:spcPts val="500"/>
              </a:spcBef>
              <a:spcAft>
                <a:spcPts val="0"/>
              </a:spcAft>
              <a:buClr>
                <a:srgbClr val="9098A7"/>
              </a:buClr>
              <a:buSzPts val="2000"/>
              <a:buNone/>
              <a:defRPr sz="2000">
                <a:solidFill>
                  <a:srgbClr val="9098A7"/>
                </a:solidFill>
              </a:defRPr>
            </a:lvl2pPr>
            <a:lvl3pPr indent="-228600" lvl="2" marL="1371600" algn="l">
              <a:lnSpc>
                <a:spcPct val="90000"/>
              </a:lnSpc>
              <a:spcBef>
                <a:spcPts val="500"/>
              </a:spcBef>
              <a:spcAft>
                <a:spcPts val="0"/>
              </a:spcAft>
              <a:buClr>
                <a:srgbClr val="9098A7"/>
              </a:buClr>
              <a:buSzPts val="1800"/>
              <a:buNone/>
              <a:defRPr sz="1800">
                <a:solidFill>
                  <a:srgbClr val="9098A7"/>
                </a:solidFill>
              </a:defRPr>
            </a:lvl3pPr>
            <a:lvl4pPr indent="-228600" lvl="3" marL="1828800" algn="l">
              <a:lnSpc>
                <a:spcPct val="90000"/>
              </a:lnSpc>
              <a:spcBef>
                <a:spcPts val="500"/>
              </a:spcBef>
              <a:spcAft>
                <a:spcPts val="0"/>
              </a:spcAft>
              <a:buClr>
                <a:srgbClr val="9098A7"/>
              </a:buClr>
              <a:buSzPts val="1600"/>
              <a:buNone/>
              <a:defRPr sz="1600">
                <a:solidFill>
                  <a:srgbClr val="9098A7"/>
                </a:solidFill>
              </a:defRPr>
            </a:lvl4pPr>
            <a:lvl5pPr indent="-228600" lvl="4" marL="2286000" algn="l">
              <a:lnSpc>
                <a:spcPct val="90000"/>
              </a:lnSpc>
              <a:spcBef>
                <a:spcPts val="500"/>
              </a:spcBef>
              <a:spcAft>
                <a:spcPts val="0"/>
              </a:spcAft>
              <a:buClr>
                <a:srgbClr val="9098A7"/>
              </a:buClr>
              <a:buSzPts val="1600"/>
              <a:buNone/>
              <a:defRPr sz="1600">
                <a:solidFill>
                  <a:srgbClr val="9098A7"/>
                </a:solidFill>
              </a:defRPr>
            </a:lvl5pPr>
            <a:lvl6pPr indent="-228600" lvl="5" marL="2743200" algn="l">
              <a:lnSpc>
                <a:spcPct val="90000"/>
              </a:lnSpc>
              <a:spcBef>
                <a:spcPts val="500"/>
              </a:spcBef>
              <a:spcAft>
                <a:spcPts val="0"/>
              </a:spcAft>
              <a:buClr>
                <a:srgbClr val="9098A7"/>
              </a:buClr>
              <a:buSzPts val="1600"/>
              <a:buNone/>
              <a:defRPr sz="1600">
                <a:solidFill>
                  <a:srgbClr val="9098A7"/>
                </a:solidFill>
              </a:defRPr>
            </a:lvl6pPr>
            <a:lvl7pPr indent="-228600" lvl="6" marL="3200400" algn="l">
              <a:lnSpc>
                <a:spcPct val="90000"/>
              </a:lnSpc>
              <a:spcBef>
                <a:spcPts val="500"/>
              </a:spcBef>
              <a:spcAft>
                <a:spcPts val="0"/>
              </a:spcAft>
              <a:buClr>
                <a:srgbClr val="9098A7"/>
              </a:buClr>
              <a:buSzPts val="1600"/>
              <a:buNone/>
              <a:defRPr sz="1600">
                <a:solidFill>
                  <a:srgbClr val="9098A7"/>
                </a:solidFill>
              </a:defRPr>
            </a:lvl7pPr>
            <a:lvl8pPr indent="-228600" lvl="7" marL="3657600" algn="l">
              <a:lnSpc>
                <a:spcPct val="90000"/>
              </a:lnSpc>
              <a:spcBef>
                <a:spcPts val="500"/>
              </a:spcBef>
              <a:spcAft>
                <a:spcPts val="0"/>
              </a:spcAft>
              <a:buClr>
                <a:srgbClr val="9098A7"/>
              </a:buClr>
              <a:buSzPts val="1600"/>
              <a:buNone/>
              <a:defRPr sz="1600">
                <a:solidFill>
                  <a:srgbClr val="9098A7"/>
                </a:solidFill>
              </a:defRPr>
            </a:lvl8pPr>
            <a:lvl9pPr indent="-228600" lvl="8" marL="4114800" algn="l">
              <a:lnSpc>
                <a:spcPct val="90000"/>
              </a:lnSpc>
              <a:spcBef>
                <a:spcPts val="500"/>
              </a:spcBef>
              <a:spcAft>
                <a:spcPts val="0"/>
              </a:spcAft>
              <a:buClr>
                <a:srgbClr val="9098A7"/>
              </a:buClr>
              <a:buSzPts val="1600"/>
              <a:buNone/>
              <a:defRPr sz="1600">
                <a:solidFill>
                  <a:srgbClr val="9098A7"/>
                </a:solidFill>
              </a:defRPr>
            </a:lvl9pPr>
          </a:lstStyle>
          <a:p/>
        </p:txBody>
      </p:sp>
      <p:sp>
        <p:nvSpPr>
          <p:cNvPr id="62" name="Google Shape;62;p10"/>
          <p:cNvSpPr/>
          <p:nvPr>
            <p:ph idx="3" type="pic"/>
          </p:nvPr>
        </p:nvSpPr>
        <p:spPr>
          <a:xfrm>
            <a:off x="458724" y="457200"/>
            <a:ext cx="11274552" cy="2971800"/>
          </a:xfrm>
          <a:prstGeom prst="rect">
            <a:avLst/>
          </a:prstGeom>
          <a:noFill/>
          <a:ln>
            <a:noFill/>
          </a:ln>
        </p:spPr>
      </p:sp>
      <p:sp>
        <p:nvSpPr>
          <p:cNvPr id="63" name="Google Shape;63;p10"/>
          <p:cNvSpPr/>
          <p:nvPr>
            <p:ph idx="4" type="pic"/>
          </p:nvPr>
        </p:nvSpPr>
        <p:spPr>
          <a:xfrm>
            <a:off x="883175" y="838066"/>
            <a:ext cx="786384" cy="521208"/>
          </a:xfrm>
          <a:prstGeom prst="rect">
            <a:avLst/>
          </a:prstGeom>
          <a:noFill/>
          <a:ln cap="flat" cmpd="sng" w="9525">
            <a:solidFill>
              <a:schemeClr val="accent5"/>
            </a:solidFill>
            <a:prstDash val="solid"/>
            <a:round/>
            <a:headEnd len="sm" w="sm" type="none"/>
            <a:tailEnd len="sm" w="sm" type="none"/>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Subtitle">
  <p:cSld name="Two Content with Subtitle">
    <p:spTree>
      <p:nvGrpSpPr>
        <p:cNvPr id="64" name="Shape 64"/>
        <p:cNvGrpSpPr/>
        <p:nvPr/>
      </p:nvGrpSpPr>
      <p:grpSpPr>
        <a:xfrm>
          <a:off x="0" y="0"/>
          <a:ext cx="0" cy="0"/>
          <a:chOff x="0" y="0"/>
          <a:chExt cx="0" cy="0"/>
        </a:xfrm>
      </p:grpSpPr>
      <p:sp>
        <p:nvSpPr>
          <p:cNvPr id="65" name="Google Shape;65;p17"/>
          <p:cNvSpPr txBox="1"/>
          <p:nvPr>
            <p:ph type="title"/>
          </p:nvPr>
        </p:nvSpPr>
        <p:spPr>
          <a:xfrm>
            <a:off x="836614" y="740998"/>
            <a:ext cx="9535686" cy="568800"/>
          </a:xfrm>
          <a:prstGeom prst="rect">
            <a:avLst/>
          </a:prstGeom>
          <a:noFill/>
          <a:ln>
            <a:noFill/>
          </a:ln>
        </p:spPr>
        <p:txBody>
          <a:bodyPr anchorCtr="0" anchor="ctr" bIns="0" lIns="36000" spcFirstLastPara="1" rIns="0" wrap="square" tIns="0">
            <a:normAutofit/>
          </a:bodyPr>
          <a:lstStyle>
            <a:lvl1pPr lvl="0" algn="l">
              <a:lnSpc>
                <a:spcPct val="90000"/>
              </a:lnSpc>
              <a:spcBef>
                <a:spcPts val="0"/>
              </a:spcBef>
              <a:spcAft>
                <a:spcPts val="0"/>
              </a:spcAft>
              <a:buClr>
                <a:schemeClr val="dk1"/>
              </a:buClr>
              <a:buSzPts val="18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7"/>
          <p:cNvSpPr txBox="1"/>
          <p:nvPr>
            <p:ph idx="10" type="dt"/>
          </p:nvPr>
        </p:nvSpPr>
        <p:spPr>
          <a:xfrm>
            <a:off x="10265399" y="5810623"/>
            <a:ext cx="1080000" cy="234000"/>
          </a:xfrm>
          <a:prstGeom prst="rect">
            <a:avLst/>
          </a:prstGeom>
          <a:noFill/>
          <a:ln>
            <a:noFill/>
          </a:ln>
        </p:spPr>
        <p:txBody>
          <a:bodyPr anchorCtr="0" anchor="b" bIns="0" lIns="91425" spcFirstLastPara="1" rIns="0" wrap="square" tIns="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67" name="Google Shape;67;p17"/>
          <p:cNvSpPr txBox="1"/>
          <p:nvPr>
            <p:ph idx="11" type="ftr"/>
          </p:nvPr>
        </p:nvSpPr>
        <p:spPr>
          <a:xfrm>
            <a:off x="7230599" y="6057923"/>
            <a:ext cx="4114800" cy="234000"/>
          </a:xfrm>
          <a:prstGeom prst="rect">
            <a:avLst/>
          </a:prstGeom>
          <a:noFill/>
          <a:ln>
            <a:noFill/>
          </a:ln>
        </p:spPr>
        <p:txBody>
          <a:bodyPr anchorCtr="0" anchor="t" bIns="0" lIns="91425" spcFirstLastPara="1" rIns="0" wrap="square" tIns="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68" name="Google Shape;68;p17"/>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69" name="Google Shape;69;p17"/>
          <p:cNvSpPr txBox="1"/>
          <p:nvPr>
            <p:ph idx="1" type="body"/>
          </p:nvPr>
        </p:nvSpPr>
        <p:spPr>
          <a:xfrm>
            <a:off x="836614" y="1377833"/>
            <a:ext cx="9535686" cy="693014"/>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2"/>
              </a:buClr>
              <a:buSzPts val="1800"/>
              <a:buFont typeface="Arial"/>
              <a:buNone/>
              <a:defRPr sz="1800">
                <a:solidFill>
                  <a:schemeClr val="dk2"/>
                </a:solidFill>
              </a:defRPr>
            </a:lvl1pPr>
            <a:lvl2pPr indent="-228600" lvl="1" marL="914400" algn="l">
              <a:lnSpc>
                <a:spcPct val="90000"/>
              </a:lnSpc>
              <a:spcBef>
                <a:spcPts val="500"/>
              </a:spcBef>
              <a:spcAft>
                <a:spcPts val="0"/>
              </a:spcAft>
              <a:buClr>
                <a:srgbClr val="9098A7"/>
              </a:buClr>
              <a:buSzPts val="2000"/>
              <a:buNone/>
              <a:defRPr sz="2000">
                <a:solidFill>
                  <a:srgbClr val="9098A7"/>
                </a:solidFill>
              </a:defRPr>
            </a:lvl2pPr>
            <a:lvl3pPr indent="-228600" lvl="2" marL="1371600" algn="l">
              <a:lnSpc>
                <a:spcPct val="90000"/>
              </a:lnSpc>
              <a:spcBef>
                <a:spcPts val="500"/>
              </a:spcBef>
              <a:spcAft>
                <a:spcPts val="0"/>
              </a:spcAft>
              <a:buClr>
                <a:srgbClr val="9098A7"/>
              </a:buClr>
              <a:buSzPts val="1800"/>
              <a:buNone/>
              <a:defRPr sz="1800">
                <a:solidFill>
                  <a:srgbClr val="9098A7"/>
                </a:solidFill>
              </a:defRPr>
            </a:lvl3pPr>
            <a:lvl4pPr indent="-228600" lvl="3" marL="1828800" algn="l">
              <a:lnSpc>
                <a:spcPct val="90000"/>
              </a:lnSpc>
              <a:spcBef>
                <a:spcPts val="500"/>
              </a:spcBef>
              <a:spcAft>
                <a:spcPts val="0"/>
              </a:spcAft>
              <a:buClr>
                <a:srgbClr val="9098A7"/>
              </a:buClr>
              <a:buSzPts val="1600"/>
              <a:buNone/>
              <a:defRPr sz="1600">
                <a:solidFill>
                  <a:srgbClr val="9098A7"/>
                </a:solidFill>
              </a:defRPr>
            </a:lvl4pPr>
            <a:lvl5pPr indent="-228600" lvl="4" marL="2286000" algn="l">
              <a:lnSpc>
                <a:spcPct val="90000"/>
              </a:lnSpc>
              <a:spcBef>
                <a:spcPts val="500"/>
              </a:spcBef>
              <a:spcAft>
                <a:spcPts val="0"/>
              </a:spcAft>
              <a:buClr>
                <a:srgbClr val="9098A7"/>
              </a:buClr>
              <a:buSzPts val="1600"/>
              <a:buNone/>
              <a:defRPr sz="1600">
                <a:solidFill>
                  <a:srgbClr val="9098A7"/>
                </a:solidFill>
              </a:defRPr>
            </a:lvl5pPr>
            <a:lvl6pPr indent="-228600" lvl="5" marL="2743200" algn="l">
              <a:lnSpc>
                <a:spcPct val="90000"/>
              </a:lnSpc>
              <a:spcBef>
                <a:spcPts val="500"/>
              </a:spcBef>
              <a:spcAft>
                <a:spcPts val="0"/>
              </a:spcAft>
              <a:buClr>
                <a:srgbClr val="9098A7"/>
              </a:buClr>
              <a:buSzPts val="1600"/>
              <a:buNone/>
              <a:defRPr sz="1600">
                <a:solidFill>
                  <a:srgbClr val="9098A7"/>
                </a:solidFill>
              </a:defRPr>
            </a:lvl6pPr>
            <a:lvl7pPr indent="-228600" lvl="6" marL="3200400" algn="l">
              <a:lnSpc>
                <a:spcPct val="90000"/>
              </a:lnSpc>
              <a:spcBef>
                <a:spcPts val="500"/>
              </a:spcBef>
              <a:spcAft>
                <a:spcPts val="0"/>
              </a:spcAft>
              <a:buClr>
                <a:srgbClr val="9098A7"/>
              </a:buClr>
              <a:buSzPts val="1600"/>
              <a:buNone/>
              <a:defRPr sz="1600">
                <a:solidFill>
                  <a:srgbClr val="9098A7"/>
                </a:solidFill>
              </a:defRPr>
            </a:lvl7pPr>
            <a:lvl8pPr indent="-228600" lvl="7" marL="3657600" algn="l">
              <a:lnSpc>
                <a:spcPct val="90000"/>
              </a:lnSpc>
              <a:spcBef>
                <a:spcPts val="500"/>
              </a:spcBef>
              <a:spcAft>
                <a:spcPts val="0"/>
              </a:spcAft>
              <a:buClr>
                <a:srgbClr val="9098A7"/>
              </a:buClr>
              <a:buSzPts val="1600"/>
              <a:buNone/>
              <a:defRPr sz="1600">
                <a:solidFill>
                  <a:srgbClr val="9098A7"/>
                </a:solidFill>
              </a:defRPr>
            </a:lvl8pPr>
            <a:lvl9pPr indent="-228600" lvl="8" marL="4114800" algn="l">
              <a:lnSpc>
                <a:spcPct val="90000"/>
              </a:lnSpc>
              <a:spcBef>
                <a:spcPts val="500"/>
              </a:spcBef>
              <a:spcAft>
                <a:spcPts val="0"/>
              </a:spcAft>
              <a:buClr>
                <a:srgbClr val="9098A7"/>
              </a:buClr>
              <a:buSzPts val="1600"/>
              <a:buNone/>
              <a:defRPr sz="1600">
                <a:solidFill>
                  <a:srgbClr val="9098A7"/>
                </a:solidFill>
              </a:defRPr>
            </a:lvl9pPr>
          </a:lstStyle>
          <a:p/>
        </p:txBody>
      </p:sp>
      <p:sp>
        <p:nvSpPr>
          <p:cNvPr id="70" name="Google Shape;70;p17"/>
          <p:cNvSpPr txBox="1"/>
          <p:nvPr>
            <p:ph idx="2" type="body"/>
          </p:nvPr>
        </p:nvSpPr>
        <p:spPr>
          <a:xfrm>
            <a:off x="836612" y="2323804"/>
            <a:ext cx="4820533" cy="334918"/>
          </a:xfrm>
          <a:prstGeom prst="rect">
            <a:avLst/>
          </a:prstGeom>
          <a:noFill/>
          <a:ln>
            <a:noFill/>
          </a:ln>
        </p:spPr>
        <p:txBody>
          <a:bodyPr anchorCtr="0" anchor="b" bIns="0" lIns="36000" spcFirstLastPara="1" rIns="0" wrap="square" tIns="0">
            <a:normAutofit/>
          </a:bodyPr>
          <a:lstStyle>
            <a:lvl1pPr indent="-228600" lvl="0" marL="457200" algn="l">
              <a:lnSpc>
                <a:spcPct val="90000"/>
              </a:lnSpc>
              <a:spcBef>
                <a:spcPts val="1000"/>
              </a:spcBef>
              <a:spcAft>
                <a:spcPts val="0"/>
              </a:spcAft>
              <a:buClr>
                <a:schemeClr val="dk1"/>
              </a:buClr>
              <a:buSzPts val="2200"/>
              <a:buNone/>
              <a:defRPr b="1" sz="22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1" name="Google Shape;71;p17"/>
          <p:cNvSpPr txBox="1"/>
          <p:nvPr>
            <p:ph idx="3" type="body"/>
          </p:nvPr>
        </p:nvSpPr>
        <p:spPr>
          <a:xfrm>
            <a:off x="6495790" y="2323804"/>
            <a:ext cx="4820533" cy="334918"/>
          </a:xfrm>
          <a:prstGeom prst="rect">
            <a:avLst/>
          </a:prstGeom>
          <a:noFill/>
          <a:ln>
            <a:noFill/>
          </a:ln>
        </p:spPr>
        <p:txBody>
          <a:bodyPr anchorCtr="0" anchor="b" bIns="0" lIns="36000" spcFirstLastPara="1" rIns="0" wrap="square" tIns="0">
            <a:normAutofit/>
          </a:bodyPr>
          <a:lstStyle>
            <a:lvl1pPr indent="-228600" lvl="0" marL="457200" algn="l">
              <a:lnSpc>
                <a:spcPct val="90000"/>
              </a:lnSpc>
              <a:spcBef>
                <a:spcPts val="1000"/>
              </a:spcBef>
              <a:spcAft>
                <a:spcPts val="0"/>
              </a:spcAft>
              <a:buClr>
                <a:schemeClr val="dk1"/>
              </a:buClr>
              <a:buSzPts val="2200"/>
              <a:buNone/>
              <a:defRPr b="1" sz="22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2" name="Google Shape;72;p17"/>
          <p:cNvSpPr txBox="1"/>
          <p:nvPr>
            <p:ph idx="4" type="body"/>
          </p:nvPr>
        </p:nvSpPr>
        <p:spPr>
          <a:xfrm>
            <a:off x="836613" y="2811998"/>
            <a:ext cx="4821237" cy="2660650"/>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1"/>
              </a:buClr>
              <a:buSzPts val="2000"/>
              <a:buNone/>
              <a:defRPr sz="2000"/>
            </a:lvl1pPr>
            <a:lvl2pPr indent="-228600" lvl="1" marL="914400" algn="l">
              <a:lnSpc>
                <a:spcPct val="90000"/>
              </a:lnSpc>
              <a:spcBef>
                <a:spcPts val="500"/>
              </a:spcBef>
              <a:spcAft>
                <a:spcPts val="0"/>
              </a:spcAft>
              <a:buClr>
                <a:schemeClr val="dk1"/>
              </a:buClr>
              <a:buSzPts val="1800"/>
              <a:buNone/>
              <a:defRPr sz="18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17"/>
          <p:cNvSpPr txBox="1"/>
          <p:nvPr>
            <p:ph idx="5" type="body"/>
          </p:nvPr>
        </p:nvSpPr>
        <p:spPr>
          <a:xfrm>
            <a:off x="6495086" y="2811998"/>
            <a:ext cx="4821237" cy="2660650"/>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1"/>
              </a:buClr>
              <a:buSzPts val="2000"/>
              <a:buNone/>
              <a:defRPr sz="2000"/>
            </a:lvl1pPr>
            <a:lvl2pPr indent="-228600" lvl="1" marL="914400" algn="l">
              <a:lnSpc>
                <a:spcPct val="90000"/>
              </a:lnSpc>
              <a:spcBef>
                <a:spcPts val="500"/>
              </a:spcBef>
              <a:spcAft>
                <a:spcPts val="0"/>
              </a:spcAft>
              <a:buClr>
                <a:schemeClr val="dk1"/>
              </a:buClr>
              <a:buSzPts val="1800"/>
              <a:buNone/>
              <a:defRPr sz="18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17"/>
          <p:cNvSpPr/>
          <p:nvPr>
            <p:ph idx="6" type="pic"/>
          </p:nvPr>
        </p:nvSpPr>
        <p:spPr>
          <a:xfrm>
            <a:off x="10529940" y="742867"/>
            <a:ext cx="786384" cy="521208"/>
          </a:xfrm>
          <a:prstGeom prst="rect">
            <a:avLst/>
          </a:prstGeom>
          <a:noFill/>
          <a:ln cap="flat" cmpd="sng" w="9525">
            <a:solidFill>
              <a:schemeClr val="accent5">
                <a:alpha val="48235"/>
              </a:schemeClr>
            </a:solidFill>
            <a:prstDash val="solid"/>
            <a:round/>
            <a:headEnd len="sm" w="sm" type="none"/>
            <a:tailEnd len="sm" w="sm" type="none"/>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3">
  <p:cSld name="Top 3">
    <p:spTree>
      <p:nvGrpSpPr>
        <p:cNvPr id="75" name="Shape 75"/>
        <p:cNvGrpSpPr/>
        <p:nvPr/>
      </p:nvGrpSpPr>
      <p:grpSpPr>
        <a:xfrm>
          <a:off x="0" y="0"/>
          <a:ext cx="0" cy="0"/>
          <a:chOff x="0" y="0"/>
          <a:chExt cx="0" cy="0"/>
        </a:xfrm>
      </p:grpSpPr>
      <p:sp>
        <p:nvSpPr>
          <p:cNvPr id="76" name="Google Shape;76;p11"/>
          <p:cNvSpPr txBox="1"/>
          <p:nvPr>
            <p:ph type="title"/>
          </p:nvPr>
        </p:nvSpPr>
        <p:spPr>
          <a:xfrm>
            <a:off x="836614" y="740998"/>
            <a:ext cx="9535686" cy="568800"/>
          </a:xfrm>
          <a:prstGeom prst="rect">
            <a:avLst/>
          </a:prstGeom>
          <a:noFill/>
          <a:ln>
            <a:noFill/>
          </a:ln>
        </p:spPr>
        <p:txBody>
          <a:bodyPr anchorCtr="0" anchor="ctr" bIns="0" lIns="36000" spcFirstLastPara="1" rIns="0" wrap="square" tIns="0">
            <a:normAutofit/>
          </a:bodyPr>
          <a:lstStyle>
            <a:lvl1pPr lvl="0" algn="l">
              <a:lnSpc>
                <a:spcPct val="90000"/>
              </a:lnSpc>
              <a:spcBef>
                <a:spcPts val="0"/>
              </a:spcBef>
              <a:spcAft>
                <a:spcPts val="0"/>
              </a:spcAft>
              <a:buClr>
                <a:schemeClr val="dk1"/>
              </a:buClr>
              <a:buSzPts val="18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0" type="dt"/>
          </p:nvPr>
        </p:nvSpPr>
        <p:spPr>
          <a:xfrm>
            <a:off x="10265399" y="5810623"/>
            <a:ext cx="1080000" cy="234000"/>
          </a:xfrm>
          <a:prstGeom prst="rect">
            <a:avLst/>
          </a:prstGeom>
          <a:noFill/>
          <a:ln>
            <a:noFill/>
          </a:ln>
        </p:spPr>
        <p:txBody>
          <a:bodyPr anchorCtr="0" anchor="b" bIns="0" lIns="91425" spcFirstLastPara="1" rIns="0" wrap="square" tIns="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78" name="Google Shape;78;p11"/>
          <p:cNvSpPr txBox="1"/>
          <p:nvPr>
            <p:ph idx="11" type="ftr"/>
          </p:nvPr>
        </p:nvSpPr>
        <p:spPr>
          <a:xfrm>
            <a:off x="7230599" y="6057923"/>
            <a:ext cx="4114800" cy="234000"/>
          </a:xfrm>
          <a:prstGeom prst="rect">
            <a:avLst/>
          </a:prstGeom>
          <a:noFill/>
          <a:ln>
            <a:noFill/>
          </a:ln>
        </p:spPr>
        <p:txBody>
          <a:bodyPr anchorCtr="0" anchor="t" bIns="0" lIns="91425" spcFirstLastPara="1" rIns="0" wrap="square" tIns="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79" name="Google Shape;79;p11"/>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80" name="Google Shape;80;p11"/>
          <p:cNvSpPr txBox="1"/>
          <p:nvPr>
            <p:ph idx="1" type="body"/>
          </p:nvPr>
        </p:nvSpPr>
        <p:spPr>
          <a:xfrm>
            <a:off x="836614" y="1377833"/>
            <a:ext cx="9535686" cy="540000"/>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2"/>
              </a:buClr>
              <a:buSzPts val="1800"/>
              <a:buNone/>
              <a:defRPr sz="1800">
                <a:solidFill>
                  <a:schemeClr val="dk2"/>
                </a:solidFill>
              </a:defRPr>
            </a:lvl1pPr>
            <a:lvl2pPr indent="-228600" lvl="1" marL="914400" algn="l">
              <a:lnSpc>
                <a:spcPct val="90000"/>
              </a:lnSpc>
              <a:spcBef>
                <a:spcPts val="500"/>
              </a:spcBef>
              <a:spcAft>
                <a:spcPts val="0"/>
              </a:spcAft>
              <a:buClr>
                <a:srgbClr val="9098A7"/>
              </a:buClr>
              <a:buSzPts val="2000"/>
              <a:buNone/>
              <a:defRPr sz="2000">
                <a:solidFill>
                  <a:srgbClr val="9098A7"/>
                </a:solidFill>
              </a:defRPr>
            </a:lvl2pPr>
            <a:lvl3pPr indent="-228600" lvl="2" marL="1371600" algn="l">
              <a:lnSpc>
                <a:spcPct val="90000"/>
              </a:lnSpc>
              <a:spcBef>
                <a:spcPts val="500"/>
              </a:spcBef>
              <a:spcAft>
                <a:spcPts val="0"/>
              </a:spcAft>
              <a:buClr>
                <a:srgbClr val="9098A7"/>
              </a:buClr>
              <a:buSzPts val="1800"/>
              <a:buNone/>
              <a:defRPr sz="1800">
                <a:solidFill>
                  <a:srgbClr val="9098A7"/>
                </a:solidFill>
              </a:defRPr>
            </a:lvl3pPr>
            <a:lvl4pPr indent="-228600" lvl="3" marL="1828800" algn="l">
              <a:lnSpc>
                <a:spcPct val="90000"/>
              </a:lnSpc>
              <a:spcBef>
                <a:spcPts val="500"/>
              </a:spcBef>
              <a:spcAft>
                <a:spcPts val="0"/>
              </a:spcAft>
              <a:buClr>
                <a:srgbClr val="9098A7"/>
              </a:buClr>
              <a:buSzPts val="1600"/>
              <a:buNone/>
              <a:defRPr sz="1600">
                <a:solidFill>
                  <a:srgbClr val="9098A7"/>
                </a:solidFill>
              </a:defRPr>
            </a:lvl4pPr>
            <a:lvl5pPr indent="-228600" lvl="4" marL="2286000" algn="l">
              <a:lnSpc>
                <a:spcPct val="90000"/>
              </a:lnSpc>
              <a:spcBef>
                <a:spcPts val="500"/>
              </a:spcBef>
              <a:spcAft>
                <a:spcPts val="0"/>
              </a:spcAft>
              <a:buClr>
                <a:srgbClr val="9098A7"/>
              </a:buClr>
              <a:buSzPts val="1600"/>
              <a:buNone/>
              <a:defRPr sz="1600">
                <a:solidFill>
                  <a:srgbClr val="9098A7"/>
                </a:solidFill>
              </a:defRPr>
            </a:lvl5pPr>
            <a:lvl6pPr indent="-228600" lvl="5" marL="2743200" algn="l">
              <a:lnSpc>
                <a:spcPct val="90000"/>
              </a:lnSpc>
              <a:spcBef>
                <a:spcPts val="500"/>
              </a:spcBef>
              <a:spcAft>
                <a:spcPts val="0"/>
              </a:spcAft>
              <a:buClr>
                <a:srgbClr val="9098A7"/>
              </a:buClr>
              <a:buSzPts val="1600"/>
              <a:buNone/>
              <a:defRPr sz="1600">
                <a:solidFill>
                  <a:srgbClr val="9098A7"/>
                </a:solidFill>
              </a:defRPr>
            </a:lvl6pPr>
            <a:lvl7pPr indent="-228600" lvl="6" marL="3200400" algn="l">
              <a:lnSpc>
                <a:spcPct val="90000"/>
              </a:lnSpc>
              <a:spcBef>
                <a:spcPts val="500"/>
              </a:spcBef>
              <a:spcAft>
                <a:spcPts val="0"/>
              </a:spcAft>
              <a:buClr>
                <a:srgbClr val="9098A7"/>
              </a:buClr>
              <a:buSzPts val="1600"/>
              <a:buNone/>
              <a:defRPr sz="1600">
                <a:solidFill>
                  <a:srgbClr val="9098A7"/>
                </a:solidFill>
              </a:defRPr>
            </a:lvl7pPr>
            <a:lvl8pPr indent="-228600" lvl="7" marL="3657600" algn="l">
              <a:lnSpc>
                <a:spcPct val="90000"/>
              </a:lnSpc>
              <a:spcBef>
                <a:spcPts val="500"/>
              </a:spcBef>
              <a:spcAft>
                <a:spcPts val="0"/>
              </a:spcAft>
              <a:buClr>
                <a:srgbClr val="9098A7"/>
              </a:buClr>
              <a:buSzPts val="1600"/>
              <a:buNone/>
              <a:defRPr sz="1600">
                <a:solidFill>
                  <a:srgbClr val="9098A7"/>
                </a:solidFill>
              </a:defRPr>
            </a:lvl8pPr>
            <a:lvl9pPr indent="-228600" lvl="8" marL="4114800" algn="l">
              <a:lnSpc>
                <a:spcPct val="90000"/>
              </a:lnSpc>
              <a:spcBef>
                <a:spcPts val="500"/>
              </a:spcBef>
              <a:spcAft>
                <a:spcPts val="0"/>
              </a:spcAft>
              <a:buClr>
                <a:srgbClr val="9098A7"/>
              </a:buClr>
              <a:buSzPts val="1600"/>
              <a:buNone/>
              <a:defRPr sz="1600">
                <a:solidFill>
                  <a:srgbClr val="9098A7"/>
                </a:solidFill>
              </a:defRPr>
            </a:lvl9pPr>
          </a:lstStyle>
          <a:p/>
        </p:txBody>
      </p:sp>
      <p:sp>
        <p:nvSpPr>
          <p:cNvPr id="81" name="Google Shape;81;p11"/>
          <p:cNvSpPr txBox="1"/>
          <p:nvPr>
            <p:ph idx="2" type="body"/>
          </p:nvPr>
        </p:nvSpPr>
        <p:spPr>
          <a:xfrm>
            <a:off x="838086" y="3012360"/>
            <a:ext cx="1266825" cy="781561"/>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6D3B4F"/>
              </a:buClr>
              <a:buSzPts val="6000"/>
              <a:buNone/>
              <a:defRPr b="1" sz="6000">
                <a:solidFill>
                  <a:srgbClr val="6D3B4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11"/>
          <p:cNvSpPr txBox="1"/>
          <p:nvPr>
            <p:ph idx="3" type="body"/>
          </p:nvPr>
        </p:nvSpPr>
        <p:spPr>
          <a:xfrm>
            <a:off x="836613" y="4048567"/>
            <a:ext cx="2992278" cy="334918"/>
          </a:xfrm>
          <a:prstGeom prst="rect">
            <a:avLst/>
          </a:prstGeom>
          <a:noFill/>
          <a:ln>
            <a:noFill/>
          </a:ln>
        </p:spPr>
        <p:txBody>
          <a:bodyPr anchorCtr="0" anchor="b" bIns="0" lIns="36000" spcFirstLastPara="1" rIns="0" wrap="square" tIns="0">
            <a:normAutofit/>
          </a:bodyPr>
          <a:lstStyle>
            <a:lvl1pPr indent="-228600" lvl="0" marL="457200" algn="l">
              <a:lnSpc>
                <a:spcPct val="90000"/>
              </a:lnSpc>
              <a:spcBef>
                <a:spcPts val="1000"/>
              </a:spcBef>
              <a:spcAft>
                <a:spcPts val="0"/>
              </a:spcAft>
              <a:buClr>
                <a:schemeClr val="dk1"/>
              </a:buClr>
              <a:buSzPts val="2200"/>
              <a:buNone/>
              <a:defRPr b="1" sz="22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3" name="Google Shape;83;p11"/>
          <p:cNvSpPr txBox="1"/>
          <p:nvPr>
            <p:ph idx="4" type="body"/>
          </p:nvPr>
        </p:nvSpPr>
        <p:spPr>
          <a:xfrm>
            <a:off x="836613" y="4433657"/>
            <a:ext cx="2992278" cy="1358113"/>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400"/>
              <a:buNone/>
              <a:defRPr sz="14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11"/>
          <p:cNvSpPr txBox="1"/>
          <p:nvPr>
            <p:ph idx="5" type="body"/>
          </p:nvPr>
        </p:nvSpPr>
        <p:spPr>
          <a:xfrm>
            <a:off x="8358230" y="3012360"/>
            <a:ext cx="1266825" cy="781561"/>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6D3B4F"/>
              </a:buClr>
              <a:buSzPts val="6000"/>
              <a:buNone/>
              <a:defRPr b="1" sz="6000">
                <a:solidFill>
                  <a:srgbClr val="6D3B4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11"/>
          <p:cNvSpPr txBox="1"/>
          <p:nvPr>
            <p:ph idx="6" type="body"/>
          </p:nvPr>
        </p:nvSpPr>
        <p:spPr>
          <a:xfrm>
            <a:off x="8356757" y="4048567"/>
            <a:ext cx="2992278" cy="334918"/>
          </a:xfrm>
          <a:prstGeom prst="rect">
            <a:avLst/>
          </a:prstGeom>
          <a:noFill/>
          <a:ln>
            <a:noFill/>
          </a:ln>
        </p:spPr>
        <p:txBody>
          <a:bodyPr anchorCtr="0" anchor="b" bIns="0" lIns="36000" spcFirstLastPara="1" rIns="0" wrap="square" tIns="0">
            <a:normAutofit/>
          </a:bodyPr>
          <a:lstStyle>
            <a:lvl1pPr indent="-228600" lvl="0" marL="457200" algn="l">
              <a:lnSpc>
                <a:spcPct val="90000"/>
              </a:lnSpc>
              <a:spcBef>
                <a:spcPts val="1000"/>
              </a:spcBef>
              <a:spcAft>
                <a:spcPts val="0"/>
              </a:spcAft>
              <a:buClr>
                <a:schemeClr val="dk1"/>
              </a:buClr>
              <a:buSzPts val="2200"/>
              <a:buNone/>
              <a:defRPr b="1" sz="22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6" name="Google Shape;86;p11"/>
          <p:cNvSpPr txBox="1"/>
          <p:nvPr>
            <p:ph idx="7" type="body"/>
          </p:nvPr>
        </p:nvSpPr>
        <p:spPr>
          <a:xfrm>
            <a:off x="8356757" y="4433657"/>
            <a:ext cx="2992278" cy="1358113"/>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400"/>
              <a:buNone/>
              <a:defRPr sz="14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1"/>
          <p:cNvSpPr txBox="1"/>
          <p:nvPr>
            <p:ph idx="8" type="body"/>
          </p:nvPr>
        </p:nvSpPr>
        <p:spPr>
          <a:xfrm>
            <a:off x="4596270" y="3012360"/>
            <a:ext cx="1266825" cy="781561"/>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6D3B4F"/>
              </a:buClr>
              <a:buSzPts val="6000"/>
              <a:buNone/>
              <a:defRPr b="1" sz="6000">
                <a:solidFill>
                  <a:srgbClr val="6D3B4F"/>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11"/>
          <p:cNvSpPr txBox="1"/>
          <p:nvPr>
            <p:ph idx="9" type="body"/>
          </p:nvPr>
        </p:nvSpPr>
        <p:spPr>
          <a:xfrm>
            <a:off x="4594797" y="4048567"/>
            <a:ext cx="2992278" cy="334918"/>
          </a:xfrm>
          <a:prstGeom prst="rect">
            <a:avLst/>
          </a:prstGeom>
          <a:noFill/>
          <a:ln>
            <a:noFill/>
          </a:ln>
        </p:spPr>
        <p:txBody>
          <a:bodyPr anchorCtr="0" anchor="b" bIns="0" lIns="36000" spcFirstLastPara="1" rIns="0" wrap="square" tIns="0">
            <a:normAutofit/>
          </a:bodyPr>
          <a:lstStyle>
            <a:lvl1pPr indent="-228600" lvl="0" marL="457200" algn="l">
              <a:lnSpc>
                <a:spcPct val="90000"/>
              </a:lnSpc>
              <a:spcBef>
                <a:spcPts val="1000"/>
              </a:spcBef>
              <a:spcAft>
                <a:spcPts val="0"/>
              </a:spcAft>
              <a:buClr>
                <a:schemeClr val="dk1"/>
              </a:buClr>
              <a:buSzPts val="2200"/>
              <a:buNone/>
              <a:defRPr b="1" sz="22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9" name="Google Shape;89;p11"/>
          <p:cNvSpPr txBox="1"/>
          <p:nvPr>
            <p:ph idx="13" type="body"/>
          </p:nvPr>
        </p:nvSpPr>
        <p:spPr>
          <a:xfrm>
            <a:off x="4594797" y="4433657"/>
            <a:ext cx="2992278" cy="1358113"/>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400"/>
              <a:buNone/>
              <a:defRPr sz="14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1"/>
          <p:cNvSpPr/>
          <p:nvPr>
            <p:ph idx="14" type="pic"/>
          </p:nvPr>
        </p:nvSpPr>
        <p:spPr>
          <a:xfrm>
            <a:off x="10529940" y="742867"/>
            <a:ext cx="786384" cy="521208"/>
          </a:xfrm>
          <a:prstGeom prst="rect">
            <a:avLst/>
          </a:prstGeom>
          <a:noFill/>
          <a:ln cap="flat" cmpd="sng" w="9525">
            <a:solidFill>
              <a:schemeClr val="accent5">
                <a:alpha val="48235"/>
              </a:schemeClr>
            </a:solidFill>
            <a:prstDash val="solid"/>
            <a:round/>
            <a:headEnd len="sm" w="sm" type="none"/>
            <a:tailEnd len="sm" w="sm" type="none"/>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Slide">
  <p:cSld name="Icons Slide">
    <p:spTree>
      <p:nvGrpSpPr>
        <p:cNvPr id="91" name="Shape 91"/>
        <p:cNvGrpSpPr/>
        <p:nvPr/>
      </p:nvGrpSpPr>
      <p:grpSpPr>
        <a:xfrm>
          <a:off x="0" y="0"/>
          <a:ext cx="0" cy="0"/>
          <a:chOff x="0" y="0"/>
          <a:chExt cx="0" cy="0"/>
        </a:xfrm>
      </p:grpSpPr>
      <p:sp>
        <p:nvSpPr>
          <p:cNvPr id="92" name="Google Shape;92;p18"/>
          <p:cNvSpPr txBox="1"/>
          <p:nvPr>
            <p:ph type="title"/>
          </p:nvPr>
        </p:nvSpPr>
        <p:spPr>
          <a:xfrm>
            <a:off x="838200" y="742867"/>
            <a:ext cx="9037320" cy="566931"/>
          </a:xfrm>
          <a:prstGeom prst="rect">
            <a:avLst/>
          </a:prstGeom>
          <a:noFill/>
          <a:ln>
            <a:noFill/>
          </a:ln>
        </p:spPr>
        <p:txBody>
          <a:bodyPr anchorCtr="0" anchor="ctr" bIns="0" lIns="36000" spcFirstLastPara="1" rIns="0" wrap="square" tIns="0">
            <a:normAutofit/>
          </a:bodyPr>
          <a:lstStyle>
            <a:lvl1pPr lvl="0" algn="l">
              <a:lnSpc>
                <a:spcPct val="90000"/>
              </a:lnSpc>
              <a:spcBef>
                <a:spcPts val="0"/>
              </a:spcBef>
              <a:spcAft>
                <a:spcPts val="0"/>
              </a:spcAft>
              <a:buClr>
                <a:schemeClr val="dk1"/>
              </a:buClr>
              <a:buSzPts val="18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8"/>
          <p:cNvSpPr txBox="1"/>
          <p:nvPr>
            <p:ph idx="1" type="body"/>
          </p:nvPr>
        </p:nvSpPr>
        <p:spPr>
          <a:xfrm>
            <a:off x="836612" y="2950868"/>
            <a:ext cx="4866745" cy="334918"/>
          </a:xfrm>
          <a:prstGeom prst="rect">
            <a:avLst/>
          </a:prstGeom>
          <a:noFill/>
          <a:ln>
            <a:noFill/>
          </a:ln>
        </p:spPr>
        <p:txBody>
          <a:bodyPr anchorCtr="0" anchor="b" bIns="0" lIns="36000" spcFirstLastPara="1" rIns="0" wrap="square" tIns="0">
            <a:normAutofit/>
          </a:bodyPr>
          <a:lstStyle>
            <a:lvl1pPr indent="-228600" lvl="0" marL="457200" algn="l">
              <a:lnSpc>
                <a:spcPct val="90000"/>
              </a:lnSpc>
              <a:spcBef>
                <a:spcPts val="1000"/>
              </a:spcBef>
              <a:spcAft>
                <a:spcPts val="0"/>
              </a:spcAft>
              <a:buClr>
                <a:schemeClr val="dk1"/>
              </a:buClr>
              <a:buSzPts val="2200"/>
              <a:buNone/>
              <a:defRPr b="1" sz="22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4" name="Google Shape;94;p18"/>
          <p:cNvSpPr txBox="1"/>
          <p:nvPr>
            <p:ph idx="10" type="dt"/>
          </p:nvPr>
        </p:nvSpPr>
        <p:spPr>
          <a:xfrm>
            <a:off x="10265399" y="5810623"/>
            <a:ext cx="1080000" cy="234000"/>
          </a:xfrm>
          <a:prstGeom prst="rect">
            <a:avLst/>
          </a:prstGeom>
          <a:noFill/>
          <a:ln>
            <a:noFill/>
          </a:ln>
        </p:spPr>
        <p:txBody>
          <a:bodyPr anchorCtr="0" anchor="b" bIns="0" lIns="91425" spcFirstLastPara="1" rIns="0" wrap="square" tIns="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95" name="Google Shape;95;p18"/>
          <p:cNvSpPr txBox="1"/>
          <p:nvPr>
            <p:ph idx="11" type="ftr"/>
          </p:nvPr>
        </p:nvSpPr>
        <p:spPr>
          <a:xfrm>
            <a:off x="7230599" y="6057923"/>
            <a:ext cx="4114800" cy="234000"/>
          </a:xfrm>
          <a:prstGeom prst="rect">
            <a:avLst/>
          </a:prstGeom>
          <a:noFill/>
          <a:ln>
            <a:noFill/>
          </a:ln>
        </p:spPr>
        <p:txBody>
          <a:bodyPr anchorCtr="0" anchor="t" bIns="0" lIns="91425" spcFirstLastPara="1" rIns="0" wrap="square" tIns="0">
            <a:noAutofit/>
          </a:bodyPr>
          <a:lstStyle>
            <a:lvl1pPr lvl="0" algn="r">
              <a:lnSpc>
                <a:spcPct val="100000"/>
              </a:lnSpc>
              <a:spcBef>
                <a:spcPts val="0"/>
              </a:spcBef>
              <a:spcAft>
                <a:spcPts val="0"/>
              </a:spcAft>
              <a:buClr>
                <a:srgbClr val="888888"/>
              </a:buClr>
              <a:buSzPts val="1400"/>
              <a:buFont typeface="Century Gothic"/>
              <a:buNone/>
              <a:defRPr/>
            </a:lvl1pPr>
            <a:lvl2pPr lvl="1" algn="l">
              <a:lnSpc>
                <a:spcPct val="100000"/>
              </a:lnSpc>
              <a:spcBef>
                <a:spcPts val="0"/>
              </a:spcBef>
              <a:spcAft>
                <a:spcPts val="0"/>
              </a:spcAft>
              <a:buClr>
                <a:schemeClr val="dk1"/>
              </a:buClr>
              <a:buSzPts val="1400"/>
              <a:buFont typeface="Century Gothic"/>
              <a:buNone/>
              <a:defRPr/>
            </a:lvl2pPr>
            <a:lvl3pPr lvl="2" algn="l">
              <a:lnSpc>
                <a:spcPct val="100000"/>
              </a:lnSpc>
              <a:spcBef>
                <a:spcPts val="0"/>
              </a:spcBef>
              <a:spcAft>
                <a:spcPts val="0"/>
              </a:spcAft>
              <a:buClr>
                <a:schemeClr val="dk1"/>
              </a:buClr>
              <a:buSzPts val="1400"/>
              <a:buFont typeface="Century Gothic"/>
              <a:buNone/>
              <a:defRPr/>
            </a:lvl3pPr>
            <a:lvl4pPr lvl="3" algn="l">
              <a:lnSpc>
                <a:spcPct val="100000"/>
              </a:lnSpc>
              <a:spcBef>
                <a:spcPts val="0"/>
              </a:spcBef>
              <a:spcAft>
                <a:spcPts val="0"/>
              </a:spcAft>
              <a:buClr>
                <a:schemeClr val="dk1"/>
              </a:buClr>
              <a:buSzPts val="1400"/>
              <a:buFont typeface="Century Gothic"/>
              <a:buNone/>
              <a:defRPr/>
            </a:lvl4pPr>
            <a:lvl5pPr lvl="4" algn="l">
              <a:lnSpc>
                <a:spcPct val="100000"/>
              </a:lnSpc>
              <a:spcBef>
                <a:spcPts val="0"/>
              </a:spcBef>
              <a:spcAft>
                <a:spcPts val="0"/>
              </a:spcAft>
              <a:buClr>
                <a:schemeClr val="dk1"/>
              </a:buClr>
              <a:buSzPts val="1400"/>
              <a:buFont typeface="Century Gothic"/>
              <a:buNone/>
              <a:defRPr/>
            </a:lvl5pPr>
            <a:lvl6pPr lvl="5" algn="l">
              <a:lnSpc>
                <a:spcPct val="100000"/>
              </a:lnSpc>
              <a:spcBef>
                <a:spcPts val="0"/>
              </a:spcBef>
              <a:spcAft>
                <a:spcPts val="0"/>
              </a:spcAft>
              <a:buClr>
                <a:schemeClr val="dk1"/>
              </a:buClr>
              <a:buSzPts val="1400"/>
              <a:buFont typeface="Century Gothic"/>
              <a:buNone/>
              <a:defRPr/>
            </a:lvl6pPr>
            <a:lvl7pPr lvl="6" algn="l">
              <a:lnSpc>
                <a:spcPct val="100000"/>
              </a:lnSpc>
              <a:spcBef>
                <a:spcPts val="0"/>
              </a:spcBef>
              <a:spcAft>
                <a:spcPts val="0"/>
              </a:spcAft>
              <a:buClr>
                <a:schemeClr val="dk1"/>
              </a:buClr>
              <a:buSzPts val="1400"/>
              <a:buFont typeface="Century Gothic"/>
              <a:buNone/>
              <a:defRPr/>
            </a:lvl7pPr>
            <a:lvl8pPr lvl="7" algn="l">
              <a:lnSpc>
                <a:spcPct val="100000"/>
              </a:lnSpc>
              <a:spcBef>
                <a:spcPts val="0"/>
              </a:spcBef>
              <a:spcAft>
                <a:spcPts val="0"/>
              </a:spcAft>
              <a:buClr>
                <a:schemeClr val="dk1"/>
              </a:buClr>
              <a:buSzPts val="1400"/>
              <a:buFont typeface="Century Gothic"/>
              <a:buNone/>
              <a:defRPr/>
            </a:lvl8pPr>
            <a:lvl9pPr lvl="8" algn="l">
              <a:lnSpc>
                <a:spcPct val="100000"/>
              </a:lnSpc>
              <a:spcBef>
                <a:spcPts val="0"/>
              </a:spcBef>
              <a:spcAft>
                <a:spcPts val="0"/>
              </a:spcAft>
              <a:buClr>
                <a:schemeClr val="dk1"/>
              </a:buClr>
              <a:buSzPts val="1400"/>
              <a:buFont typeface="Century Gothic"/>
              <a:buNone/>
              <a:defRPr/>
            </a:lvl9pPr>
          </a:lstStyle>
          <a:p/>
        </p:txBody>
      </p:sp>
      <p:sp>
        <p:nvSpPr>
          <p:cNvPr id="96" name="Google Shape;96;p18"/>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rgbClr val="C394A6"/>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97" name="Google Shape;97;p18"/>
          <p:cNvSpPr txBox="1"/>
          <p:nvPr>
            <p:ph idx="2" type="body"/>
          </p:nvPr>
        </p:nvSpPr>
        <p:spPr>
          <a:xfrm>
            <a:off x="836612" y="3322311"/>
            <a:ext cx="4866745" cy="540000"/>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400"/>
              <a:buNone/>
              <a:defRPr sz="14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18"/>
          <p:cNvSpPr txBox="1"/>
          <p:nvPr>
            <p:ph idx="3" type="body"/>
          </p:nvPr>
        </p:nvSpPr>
        <p:spPr>
          <a:xfrm>
            <a:off x="6486746" y="2950868"/>
            <a:ext cx="4866745" cy="334918"/>
          </a:xfrm>
          <a:prstGeom prst="rect">
            <a:avLst/>
          </a:prstGeom>
          <a:noFill/>
          <a:ln>
            <a:noFill/>
          </a:ln>
        </p:spPr>
        <p:txBody>
          <a:bodyPr anchorCtr="0" anchor="b" bIns="0" lIns="36000" spcFirstLastPara="1" rIns="0" wrap="square" tIns="0">
            <a:normAutofit/>
          </a:bodyPr>
          <a:lstStyle>
            <a:lvl1pPr indent="-228600" lvl="0" marL="457200" algn="l">
              <a:lnSpc>
                <a:spcPct val="90000"/>
              </a:lnSpc>
              <a:spcBef>
                <a:spcPts val="1000"/>
              </a:spcBef>
              <a:spcAft>
                <a:spcPts val="0"/>
              </a:spcAft>
              <a:buClr>
                <a:schemeClr val="dk1"/>
              </a:buClr>
              <a:buSzPts val="2200"/>
              <a:buNone/>
              <a:defRPr b="1" sz="22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9" name="Google Shape;99;p18"/>
          <p:cNvSpPr txBox="1"/>
          <p:nvPr>
            <p:ph idx="4" type="body"/>
          </p:nvPr>
        </p:nvSpPr>
        <p:spPr>
          <a:xfrm>
            <a:off x="6486746" y="3318403"/>
            <a:ext cx="4866745" cy="540000"/>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400"/>
              <a:buNone/>
              <a:defRPr sz="14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18"/>
          <p:cNvSpPr/>
          <p:nvPr>
            <p:ph idx="5" type="pic"/>
          </p:nvPr>
        </p:nvSpPr>
        <p:spPr>
          <a:xfrm>
            <a:off x="836612" y="2284186"/>
            <a:ext cx="612648" cy="557784"/>
          </a:xfrm>
          <a:prstGeom prst="rect">
            <a:avLst/>
          </a:prstGeom>
          <a:noFill/>
          <a:ln>
            <a:noFill/>
          </a:ln>
        </p:spPr>
      </p:sp>
      <p:sp>
        <p:nvSpPr>
          <p:cNvPr id="101" name="Google Shape;101;p18"/>
          <p:cNvSpPr/>
          <p:nvPr>
            <p:ph idx="6" type="pic"/>
          </p:nvPr>
        </p:nvSpPr>
        <p:spPr>
          <a:xfrm>
            <a:off x="6486746" y="2284186"/>
            <a:ext cx="612648" cy="557784"/>
          </a:xfrm>
          <a:prstGeom prst="rect">
            <a:avLst/>
          </a:prstGeom>
          <a:noFill/>
          <a:ln>
            <a:noFill/>
          </a:ln>
        </p:spPr>
      </p:sp>
      <p:sp>
        <p:nvSpPr>
          <p:cNvPr id="102" name="Google Shape;102;p18"/>
          <p:cNvSpPr txBox="1"/>
          <p:nvPr>
            <p:ph idx="7" type="body"/>
          </p:nvPr>
        </p:nvSpPr>
        <p:spPr>
          <a:xfrm>
            <a:off x="836612" y="4654845"/>
            <a:ext cx="4866745" cy="334918"/>
          </a:xfrm>
          <a:prstGeom prst="rect">
            <a:avLst/>
          </a:prstGeom>
          <a:noFill/>
          <a:ln>
            <a:noFill/>
          </a:ln>
        </p:spPr>
        <p:txBody>
          <a:bodyPr anchorCtr="0" anchor="b" bIns="0" lIns="36000" spcFirstLastPara="1" rIns="0" wrap="square" tIns="0">
            <a:normAutofit/>
          </a:bodyPr>
          <a:lstStyle>
            <a:lvl1pPr indent="-228600" lvl="0" marL="457200" algn="l">
              <a:lnSpc>
                <a:spcPct val="90000"/>
              </a:lnSpc>
              <a:spcBef>
                <a:spcPts val="1000"/>
              </a:spcBef>
              <a:spcAft>
                <a:spcPts val="0"/>
              </a:spcAft>
              <a:buClr>
                <a:schemeClr val="dk1"/>
              </a:buClr>
              <a:buSzPts val="2200"/>
              <a:buNone/>
              <a:defRPr b="1" sz="22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3" name="Google Shape;103;p18"/>
          <p:cNvSpPr txBox="1"/>
          <p:nvPr>
            <p:ph idx="8" type="body"/>
          </p:nvPr>
        </p:nvSpPr>
        <p:spPr>
          <a:xfrm>
            <a:off x="836612" y="5026287"/>
            <a:ext cx="4866745" cy="540000"/>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400"/>
              <a:buNone/>
              <a:defRPr sz="14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18"/>
          <p:cNvSpPr txBox="1"/>
          <p:nvPr>
            <p:ph idx="9" type="body"/>
          </p:nvPr>
        </p:nvSpPr>
        <p:spPr>
          <a:xfrm>
            <a:off x="6486746" y="4654845"/>
            <a:ext cx="4866745" cy="334918"/>
          </a:xfrm>
          <a:prstGeom prst="rect">
            <a:avLst/>
          </a:prstGeom>
          <a:noFill/>
          <a:ln>
            <a:noFill/>
          </a:ln>
        </p:spPr>
        <p:txBody>
          <a:bodyPr anchorCtr="0" anchor="b" bIns="0" lIns="36000" spcFirstLastPara="1" rIns="0" wrap="square" tIns="0">
            <a:normAutofit/>
          </a:bodyPr>
          <a:lstStyle>
            <a:lvl1pPr indent="-228600" lvl="0" marL="457200" algn="l">
              <a:lnSpc>
                <a:spcPct val="90000"/>
              </a:lnSpc>
              <a:spcBef>
                <a:spcPts val="1000"/>
              </a:spcBef>
              <a:spcAft>
                <a:spcPts val="0"/>
              </a:spcAft>
              <a:buClr>
                <a:schemeClr val="dk1"/>
              </a:buClr>
              <a:buSzPts val="2200"/>
              <a:buNone/>
              <a:defRPr b="1" sz="2200">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5" name="Google Shape;105;p18"/>
          <p:cNvSpPr txBox="1"/>
          <p:nvPr>
            <p:ph idx="13" type="body"/>
          </p:nvPr>
        </p:nvSpPr>
        <p:spPr>
          <a:xfrm>
            <a:off x="6486746" y="5022379"/>
            <a:ext cx="4866745" cy="540000"/>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400"/>
              <a:buNone/>
              <a:defRPr sz="14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18"/>
          <p:cNvSpPr/>
          <p:nvPr>
            <p:ph idx="14" type="pic"/>
          </p:nvPr>
        </p:nvSpPr>
        <p:spPr>
          <a:xfrm>
            <a:off x="836612" y="3988163"/>
            <a:ext cx="612648" cy="557784"/>
          </a:xfrm>
          <a:prstGeom prst="rect">
            <a:avLst/>
          </a:prstGeom>
          <a:noFill/>
          <a:ln>
            <a:noFill/>
          </a:ln>
        </p:spPr>
      </p:sp>
      <p:sp>
        <p:nvSpPr>
          <p:cNvPr id="107" name="Google Shape;107;p18"/>
          <p:cNvSpPr/>
          <p:nvPr>
            <p:ph idx="15" type="pic"/>
          </p:nvPr>
        </p:nvSpPr>
        <p:spPr>
          <a:xfrm>
            <a:off x="6486746" y="3988163"/>
            <a:ext cx="612648" cy="557784"/>
          </a:xfrm>
          <a:prstGeom prst="rect">
            <a:avLst/>
          </a:prstGeom>
          <a:noFill/>
          <a:ln>
            <a:noFill/>
          </a:ln>
        </p:spPr>
      </p:sp>
      <p:sp>
        <p:nvSpPr>
          <p:cNvPr id="108" name="Google Shape;108;p18"/>
          <p:cNvSpPr txBox="1"/>
          <p:nvPr>
            <p:ph idx="16" type="body"/>
          </p:nvPr>
        </p:nvSpPr>
        <p:spPr>
          <a:xfrm>
            <a:off x="838200" y="1377833"/>
            <a:ext cx="9037320" cy="540000"/>
          </a:xfrm>
          <a:prstGeom prst="rect">
            <a:avLst/>
          </a:prstGeom>
          <a:noFill/>
          <a:ln>
            <a:noFill/>
          </a:ln>
        </p:spPr>
        <p:txBody>
          <a:bodyPr anchorCtr="0" anchor="t" bIns="0" lIns="36000" spcFirstLastPara="1" rIns="0" wrap="square" tIns="0">
            <a:normAutofit/>
          </a:bodyPr>
          <a:lstStyle>
            <a:lvl1pPr indent="-228600" lvl="0" marL="457200" algn="l">
              <a:lnSpc>
                <a:spcPct val="90000"/>
              </a:lnSpc>
              <a:spcBef>
                <a:spcPts val="1000"/>
              </a:spcBef>
              <a:spcAft>
                <a:spcPts val="0"/>
              </a:spcAft>
              <a:buClr>
                <a:schemeClr val="dk2"/>
              </a:buClr>
              <a:buSzPts val="1800"/>
              <a:buNone/>
              <a:defRPr sz="1800">
                <a:solidFill>
                  <a:schemeClr val="dk2"/>
                </a:solidFill>
              </a:defRPr>
            </a:lvl1pPr>
            <a:lvl2pPr indent="-228600" lvl="1" marL="914400" algn="l">
              <a:lnSpc>
                <a:spcPct val="90000"/>
              </a:lnSpc>
              <a:spcBef>
                <a:spcPts val="500"/>
              </a:spcBef>
              <a:spcAft>
                <a:spcPts val="0"/>
              </a:spcAft>
              <a:buClr>
                <a:srgbClr val="9098A7"/>
              </a:buClr>
              <a:buSzPts val="2000"/>
              <a:buNone/>
              <a:defRPr sz="2000">
                <a:solidFill>
                  <a:srgbClr val="9098A7"/>
                </a:solidFill>
              </a:defRPr>
            </a:lvl2pPr>
            <a:lvl3pPr indent="-228600" lvl="2" marL="1371600" algn="l">
              <a:lnSpc>
                <a:spcPct val="90000"/>
              </a:lnSpc>
              <a:spcBef>
                <a:spcPts val="500"/>
              </a:spcBef>
              <a:spcAft>
                <a:spcPts val="0"/>
              </a:spcAft>
              <a:buClr>
                <a:srgbClr val="9098A7"/>
              </a:buClr>
              <a:buSzPts val="1800"/>
              <a:buNone/>
              <a:defRPr sz="1800">
                <a:solidFill>
                  <a:srgbClr val="9098A7"/>
                </a:solidFill>
              </a:defRPr>
            </a:lvl3pPr>
            <a:lvl4pPr indent="-228600" lvl="3" marL="1828800" algn="l">
              <a:lnSpc>
                <a:spcPct val="90000"/>
              </a:lnSpc>
              <a:spcBef>
                <a:spcPts val="500"/>
              </a:spcBef>
              <a:spcAft>
                <a:spcPts val="0"/>
              </a:spcAft>
              <a:buClr>
                <a:srgbClr val="9098A7"/>
              </a:buClr>
              <a:buSzPts val="1600"/>
              <a:buNone/>
              <a:defRPr sz="1600">
                <a:solidFill>
                  <a:srgbClr val="9098A7"/>
                </a:solidFill>
              </a:defRPr>
            </a:lvl4pPr>
            <a:lvl5pPr indent="-228600" lvl="4" marL="2286000" algn="l">
              <a:lnSpc>
                <a:spcPct val="90000"/>
              </a:lnSpc>
              <a:spcBef>
                <a:spcPts val="500"/>
              </a:spcBef>
              <a:spcAft>
                <a:spcPts val="0"/>
              </a:spcAft>
              <a:buClr>
                <a:srgbClr val="9098A7"/>
              </a:buClr>
              <a:buSzPts val="1600"/>
              <a:buNone/>
              <a:defRPr sz="1600">
                <a:solidFill>
                  <a:srgbClr val="9098A7"/>
                </a:solidFill>
              </a:defRPr>
            </a:lvl5pPr>
            <a:lvl6pPr indent="-228600" lvl="5" marL="2743200" algn="l">
              <a:lnSpc>
                <a:spcPct val="90000"/>
              </a:lnSpc>
              <a:spcBef>
                <a:spcPts val="500"/>
              </a:spcBef>
              <a:spcAft>
                <a:spcPts val="0"/>
              </a:spcAft>
              <a:buClr>
                <a:srgbClr val="9098A7"/>
              </a:buClr>
              <a:buSzPts val="1600"/>
              <a:buNone/>
              <a:defRPr sz="1600">
                <a:solidFill>
                  <a:srgbClr val="9098A7"/>
                </a:solidFill>
              </a:defRPr>
            </a:lvl6pPr>
            <a:lvl7pPr indent="-228600" lvl="6" marL="3200400" algn="l">
              <a:lnSpc>
                <a:spcPct val="90000"/>
              </a:lnSpc>
              <a:spcBef>
                <a:spcPts val="500"/>
              </a:spcBef>
              <a:spcAft>
                <a:spcPts val="0"/>
              </a:spcAft>
              <a:buClr>
                <a:srgbClr val="9098A7"/>
              </a:buClr>
              <a:buSzPts val="1600"/>
              <a:buNone/>
              <a:defRPr sz="1600">
                <a:solidFill>
                  <a:srgbClr val="9098A7"/>
                </a:solidFill>
              </a:defRPr>
            </a:lvl7pPr>
            <a:lvl8pPr indent="-228600" lvl="7" marL="3657600" algn="l">
              <a:lnSpc>
                <a:spcPct val="90000"/>
              </a:lnSpc>
              <a:spcBef>
                <a:spcPts val="500"/>
              </a:spcBef>
              <a:spcAft>
                <a:spcPts val="0"/>
              </a:spcAft>
              <a:buClr>
                <a:srgbClr val="9098A7"/>
              </a:buClr>
              <a:buSzPts val="1600"/>
              <a:buNone/>
              <a:defRPr sz="1600">
                <a:solidFill>
                  <a:srgbClr val="9098A7"/>
                </a:solidFill>
              </a:defRPr>
            </a:lvl8pPr>
            <a:lvl9pPr indent="-228600" lvl="8" marL="4114800" algn="l">
              <a:lnSpc>
                <a:spcPct val="90000"/>
              </a:lnSpc>
              <a:spcBef>
                <a:spcPts val="500"/>
              </a:spcBef>
              <a:spcAft>
                <a:spcPts val="0"/>
              </a:spcAft>
              <a:buClr>
                <a:srgbClr val="9098A7"/>
              </a:buClr>
              <a:buSzPts val="1600"/>
              <a:buNone/>
              <a:defRPr sz="1600">
                <a:solidFill>
                  <a:srgbClr val="9098A7"/>
                </a:solidFill>
              </a:defRPr>
            </a:lvl9pPr>
          </a:lstStyle>
          <a:p/>
        </p:txBody>
      </p:sp>
      <p:sp>
        <p:nvSpPr>
          <p:cNvPr id="109" name="Google Shape;109;p18"/>
          <p:cNvSpPr/>
          <p:nvPr>
            <p:ph idx="17" type="pic"/>
          </p:nvPr>
        </p:nvSpPr>
        <p:spPr>
          <a:xfrm>
            <a:off x="10529940" y="742867"/>
            <a:ext cx="786384" cy="521208"/>
          </a:xfrm>
          <a:prstGeom prst="rect">
            <a:avLst/>
          </a:prstGeom>
          <a:noFill/>
          <a:ln cap="flat" cmpd="sng" w="9525">
            <a:solidFill>
              <a:schemeClr val="accent5">
                <a:alpha val="48235"/>
              </a:schemeClr>
            </a:solidFill>
            <a:prstDash val="solid"/>
            <a:round/>
            <a:headEnd len="sm" w="sm" type="none"/>
            <a:tailEnd len="sm" w="sm" type="none"/>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5"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lt1"/>
            </a:gs>
            <a:gs pos="100000">
              <a:srgbClr val="F8F8F8"/>
            </a:gs>
          </a:gsLst>
          <a:path path="circle">
            <a:fillToRect b="50%" l="50%" r="50%" t="50%"/>
          </a:path>
          <a:tileRect/>
        </a:gradFill>
      </p:bgPr>
    </p:bg>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1">
            <a:alphaModFix/>
          </a:blip>
          <a:srcRect b="-1538" l="0" r="0" t="1538"/>
          <a:stretch/>
        </p:blipFill>
        <p:spPr>
          <a:xfrm>
            <a:off x="0" y="6119336"/>
            <a:ext cx="12192000" cy="742950"/>
          </a:xfrm>
          <a:prstGeom prst="rect">
            <a:avLst/>
          </a:prstGeom>
          <a:noFill/>
          <a:ln>
            <a:noFill/>
          </a:ln>
        </p:spPr>
      </p:pic>
      <p:sp>
        <p:nvSpPr>
          <p:cNvPr id="11" name="Google Shape;11;p2"/>
          <p:cNvSpPr/>
          <p:nvPr/>
        </p:nvSpPr>
        <p:spPr>
          <a:xfrm>
            <a:off x="0" y="468769"/>
            <a:ext cx="12192000" cy="5647024"/>
          </a:xfrm>
          <a:prstGeom prst="rect">
            <a:avLst/>
          </a:prstGeom>
          <a:gradFill>
            <a:gsLst>
              <a:gs pos="0">
                <a:srgbClr val="DCDCE0">
                  <a:alpha val="0"/>
                </a:srgbClr>
              </a:gs>
              <a:gs pos="100000">
                <a:srgbClr val="DDDDE1"/>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 name="Google Shape;12;p2"/>
          <p:cNvCxnSpPr/>
          <p:nvPr/>
        </p:nvCxnSpPr>
        <p:spPr>
          <a:xfrm>
            <a:off x="0" y="6121269"/>
            <a:ext cx="12192000" cy="0"/>
          </a:xfrm>
          <a:prstGeom prst="straightConnector1">
            <a:avLst/>
          </a:prstGeom>
          <a:noFill/>
          <a:ln cap="flat" cmpd="sng" w="12700">
            <a:solidFill>
              <a:srgbClr val="000001">
                <a:alpha val="20000"/>
              </a:srgbClr>
            </a:solidFill>
            <a:prstDash val="solid"/>
            <a:round/>
            <a:headEnd len="sm" w="sm" type="none"/>
            <a:tailEnd len="sm" w="sm" type="none"/>
          </a:ln>
        </p:spPr>
      </p:cxnSp>
      <p:sp>
        <p:nvSpPr>
          <p:cNvPr id="13" name="Google Shape;13;p2"/>
          <p:cNvSpPr txBox="1"/>
          <p:nvPr>
            <p:ph type="title"/>
          </p:nvPr>
        </p:nvSpPr>
        <p:spPr>
          <a:xfrm>
            <a:off x="1130270" y="953324"/>
            <a:ext cx="9603275" cy="104923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Century Gothic"/>
              <a:buNone/>
              <a:defRPr b="0" i="0" sz="3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2"/>
          <p:cNvSpPr txBox="1"/>
          <p:nvPr>
            <p:ph idx="1" type="body"/>
          </p:nvPr>
        </p:nvSpPr>
        <p:spPr>
          <a:xfrm>
            <a:off x="1130270" y="2171769"/>
            <a:ext cx="9603275" cy="3294576"/>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20000"/>
              </a:lnSpc>
              <a:spcBef>
                <a:spcPts val="1000"/>
              </a:spcBef>
              <a:spcAft>
                <a:spcPts val="0"/>
              </a:spcAft>
              <a:buClr>
                <a:schemeClr val="accent1"/>
              </a:buClr>
              <a:buSzPts val="2000"/>
              <a:buFont typeface="Arial"/>
              <a:buChar char="•"/>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20000"/>
              </a:lnSpc>
              <a:spcBef>
                <a:spcPts val="500"/>
              </a:spcBef>
              <a:spcAft>
                <a:spcPts val="0"/>
              </a:spcAft>
              <a:buClr>
                <a:schemeClr val="accent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30200" lvl="2" marL="1371600" marR="0" rtl="0" algn="l">
              <a:lnSpc>
                <a:spcPct val="120000"/>
              </a:lnSpc>
              <a:spcBef>
                <a:spcPts val="500"/>
              </a:spcBef>
              <a:spcAft>
                <a:spcPts val="0"/>
              </a:spcAft>
              <a:buClr>
                <a:schemeClr val="accent1"/>
              </a:buClr>
              <a:buSzPts val="1600"/>
              <a:buFont typeface="Arial"/>
              <a:buChar char="•"/>
              <a:defRPr b="0" i="0" sz="1600" u="none" cap="none" strike="noStrike">
                <a:solidFill>
                  <a:schemeClr val="dk1"/>
                </a:solidFill>
                <a:latin typeface="Century Gothic"/>
                <a:ea typeface="Century Gothic"/>
                <a:cs typeface="Century Gothic"/>
                <a:sym typeface="Century Gothic"/>
              </a:defRPr>
            </a:lvl3pPr>
            <a:lvl4pPr indent="-317500" lvl="3" marL="1828800" marR="0" rtl="0" algn="l">
              <a:lnSpc>
                <a:spcPct val="120000"/>
              </a:lnSpc>
              <a:spcBef>
                <a:spcPts val="500"/>
              </a:spcBef>
              <a:spcAft>
                <a:spcPts val="0"/>
              </a:spcAft>
              <a:buClr>
                <a:schemeClr val="accent1"/>
              </a:buClr>
              <a:buSzPts val="1400"/>
              <a:buFont typeface="Arial"/>
              <a:buChar char="•"/>
              <a:defRPr b="0" i="0" sz="1400" u="none" cap="none" strike="noStrike">
                <a:solidFill>
                  <a:schemeClr val="dk1"/>
                </a:solidFill>
                <a:latin typeface="Century Gothic"/>
                <a:ea typeface="Century Gothic"/>
                <a:cs typeface="Century Gothic"/>
                <a:sym typeface="Century Gothic"/>
              </a:defRPr>
            </a:lvl4pPr>
            <a:lvl5pPr indent="-304800" lvl="4" marL="22860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rtl="0" algn="l">
              <a:lnSpc>
                <a:spcPct val="120000"/>
              </a:lnSpc>
              <a:spcBef>
                <a:spcPts val="500"/>
              </a:spcBef>
              <a:spcAft>
                <a:spcPts val="0"/>
              </a:spcAft>
              <a:buClr>
                <a:schemeClr val="accent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15" name="Google Shape;15;p2"/>
          <p:cNvSpPr txBox="1"/>
          <p:nvPr>
            <p:ph idx="10" type="dt"/>
          </p:nvPr>
        </p:nvSpPr>
        <p:spPr>
          <a:xfrm>
            <a:off x="7232830" y="330370"/>
            <a:ext cx="2515396" cy="309201"/>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6" name="Google Shape;16;p2"/>
          <p:cNvSpPr txBox="1"/>
          <p:nvPr>
            <p:ph idx="11" type="ftr"/>
          </p:nvPr>
        </p:nvSpPr>
        <p:spPr>
          <a:xfrm>
            <a:off x="1130270" y="329307"/>
            <a:ext cx="5938836" cy="309201"/>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7" name="Google Shape;17;p2"/>
          <p:cNvSpPr txBox="1"/>
          <p:nvPr>
            <p:ph idx="12" type="sldNum"/>
          </p:nvPr>
        </p:nvSpPr>
        <p:spPr>
          <a:xfrm>
            <a:off x="9918076" y="137408"/>
            <a:ext cx="811019" cy="503578"/>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1pPr>
            <a:lvl2pPr indent="0" lvl="1" marL="0" marR="0" rtl="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2pPr>
            <a:lvl3pPr indent="0" lvl="2" marL="0" marR="0" rtl="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3pPr>
            <a:lvl4pPr indent="0" lvl="3" marL="0" marR="0" rtl="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4pPr>
            <a:lvl5pPr indent="0" lvl="4" marL="0" marR="0" rtl="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5pPr>
            <a:lvl6pPr indent="0" lvl="5" marL="0" marR="0" rtl="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6pPr>
            <a:lvl7pPr indent="0" lvl="6" marL="0" marR="0" rtl="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7pPr>
            <a:lvl8pPr indent="0" lvl="7" marL="0" marR="0" rtl="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8pPr>
            <a:lvl9pPr indent="0" lvl="8" marL="0" marR="0" rtl="0" algn="ctr">
              <a:lnSpc>
                <a:spcPct val="100000"/>
              </a:lnSpc>
              <a:spcBef>
                <a:spcPts val="0"/>
              </a:spcBef>
              <a:spcAft>
                <a:spcPts val="0"/>
              </a:spcAft>
              <a:buClr>
                <a:schemeClr val="accent1"/>
              </a:buClr>
              <a:buSzPts val="2800"/>
              <a:buFont typeface="Century Gothic"/>
              <a:buNone/>
              <a:defRPr b="0" i="0" sz="2800" u="none" cap="none" strike="noStrike">
                <a:solidFill>
                  <a:schemeClr val="accen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learningagreement.eu/" TargetMode="External"/><Relationship Id="rId4" Type="http://schemas.openxmlformats.org/officeDocument/2006/relationships/hyperlink" Target="https://www.youtube.com/watch?v=paIKpHJvTlg&amp;t=14s" TargetMode="External"/><Relationship Id="rId5"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international.yeditepe.edu.tr/tr/international/outgoing-students/belgeler"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5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56.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9.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forms.gle/SHzJPdhvD5MX99Ee6" TargetMode="Externa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64.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64.png"/><Relationship Id="rId4" Type="http://schemas.openxmlformats.org/officeDocument/2006/relationships/image" Target="../media/image55.png"/><Relationship Id="rId5"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13.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13.png"/><Relationship Id="rId4" Type="http://schemas.openxmlformats.org/officeDocument/2006/relationships/image" Target="../media/image75.png"/><Relationship Id="rId5"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1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1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71.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7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4.xml"/><Relationship Id="rId3" Type="http://schemas.openxmlformats.org/officeDocument/2006/relationships/image" Target="../media/image74.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8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8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 Id="rId3" Type="http://schemas.openxmlformats.org/officeDocument/2006/relationships/image" Target="../media/image82.png"/><Relationship Id="rId4" Type="http://schemas.openxmlformats.org/officeDocument/2006/relationships/hyperlink" Target="http://meet.google.com/qdu-zeae-abu"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hyperlink" Target="mailto:esnyeditepe@esnturkey.org" TargetMode="External"/><Relationship Id="rId4" Type="http://schemas.openxmlformats.org/officeDocument/2006/relationships/hyperlink" Target="https://www.facebook.com/groups/139506554876762" TargetMode="External"/><Relationship Id="rId5" Type="http://schemas.openxmlformats.org/officeDocument/2006/relationships/image" Target="../media/image8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1.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 Id="rId3" Type="http://schemas.openxmlformats.org/officeDocument/2006/relationships/image" Target="../media/image84.gi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7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
          <p:cNvSpPr txBox="1"/>
          <p:nvPr>
            <p:ph type="ctrTitle"/>
          </p:nvPr>
        </p:nvSpPr>
        <p:spPr>
          <a:xfrm>
            <a:off x="458700" y="1066725"/>
            <a:ext cx="6560100" cy="3500400"/>
          </a:xfrm>
          <a:prstGeom prst="rect">
            <a:avLst/>
          </a:prstGeom>
          <a:solidFill>
            <a:schemeClr val="lt1">
              <a:alpha val="60000"/>
            </a:schemeClr>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950"/>
              <a:buFont typeface="Calibri"/>
              <a:buNone/>
            </a:pPr>
            <a:r>
              <a:rPr lang="en-US" sz="4700">
                <a:latin typeface="Comic Sans MS"/>
                <a:ea typeface="Comic Sans MS"/>
                <a:cs typeface="Comic Sans MS"/>
                <a:sym typeface="Comic Sans MS"/>
              </a:rPr>
              <a:t>Erasmus+ </a:t>
            </a:r>
            <a:endParaRPr sz="4700">
              <a:latin typeface="Comic Sans MS"/>
              <a:ea typeface="Comic Sans MS"/>
              <a:cs typeface="Comic Sans MS"/>
              <a:sym typeface="Comic Sans MS"/>
            </a:endParaRPr>
          </a:p>
          <a:p>
            <a:pPr indent="0" lvl="0" marL="0" rtl="0" algn="ctr">
              <a:lnSpc>
                <a:spcPct val="90000"/>
              </a:lnSpc>
              <a:spcBef>
                <a:spcPts val="0"/>
              </a:spcBef>
              <a:spcAft>
                <a:spcPts val="0"/>
              </a:spcAft>
              <a:buClr>
                <a:schemeClr val="dk1"/>
              </a:buClr>
              <a:buSzPts val="4950"/>
              <a:buFont typeface="Calibri"/>
              <a:buNone/>
            </a:pPr>
            <a:r>
              <a:rPr lang="en-US" sz="4700">
                <a:latin typeface="Comic Sans MS"/>
                <a:ea typeface="Comic Sans MS"/>
                <a:cs typeface="Comic Sans MS"/>
                <a:sym typeface="Comic Sans MS"/>
              </a:rPr>
              <a:t>Öğrenim Hareketliliği </a:t>
            </a:r>
            <a:br>
              <a:rPr lang="en-US" sz="4700">
                <a:latin typeface="Comic Sans MS"/>
                <a:ea typeface="Comic Sans MS"/>
                <a:cs typeface="Comic Sans MS"/>
                <a:sym typeface="Comic Sans MS"/>
              </a:rPr>
            </a:br>
            <a:r>
              <a:rPr lang="en-US" sz="4700">
                <a:latin typeface="Comic Sans MS"/>
                <a:ea typeface="Comic Sans MS"/>
                <a:cs typeface="Comic Sans MS"/>
                <a:sym typeface="Comic Sans MS"/>
              </a:rPr>
              <a:t> Oryantasyon Programı</a:t>
            </a:r>
            <a:endParaRPr sz="4700">
              <a:latin typeface="Comic Sans MS"/>
              <a:ea typeface="Comic Sans MS"/>
              <a:cs typeface="Comic Sans MS"/>
              <a:sym typeface="Comic Sans MS"/>
            </a:endParaRPr>
          </a:p>
        </p:txBody>
      </p:sp>
      <p:sp>
        <p:nvSpPr>
          <p:cNvPr id="236" name="Google Shape;236;p1"/>
          <p:cNvSpPr txBox="1"/>
          <p:nvPr>
            <p:ph idx="1" type="subTitle"/>
          </p:nvPr>
        </p:nvSpPr>
        <p:spPr>
          <a:xfrm>
            <a:off x="458701" y="4642283"/>
            <a:ext cx="11274600" cy="1799400"/>
          </a:xfrm>
          <a:prstGeom prst="rect">
            <a:avLst/>
          </a:prstGeom>
          <a:solidFill>
            <a:srgbClr val="703F51">
              <a:alpha val="28235"/>
            </a:srgbClr>
          </a:solidFill>
          <a:ln>
            <a:noFill/>
          </a:ln>
        </p:spPr>
        <p:txBody>
          <a:bodyPr anchorCtr="0" anchor="t" bIns="45700" lIns="91425" spcFirstLastPara="1" rIns="90000" wrap="square" tIns="252000">
            <a:normAutofit/>
          </a:bodyPr>
          <a:lstStyle/>
          <a:p>
            <a:pPr indent="0" lvl="0" marL="0" rtl="0" algn="ctr">
              <a:lnSpc>
                <a:spcPct val="90000"/>
              </a:lnSpc>
              <a:spcBef>
                <a:spcPts val="1000"/>
              </a:spcBef>
              <a:spcAft>
                <a:spcPts val="0"/>
              </a:spcAft>
              <a:buSzPts val="1800"/>
              <a:buNone/>
            </a:pPr>
            <a:r>
              <a:rPr lang="en-US" sz="3200"/>
              <a:t>Temmuz,</a:t>
            </a:r>
            <a:r>
              <a:rPr lang="en-US" sz="3200"/>
              <a:t> 2025</a:t>
            </a:r>
            <a:endParaRPr sz="3200"/>
          </a:p>
        </p:txBody>
      </p:sp>
      <p:pic>
        <p:nvPicPr>
          <p:cNvPr id="237" name="Google Shape;237;p1"/>
          <p:cNvPicPr preferRelativeResize="0"/>
          <p:nvPr/>
        </p:nvPicPr>
        <p:blipFill rotWithShape="1">
          <a:blip r:embed="rId3">
            <a:alphaModFix/>
          </a:blip>
          <a:srcRect b="0" l="0" r="0" t="0"/>
          <a:stretch/>
        </p:blipFill>
        <p:spPr>
          <a:xfrm>
            <a:off x="7018800" y="1085596"/>
            <a:ext cx="4631226" cy="3462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500"/>
                                        <p:tgtEl>
                                          <p:spTgt spid="237"/>
                                        </p:tgtEl>
                                        <p:attrNameLst>
                                          <p:attrName>ppt_w</p:attrName>
                                        </p:attrNameLst>
                                      </p:cBhvr>
                                      <p:tavLst>
                                        <p:tav fmla="" tm="0">
                                          <p:val>
                                            <p:strVal val="0"/>
                                          </p:val>
                                        </p:tav>
                                        <p:tav fmla="" tm="100000">
                                          <p:val>
                                            <p:strVal val="#ppt_w"/>
                                          </p:val>
                                        </p:tav>
                                      </p:tavLst>
                                    </p:anim>
                                    <p:anim calcmode="lin" valueType="num">
                                      <p:cBhvr additive="base">
                                        <p:cTn dur="500"/>
                                        <p:tgtEl>
                                          <p:spTgt spid="23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descr="Logo with hanger, text, and mini mountain on the bottom" id="312" name="Google Shape;312;g15bb2b8be65_0_68"/>
          <p:cNvPicPr preferRelativeResize="0"/>
          <p:nvPr/>
        </p:nvPicPr>
        <p:blipFill rotWithShape="1">
          <a:blip r:embed="rId3">
            <a:alphaModFix/>
          </a:blip>
          <a:srcRect b="0" l="0" r="0" t="0"/>
          <a:stretch/>
        </p:blipFill>
        <p:spPr>
          <a:xfrm>
            <a:off x="10534467" y="789427"/>
            <a:ext cx="786384" cy="433314"/>
          </a:xfrm>
          <a:prstGeom prst="rect">
            <a:avLst/>
          </a:prstGeom>
          <a:noFill/>
          <a:ln>
            <a:noFill/>
          </a:ln>
        </p:spPr>
      </p:pic>
      <p:sp>
        <p:nvSpPr>
          <p:cNvPr id="313" name="Google Shape;313;g15bb2b8be65_0_68"/>
          <p:cNvSpPr txBox="1"/>
          <p:nvPr>
            <p:ph idx="10" type="dt"/>
          </p:nvPr>
        </p:nvSpPr>
        <p:spPr>
          <a:xfrm>
            <a:off x="10265399" y="5810400"/>
            <a:ext cx="1080000" cy="234000"/>
          </a:xfrm>
          <a:prstGeom prst="rect">
            <a:avLst/>
          </a:prstGeom>
          <a:noFill/>
          <a:ln>
            <a:noFill/>
          </a:ln>
        </p:spPr>
        <p:txBody>
          <a:bodyPr anchorCtr="0" anchor="b" bIns="0" lIns="91425" spcFirstLastPara="1" rIns="0" wrap="square" tIns="0">
            <a:noAutofit/>
          </a:bodyPr>
          <a:lstStyle/>
          <a:p>
            <a:pPr indent="0" lvl="0" marL="0" rtl="0" algn="r">
              <a:lnSpc>
                <a:spcPct val="100000"/>
              </a:lnSpc>
              <a:spcBef>
                <a:spcPts val="0"/>
              </a:spcBef>
              <a:spcAft>
                <a:spcPts val="0"/>
              </a:spcAft>
              <a:buClr>
                <a:srgbClr val="D8D8D8"/>
              </a:buClr>
              <a:buSzPts val="1400"/>
              <a:buFont typeface="Century Gothic"/>
              <a:buNone/>
            </a:pPr>
            <a:r>
              <a:rPr lang="en-US">
                <a:solidFill>
                  <a:srgbClr val="D8D8D8"/>
                </a:solidFill>
              </a:rPr>
              <a:t>03/10/19</a:t>
            </a:r>
            <a:endParaRPr>
              <a:solidFill>
                <a:srgbClr val="D8D8D8"/>
              </a:solidFill>
            </a:endParaRPr>
          </a:p>
        </p:txBody>
      </p:sp>
      <p:sp>
        <p:nvSpPr>
          <p:cNvPr id="314" name="Google Shape;314;g15bb2b8be65_0_68"/>
          <p:cNvSpPr txBox="1"/>
          <p:nvPr>
            <p:ph idx="11" type="ftr"/>
          </p:nvPr>
        </p:nvSpPr>
        <p:spPr>
          <a:xfrm>
            <a:off x="7230599" y="6057923"/>
            <a:ext cx="4114800" cy="234000"/>
          </a:xfrm>
          <a:prstGeom prst="rect">
            <a:avLst/>
          </a:prstGeom>
          <a:noFill/>
          <a:ln>
            <a:noFill/>
          </a:ln>
        </p:spPr>
        <p:txBody>
          <a:bodyPr anchorCtr="0" anchor="t" bIns="0" lIns="91425" spcFirstLastPara="1" rIns="0" wrap="square" tIns="0">
            <a:noAutofit/>
          </a:bodyPr>
          <a:lstStyle/>
          <a:p>
            <a:pPr indent="0" lvl="0" marL="0" rtl="0" algn="r">
              <a:lnSpc>
                <a:spcPct val="100000"/>
              </a:lnSpc>
              <a:spcBef>
                <a:spcPts val="0"/>
              </a:spcBef>
              <a:spcAft>
                <a:spcPts val="0"/>
              </a:spcAft>
              <a:buClr>
                <a:srgbClr val="D8D8D8"/>
              </a:buClr>
              <a:buSzPts val="1400"/>
              <a:buFont typeface="Century Gothic"/>
              <a:buNone/>
            </a:pPr>
            <a:r>
              <a:rPr lang="en-US">
                <a:solidFill>
                  <a:srgbClr val="D8D8D8"/>
                </a:solidFill>
              </a:rPr>
              <a:t>ADD A FOOTER</a:t>
            </a:r>
            <a:endParaRPr/>
          </a:p>
        </p:txBody>
      </p:sp>
      <p:sp>
        <p:nvSpPr>
          <p:cNvPr id="315" name="Google Shape;315;g15bb2b8be65_0_68"/>
          <p:cNvSpPr txBox="1"/>
          <p:nvPr>
            <p:ph idx="12" type="sldNum"/>
          </p:nvPr>
        </p:nvSpPr>
        <p:spPr>
          <a:xfrm>
            <a:off x="641478" y="6057923"/>
            <a:ext cx="394200"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id="316" name="Google Shape;316;g15bb2b8be65_0_68"/>
          <p:cNvPicPr preferRelativeResize="0"/>
          <p:nvPr/>
        </p:nvPicPr>
        <p:blipFill rotWithShape="1">
          <a:blip r:embed="rId4">
            <a:alphaModFix/>
          </a:blip>
          <a:srcRect b="0" l="0" r="0" t="704"/>
          <a:stretch/>
        </p:blipFill>
        <p:spPr>
          <a:xfrm>
            <a:off x="218708" y="261256"/>
            <a:ext cx="5989049" cy="6365647"/>
          </a:xfrm>
          <a:prstGeom prst="rect">
            <a:avLst/>
          </a:prstGeom>
          <a:noFill/>
          <a:ln>
            <a:noFill/>
          </a:ln>
        </p:spPr>
      </p:pic>
      <p:pic>
        <p:nvPicPr>
          <p:cNvPr id="317" name="Google Shape;317;g15bb2b8be65_0_68"/>
          <p:cNvPicPr preferRelativeResize="0"/>
          <p:nvPr/>
        </p:nvPicPr>
        <p:blipFill rotWithShape="1">
          <a:blip r:embed="rId5">
            <a:alphaModFix/>
          </a:blip>
          <a:srcRect b="0" l="0" r="0" t="40957"/>
          <a:stretch/>
        </p:blipFill>
        <p:spPr>
          <a:xfrm>
            <a:off x="6590183" y="2307256"/>
            <a:ext cx="5386356" cy="3703594"/>
          </a:xfrm>
          <a:prstGeom prst="rect">
            <a:avLst/>
          </a:prstGeom>
          <a:noFill/>
          <a:ln>
            <a:noFill/>
          </a:ln>
        </p:spPr>
      </p:pic>
      <p:sp>
        <p:nvSpPr>
          <p:cNvPr id="318" name="Google Shape;318;g15bb2b8be65_0_68"/>
          <p:cNvSpPr/>
          <p:nvPr/>
        </p:nvSpPr>
        <p:spPr>
          <a:xfrm>
            <a:off x="4695824" y="381000"/>
            <a:ext cx="1390800" cy="561900"/>
          </a:xfrm>
          <a:prstGeom prst="roundRect">
            <a:avLst>
              <a:gd fmla="val 16667" name="adj"/>
            </a:avLst>
          </a:prstGeom>
          <a:noFill/>
          <a:ln cap="flat" cmpd="sng" w="5715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9" name="Google Shape;319;g15bb2b8be65_0_68"/>
          <p:cNvSpPr/>
          <p:nvPr/>
        </p:nvSpPr>
        <p:spPr>
          <a:xfrm>
            <a:off x="152400" y="1257300"/>
            <a:ext cx="228600" cy="228600"/>
          </a:xfrm>
          <a:prstGeom prst="rightArrow">
            <a:avLst>
              <a:gd fmla="val 50000" name="adj1"/>
              <a:gd fmla="val 50000" name="adj2"/>
            </a:avLst>
          </a:prstGeom>
          <a:solidFill>
            <a:schemeClr val="accent1"/>
          </a:solidFill>
          <a:ln cap="flat" cmpd="sng" w="12700">
            <a:solidFill>
              <a:srgbClr val="6D3E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0" name="Google Shape;320;g15bb2b8be65_0_68"/>
          <p:cNvSpPr/>
          <p:nvPr/>
        </p:nvSpPr>
        <p:spPr>
          <a:xfrm>
            <a:off x="152400" y="1790700"/>
            <a:ext cx="228600" cy="228600"/>
          </a:xfrm>
          <a:prstGeom prst="rightArrow">
            <a:avLst>
              <a:gd fmla="val 50000" name="adj1"/>
              <a:gd fmla="val 50000" name="adj2"/>
            </a:avLst>
          </a:prstGeom>
          <a:solidFill>
            <a:schemeClr val="accent1"/>
          </a:solidFill>
          <a:ln cap="flat" cmpd="sng" w="12700">
            <a:solidFill>
              <a:srgbClr val="6D3E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1" name="Google Shape;321;g15bb2b8be65_0_68"/>
          <p:cNvSpPr/>
          <p:nvPr/>
        </p:nvSpPr>
        <p:spPr>
          <a:xfrm>
            <a:off x="152400" y="2307256"/>
            <a:ext cx="228600" cy="228600"/>
          </a:xfrm>
          <a:prstGeom prst="rightArrow">
            <a:avLst>
              <a:gd fmla="val 50000" name="adj1"/>
              <a:gd fmla="val 50000" name="adj2"/>
            </a:avLst>
          </a:prstGeom>
          <a:solidFill>
            <a:schemeClr val="accent1"/>
          </a:solidFill>
          <a:ln cap="flat" cmpd="sng" w="12700">
            <a:solidFill>
              <a:srgbClr val="6D3E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2" name="Google Shape;322;g15bb2b8be65_0_68"/>
          <p:cNvSpPr/>
          <p:nvPr/>
        </p:nvSpPr>
        <p:spPr>
          <a:xfrm>
            <a:off x="190500" y="3657600"/>
            <a:ext cx="228600" cy="228600"/>
          </a:xfrm>
          <a:prstGeom prst="rightArrow">
            <a:avLst>
              <a:gd fmla="val 50000" name="adj1"/>
              <a:gd fmla="val 50000" name="adj2"/>
            </a:avLst>
          </a:prstGeom>
          <a:solidFill>
            <a:schemeClr val="accent1"/>
          </a:solidFill>
          <a:ln cap="flat" cmpd="sng" w="12700">
            <a:solidFill>
              <a:srgbClr val="6D3E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3" name="Google Shape;323;g15bb2b8be65_0_68"/>
          <p:cNvSpPr/>
          <p:nvPr/>
        </p:nvSpPr>
        <p:spPr>
          <a:xfrm>
            <a:off x="190500" y="5800875"/>
            <a:ext cx="228600" cy="228600"/>
          </a:xfrm>
          <a:prstGeom prst="rightArrow">
            <a:avLst>
              <a:gd fmla="val 50000" name="adj1"/>
              <a:gd fmla="val 50000" name="adj2"/>
            </a:avLst>
          </a:prstGeom>
          <a:solidFill>
            <a:schemeClr val="accent1"/>
          </a:solidFill>
          <a:ln cap="flat" cmpd="sng" w="12700">
            <a:solidFill>
              <a:srgbClr val="6D3E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4" name="Google Shape;324;g15bb2b8be65_0_68"/>
          <p:cNvSpPr/>
          <p:nvPr/>
        </p:nvSpPr>
        <p:spPr>
          <a:xfrm>
            <a:off x="5552527" y="4133850"/>
            <a:ext cx="406800" cy="342900"/>
          </a:xfrm>
          <a:prstGeom prst="star5">
            <a:avLst>
              <a:gd fmla="val 19098" name="adj"/>
              <a:gd fmla="val 105146" name="hf"/>
              <a:gd fmla="val 110557" name="vf"/>
            </a:avLst>
          </a:prstGeom>
          <a:solidFill>
            <a:schemeClr val="accent1"/>
          </a:solidFill>
          <a:ln cap="flat" cmpd="sng" w="12700">
            <a:solidFill>
              <a:srgbClr val="6D3E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5" name="Google Shape;325;g15bb2b8be65_0_68"/>
          <p:cNvSpPr/>
          <p:nvPr/>
        </p:nvSpPr>
        <p:spPr>
          <a:xfrm>
            <a:off x="5552527" y="6191262"/>
            <a:ext cx="406800" cy="342900"/>
          </a:xfrm>
          <a:prstGeom prst="star5">
            <a:avLst>
              <a:gd fmla="val 19098" name="adj"/>
              <a:gd fmla="val 105146" name="hf"/>
              <a:gd fmla="val 110557" name="vf"/>
            </a:avLst>
          </a:prstGeom>
          <a:solidFill>
            <a:schemeClr val="accent1"/>
          </a:solidFill>
          <a:ln cap="flat" cmpd="sng" w="12700">
            <a:solidFill>
              <a:srgbClr val="6D3E4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26" name="Google Shape;326;g15bb2b8be65_0_68"/>
          <p:cNvPicPr preferRelativeResize="0"/>
          <p:nvPr/>
        </p:nvPicPr>
        <p:blipFill rotWithShape="1">
          <a:blip r:embed="rId6">
            <a:alphaModFix/>
          </a:blip>
          <a:srcRect b="0" l="0" r="0" t="0"/>
          <a:stretch/>
        </p:blipFill>
        <p:spPr>
          <a:xfrm>
            <a:off x="6500844" y="455741"/>
            <a:ext cx="5538754" cy="1990778"/>
          </a:xfrm>
          <a:prstGeom prst="rect">
            <a:avLst/>
          </a:prstGeom>
          <a:noFill/>
          <a:ln>
            <a:noFill/>
          </a:ln>
        </p:spPr>
      </p:pic>
      <p:sp>
        <p:nvSpPr>
          <p:cNvPr id="327" name="Google Shape;327;g15bb2b8be65_0_68"/>
          <p:cNvSpPr/>
          <p:nvPr/>
        </p:nvSpPr>
        <p:spPr>
          <a:xfrm>
            <a:off x="10534467" y="371300"/>
            <a:ext cx="1418700" cy="561900"/>
          </a:xfrm>
          <a:prstGeom prst="roundRect">
            <a:avLst>
              <a:gd fmla="val 16667" name="adj"/>
            </a:avLst>
          </a:prstGeom>
          <a:noFill/>
          <a:ln cap="flat" cmpd="sng" w="57150">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descr="agreement icon ile ilgili gÃ¶rsel sonucu" id="332" name="Google Shape;332;g15bb2b8be65_0_87"/>
          <p:cNvPicPr preferRelativeResize="0"/>
          <p:nvPr/>
        </p:nvPicPr>
        <p:blipFill rotWithShape="1">
          <a:blip r:embed="rId3">
            <a:alphaModFix/>
          </a:blip>
          <a:srcRect b="0" l="0" r="0" t="0"/>
          <a:stretch/>
        </p:blipFill>
        <p:spPr>
          <a:xfrm>
            <a:off x="9838849" y="0"/>
            <a:ext cx="2282514" cy="2282514"/>
          </a:xfrm>
          <a:prstGeom prst="rect">
            <a:avLst/>
          </a:prstGeom>
          <a:noFill/>
          <a:ln>
            <a:noFill/>
          </a:ln>
        </p:spPr>
      </p:pic>
      <p:sp>
        <p:nvSpPr>
          <p:cNvPr id="333" name="Google Shape;333;g15bb2b8be65_0_87"/>
          <p:cNvSpPr txBox="1"/>
          <p:nvPr>
            <p:ph type="title"/>
          </p:nvPr>
        </p:nvSpPr>
        <p:spPr>
          <a:xfrm>
            <a:off x="830126" y="357929"/>
            <a:ext cx="5062800" cy="540000"/>
          </a:xfrm>
          <a:prstGeom prst="rect">
            <a:avLst/>
          </a:prstGeom>
          <a:noFill/>
          <a:ln>
            <a:noFill/>
          </a:ln>
        </p:spPr>
        <p:txBody>
          <a:bodyPr anchorCtr="0" anchor="b" bIns="0" lIns="36000" spcFirstLastPara="1" rIns="0" wrap="square" tIns="0">
            <a:normAutofit fontScale="90000"/>
          </a:bodyPr>
          <a:lstStyle/>
          <a:p>
            <a:pPr indent="0" lvl="0" marL="0" rtl="0" algn="l">
              <a:lnSpc>
                <a:spcPct val="90000"/>
              </a:lnSpc>
              <a:spcBef>
                <a:spcPts val="0"/>
              </a:spcBef>
              <a:spcAft>
                <a:spcPts val="0"/>
              </a:spcAft>
              <a:buClr>
                <a:schemeClr val="dk1"/>
              </a:buClr>
              <a:buSzPct val="111111"/>
              <a:buFont typeface="Calibri"/>
              <a:buNone/>
            </a:pPr>
            <a:br>
              <a:rPr lang="en-US" sz="3240"/>
            </a:br>
            <a:r>
              <a:rPr lang="en-US" sz="3240"/>
              <a:t>  Learning Agreement - 1 </a:t>
            </a:r>
            <a:endParaRPr sz="3240"/>
          </a:p>
        </p:txBody>
      </p:sp>
      <p:sp>
        <p:nvSpPr>
          <p:cNvPr id="334" name="Google Shape;334;g15bb2b8be65_0_87"/>
          <p:cNvSpPr txBox="1"/>
          <p:nvPr>
            <p:ph idx="1" type="body"/>
          </p:nvPr>
        </p:nvSpPr>
        <p:spPr>
          <a:xfrm>
            <a:off x="1035541" y="955986"/>
            <a:ext cx="6935100" cy="364800"/>
          </a:xfrm>
          <a:prstGeom prst="rect">
            <a:avLst/>
          </a:prstGeom>
          <a:noFill/>
          <a:ln>
            <a:noFill/>
          </a:ln>
        </p:spPr>
        <p:txBody>
          <a:bodyPr anchorCtr="0" anchor="t" bIns="0" lIns="36000" spcFirstLastPara="1" rIns="0" wrap="square" tIns="0">
            <a:normAutofit/>
          </a:bodyPr>
          <a:lstStyle/>
          <a:p>
            <a:pPr indent="0" lvl="0" marL="0" rtl="0" algn="l">
              <a:lnSpc>
                <a:spcPct val="90000"/>
              </a:lnSpc>
              <a:spcBef>
                <a:spcPts val="0"/>
              </a:spcBef>
              <a:spcAft>
                <a:spcPts val="0"/>
              </a:spcAft>
              <a:buClr>
                <a:schemeClr val="dk2"/>
              </a:buClr>
              <a:buSzPts val="1800"/>
              <a:buNone/>
            </a:pPr>
            <a:r>
              <a:rPr b="1" lang="en-US"/>
              <a:t>BEFORE THE MOBILITY KISMI </a:t>
            </a:r>
            <a:endParaRPr b="1"/>
          </a:p>
        </p:txBody>
      </p:sp>
      <p:sp>
        <p:nvSpPr>
          <p:cNvPr id="335" name="Google Shape;335;g15bb2b8be65_0_87"/>
          <p:cNvSpPr txBox="1"/>
          <p:nvPr>
            <p:ph idx="12" type="sldNum"/>
          </p:nvPr>
        </p:nvSpPr>
        <p:spPr>
          <a:xfrm>
            <a:off x="641478" y="6057923"/>
            <a:ext cx="394200"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336" name="Google Shape;336;g15bb2b8be65_0_87"/>
          <p:cNvSpPr txBox="1"/>
          <p:nvPr>
            <p:ph idx="3" type="body"/>
          </p:nvPr>
        </p:nvSpPr>
        <p:spPr>
          <a:xfrm>
            <a:off x="830128" y="1407890"/>
            <a:ext cx="8691300" cy="5261400"/>
          </a:xfrm>
          <a:prstGeom prst="rect">
            <a:avLst/>
          </a:prstGeom>
          <a:noFill/>
          <a:ln>
            <a:noFill/>
          </a:ln>
        </p:spPr>
        <p:txBody>
          <a:bodyPr anchorCtr="0" anchor="t" bIns="45700" lIns="91425" spcFirstLastPara="1" rIns="91425" wrap="square" tIns="45700">
            <a:normAutofit/>
          </a:bodyPr>
          <a:lstStyle/>
          <a:p>
            <a:pPr indent="-76200" lvl="0" marL="228600" rtl="0" algn="just">
              <a:lnSpc>
                <a:spcPct val="90000"/>
              </a:lnSpc>
              <a:spcBef>
                <a:spcPts val="1000"/>
              </a:spcBef>
              <a:spcAft>
                <a:spcPts val="0"/>
              </a:spcAft>
              <a:buClr>
                <a:schemeClr val="dk1"/>
              </a:buClr>
              <a:buSzPts val="2400"/>
              <a:buNone/>
            </a:pPr>
            <a:r>
              <a:t/>
            </a:r>
            <a:endParaRPr sz="2400"/>
          </a:p>
          <a:p>
            <a:pPr indent="-228600" lvl="0" marL="228600" rtl="0" algn="just">
              <a:lnSpc>
                <a:spcPct val="90000"/>
              </a:lnSpc>
              <a:spcBef>
                <a:spcPts val="1000"/>
              </a:spcBef>
              <a:spcAft>
                <a:spcPts val="0"/>
              </a:spcAft>
              <a:buClr>
                <a:schemeClr val="dk1"/>
              </a:buClr>
              <a:buSzPts val="2400"/>
              <a:buChar char="•"/>
            </a:pPr>
            <a:r>
              <a:rPr lang="en-US" sz="2400"/>
              <a:t>Belgede </a:t>
            </a:r>
            <a:r>
              <a:rPr b="1" lang="en-US" sz="2400"/>
              <a:t>Table A </a:t>
            </a:r>
            <a:r>
              <a:rPr lang="en-US" sz="2400"/>
              <a:t>kısmına, partner üniversitede alacağınız dersleri ve kredilerini; </a:t>
            </a:r>
            <a:r>
              <a:rPr b="1" lang="en-US" sz="2400"/>
              <a:t>Table B </a:t>
            </a:r>
            <a:r>
              <a:rPr lang="en-US" sz="2400"/>
              <a:t>kısmına ise partnerde almayı planladığınız bu derslerin Yeditepe’deki karşılıkları ve toplam kredileri yazılmalıdır. </a:t>
            </a:r>
            <a:endParaRPr sz="2400"/>
          </a:p>
          <a:p>
            <a:pPr indent="0" lvl="0" marL="0" rtl="0" algn="just">
              <a:lnSpc>
                <a:spcPct val="90000"/>
              </a:lnSpc>
              <a:spcBef>
                <a:spcPts val="1000"/>
              </a:spcBef>
              <a:spcAft>
                <a:spcPts val="0"/>
              </a:spcAft>
              <a:buClr>
                <a:schemeClr val="dk1"/>
              </a:buClr>
              <a:buSzPts val="2400"/>
              <a:buNone/>
            </a:pPr>
            <a:r>
              <a:t/>
            </a:r>
            <a:endParaRPr sz="2400"/>
          </a:p>
          <a:p>
            <a:pPr indent="-228600" lvl="0" marL="228600" rtl="0" algn="just">
              <a:lnSpc>
                <a:spcPct val="90000"/>
              </a:lnSpc>
              <a:spcBef>
                <a:spcPts val="1000"/>
              </a:spcBef>
              <a:spcAft>
                <a:spcPts val="0"/>
              </a:spcAft>
              <a:buClr>
                <a:schemeClr val="dk1"/>
              </a:buClr>
              <a:buSzPts val="2400"/>
              <a:buChar char="•"/>
            </a:pPr>
            <a:r>
              <a:rPr lang="en-US" sz="2400"/>
              <a:t>Yeditepe’de karşılık gelecek derslerin, partner üniversitede alınan derslerle birebir eşleşmesi gerekmez. Bunun yerine Table A ve Table B’deki derslere ait </a:t>
            </a:r>
            <a:r>
              <a:rPr b="1" lang="en-US" sz="2400" u="sng"/>
              <a:t>toplam kredi miktarının denk olması</a:t>
            </a:r>
            <a:r>
              <a:rPr b="1" lang="en-US" sz="2400"/>
              <a:t> </a:t>
            </a:r>
            <a:r>
              <a:rPr lang="en-US" sz="2400"/>
              <a:t>önemlidir. </a:t>
            </a:r>
            <a:endParaRPr/>
          </a:p>
          <a:p>
            <a:pPr indent="-228600" lvl="0" marL="228600" rtl="0" algn="just">
              <a:lnSpc>
                <a:spcPct val="90000"/>
              </a:lnSpc>
              <a:spcBef>
                <a:spcPts val="1000"/>
              </a:spcBef>
              <a:spcAft>
                <a:spcPts val="0"/>
              </a:spcAft>
              <a:buClr>
                <a:schemeClr val="dk1"/>
              </a:buClr>
              <a:buSzPts val="2400"/>
              <a:buChar char="•"/>
            </a:pPr>
            <a:r>
              <a:rPr lang="en-US" sz="2400"/>
              <a:t>27 AKTS altında kredi Fakülte Yönetim Kurulu’nun iznine tabiidir. </a:t>
            </a:r>
            <a:endParaRPr/>
          </a:p>
          <a:p>
            <a:pPr indent="-76200" lvl="0" marL="228600" rtl="0" algn="just">
              <a:lnSpc>
                <a:spcPct val="90000"/>
              </a:lnSpc>
              <a:spcBef>
                <a:spcPts val="1000"/>
              </a:spcBef>
              <a:spcAft>
                <a:spcPts val="0"/>
              </a:spcAft>
              <a:buClr>
                <a:schemeClr val="dk1"/>
              </a:buClr>
              <a:buSzPts val="2400"/>
              <a:buNone/>
            </a:pPr>
            <a:r>
              <a:t/>
            </a:r>
            <a:endParaRPr sz="2400"/>
          </a:p>
          <a:p>
            <a:pPr indent="0" lvl="0" marL="0" rtl="0" algn="just">
              <a:lnSpc>
                <a:spcPct val="90000"/>
              </a:lnSpc>
              <a:spcBef>
                <a:spcPts val="1000"/>
              </a:spcBef>
              <a:spcAft>
                <a:spcPts val="0"/>
              </a:spcAft>
              <a:buClr>
                <a:schemeClr val="dk1"/>
              </a:buClr>
              <a:buSzPts val="2400"/>
              <a:buNone/>
            </a:pPr>
            <a:r>
              <a:t/>
            </a:r>
            <a:endParaRPr sz="2400"/>
          </a:p>
          <a:p>
            <a:pPr indent="-76200" lvl="0" marL="228600" rtl="0" algn="just">
              <a:lnSpc>
                <a:spcPct val="90000"/>
              </a:lnSpc>
              <a:spcBef>
                <a:spcPts val="1000"/>
              </a:spcBef>
              <a:spcAft>
                <a:spcPts val="0"/>
              </a:spcAft>
              <a:buClr>
                <a:schemeClr val="dk1"/>
              </a:buClr>
              <a:buSzPts val="2400"/>
              <a:buNone/>
            </a:pPr>
            <a:r>
              <a:t/>
            </a:r>
            <a:endParaRPr sz="2400"/>
          </a:p>
          <a:p>
            <a:pPr indent="-76200" lvl="0" marL="228600" rtl="0" algn="just">
              <a:lnSpc>
                <a:spcPct val="90000"/>
              </a:lnSpc>
              <a:spcBef>
                <a:spcPts val="1000"/>
              </a:spcBef>
              <a:spcAft>
                <a:spcPts val="0"/>
              </a:spcAft>
              <a:buClr>
                <a:schemeClr val="dk1"/>
              </a:buClr>
              <a:buSzPts val="2400"/>
              <a:buNone/>
            </a:pPr>
            <a:r>
              <a:t/>
            </a:r>
            <a:endParaRPr sz="2400"/>
          </a:p>
        </p:txBody>
      </p:sp>
      <p:pic>
        <p:nvPicPr>
          <p:cNvPr descr="agreement icon ile ilgili gÃ¶rsel sonucu" id="337" name="Google Shape;337;g15bb2b8be65_0_87"/>
          <p:cNvPicPr preferRelativeResize="0"/>
          <p:nvPr/>
        </p:nvPicPr>
        <p:blipFill rotWithShape="1">
          <a:blip r:embed="rId4">
            <a:alphaModFix/>
          </a:blip>
          <a:srcRect b="0" l="0" r="0" t="0"/>
          <a:stretch/>
        </p:blipFill>
        <p:spPr>
          <a:xfrm>
            <a:off x="9838849" y="1758884"/>
            <a:ext cx="2411334" cy="24113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descr="agreement icon ile ilgili gÃ¶rsel sonucu" id="342" name="Google Shape;342;g15bb2b8be65_0_96"/>
          <p:cNvPicPr preferRelativeResize="0"/>
          <p:nvPr/>
        </p:nvPicPr>
        <p:blipFill rotWithShape="1">
          <a:blip r:embed="rId3">
            <a:alphaModFix/>
          </a:blip>
          <a:srcRect b="0" l="0" r="0" t="0"/>
          <a:stretch/>
        </p:blipFill>
        <p:spPr>
          <a:xfrm>
            <a:off x="9838849" y="0"/>
            <a:ext cx="2282514" cy="2282514"/>
          </a:xfrm>
          <a:prstGeom prst="rect">
            <a:avLst/>
          </a:prstGeom>
          <a:noFill/>
          <a:ln>
            <a:noFill/>
          </a:ln>
        </p:spPr>
      </p:pic>
      <p:sp>
        <p:nvSpPr>
          <p:cNvPr id="343" name="Google Shape;343;g15bb2b8be65_0_96"/>
          <p:cNvSpPr txBox="1"/>
          <p:nvPr>
            <p:ph type="title"/>
          </p:nvPr>
        </p:nvSpPr>
        <p:spPr>
          <a:xfrm>
            <a:off x="830126" y="357929"/>
            <a:ext cx="5062800" cy="540000"/>
          </a:xfrm>
          <a:prstGeom prst="rect">
            <a:avLst/>
          </a:prstGeom>
          <a:noFill/>
          <a:ln>
            <a:noFill/>
          </a:ln>
        </p:spPr>
        <p:txBody>
          <a:bodyPr anchorCtr="0" anchor="b" bIns="0" lIns="36000" spcFirstLastPara="1" rIns="0" wrap="square" tIns="0">
            <a:normAutofit fontScale="90000"/>
          </a:bodyPr>
          <a:lstStyle/>
          <a:p>
            <a:pPr indent="0" lvl="0" marL="0" rtl="0" algn="l">
              <a:lnSpc>
                <a:spcPct val="90000"/>
              </a:lnSpc>
              <a:spcBef>
                <a:spcPts val="0"/>
              </a:spcBef>
              <a:spcAft>
                <a:spcPts val="0"/>
              </a:spcAft>
              <a:buClr>
                <a:schemeClr val="dk1"/>
              </a:buClr>
              <a:buSzPct val="111111"/>
              <a:buFont typeface="Calibri"/>
              <a:buNone/>
            </a:pPr>
            <a:br>
              <a:rPr lang="en-US" sz="3240"/>
            </a:br>
            <a:r>
              <a:rPr lang="en-US" sz="3240"/>
              <a:t>  Learning Agreement - 2 </a:t>
            </a:r>
            <a:endParaRPr sz="3240"/>
          </a:p>
        </p:txBody>
      </p:sp>
      <p:sp>
        <p:nvSpPr>
          <p:cNvPr id="344" name="Google Shape;344;g15bb2b8be65_0_96"/>
          <p:cNvSpPr txBox="1"/>
          <p:nvPr>
            <p:ph idx="1" type="body"/>
          </p:nvPr>
        </p:nvSpPr>
        <p:spPr>
          <a:xfrm>
            <a:off x="1035541" y="955986"/>
            <a:ext cx="6935100" cy="364800"/>
          </a:xfrm>
          <a:prstGeom prst="rect">
            <a:avLst/>
          </a:prstGeom>
          <a:noFill/>
          <a:ln>
            <a:noFill/>
          </a:ln>
        </p:spPr>
        <p:txBody>
          <a:bodyPr anchorCtr="0" anchor="t" bIns="0" lIns="36000" spcFirstLastPara="1" rIns="0" wrap="square" tIns="0">
            <a:normAutofit/>
          </a:bodyPr>
          <a:lstStyle/>
          <a:p>
            <a:pPr indent="0" lvl="0" marL="0" rtl="0" algn="l">
              <a:lnSpc>
                <a:spcPct val="90000"/>
              </a:lnSpc>
              <a:spcBef>
                <a:spcPts val="0"/>
              </a:spcBef>
              <a:spcAft>
                <a:spcPts val="0"/>
              </a:spcAft>
              <a:buClr>
                <a:schemeClr val="dk2"/>
              </a:buClr>
              <a:buSzPts val="1800"/>
              <a:buNone/>
            </a:pPr>
            <a:r>
              <a:rPr b="1" lang="en-US"/>
              <a:t>BEFORE THE MOBILITY KISMI </a:t>
            </a:r>
            <a:endParaRPr b="1"/>
          </a:p>
        </p:txBody>
      </p:sp>
      <p:sp>
        <p:nvSpPr>
          <p:cNvPr id="345" name="Google Shape;345;g15bb2b8be65_0_96"/>
          <p:cNvSpPr txBox="1"/>
          <p:nvPr>
            <p:ph idx="12" type="sldNum"/>
          </p:nvPr>
        </p:nvSpPr>
        <p:spPr>
          <a:xfrm>
            <a:off x="641478" y="6057923"/>
            <a:ext cx="394200"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346" name="Google Shape;346;g15bb2b8be65_0_96"/>
          <p:cNvSpPr txBox="1"/>
          <p:nvPr>
            <p:ph idx="3" type="body"/>
          </p:nvPr>
        </p:nvSpPr>
        <p:spPr>
          <a:xfrm>
            <a:off x="830128" y="1407890"/>
            <a:ext cx="8691300" cy="52614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2400"/>
              <a:buNone/>
            </a:pPr>
            <a:r>
              <a:t/>
            </a:r>
            <a:endParaRPr sz="2400"/>
          </a:p>
          <a:p>
            <a:pPr indent="-228600" lvl="0" marL="228600" rtl="0" algn="just">
              <a:lnSpc>
                <a:spcPct val="90000"/>
              </a:lnSpc>
              <a:spcBef>
                <a:spcPts val="1000"/>
              </a:spcBef>
              <a:spcAft>
                <a:spcPts val="0"/>
              </a:spcAft>
              <a:buClr>
                <a:schemeClr val="dk1"/>
              </a:buClr>
              <a:buSzPts val="2400"/>
              <a:buChar char="•"/>
            </a:pPr>
            <a:r>
              <a:rPr lang="en-US" sz="2400"/>
              <a:t>Belge word dokümanı olduğu için, tablolardaki dersleri yazacağınız satırları dilediğiniz kadar çoğaltabilirsiniz. </a:t>
            </a:r>
            <a:endParaRPr/>
          </a:p>
          <a:p>
            <a:pPr indent="-76200" lvl="0" marL="228600" rtl="0" algn="just">
              <a:lnSpc>
                <a:spcPct val="90000"/>
              </a:lnSpc>
              <a:spcBef>
                <a:spcPts val="1000"/>
              </a:spcBef>
              <a:spcAft>
                <a:spcPts val="0"/>
              </a:spcAft>
              <a:buClr>
                <a:schemeClr val="dk1"/>
              </a:buClr>
              <a:buSzPts val="2400"/>
              <a:buNone/>
            </a:pPr>
            <a:r>
              <a:t/>
            </a:r>
            <a:endParaRPr sz="2400"/>
          </a:p>
          <a:p>
            <a:pPr indent="-228600" lvl="0" marL="228600" rtl="0" algn="just">
              <a:lnSpc>
                <a:spcPct val="90000"/>
              </a:lnSpc>
              <a:spcBef>
                <a:spcPts val="1000"/>
              </a:spcBef>
              <a:spcAft>
                <a:spcPts val="0"/>
              </a:spcAft>
              <a:buClr>
                <a:schemeClr val="dk1"/>
              </a:buClr>
              <a:buSzPts val="2400"/>
              <a:buChar char="•"/>
            </a:pPr>
            <a:r>
              <a:rPr lang="en-US" sz="2400"/>
              <a:t>«Language Competence of the Student» kısmını eğitim dilini yazarak </a:t>
            </a:r>
            <a:r>
              <a:rPr b="1" lang="en-US" sz="2400" u="sng"/>
              <a:t>B2</a:t>
            </a:r>
            <a:r>
              <a:rPr lang="en-US" sz="2400"/>
              <a:t> olarak işaretlemeniz yeterli olacaktır. </a:t>
            </a:r>
            <a:endParaRPr/>
          </a:p>
          <a:p>
            <a:pPr indent="-76200" lvl="0" marL="228600" rtl="0" algn="just">
              <a:lnSpc>
                <a:spcPct val="90000"/>
              </a:lnSpc>
              <a:spcBef>
                <a:spcPts val="1000"/>
              </a:spcBef>
              <a:spcAft>
                <a:spcPts val="0"/>
              </a:spcAft>
              <a:buClr>
                <a:schemeClr val="dk1"/>
              </a:buClr>
              <a:buSzPts val="2400"/>
              <a:buNone/>
            </a:pPr>
            <a:r>
              <a:t/>
            </a:r>
            <a:endParaRPr sz="2400"/>
          </a:p>
          <a:p>
            <a:pPr indent="-228600" lvl="0" marL="228600" rtl="0" algn="just">
              <a:lnSpc>
                <a:spcPct val="90000"/>
              </a:lnSpc>
              <a:spcBef>
                <a:spcPts val="1000"/>
              </a:spcBef>
              <a:spcAft>
                <a:spcPts val="0"/>
              </a:spcAft>
              <a:buClr>
                <a:schemeClr val="dk1"/>
              </a:buClr>
              <a:buSzPts val="2400"/>
              <a:buChar char="•"/>
            </a:pPr>
            <a:r>
              <a:rPr lang="en-US" sz="2400"/>
              <a:t>Dil seviyesini işaretledikten sonra «</a:t>
            </a:r>
            <a:r>
              <a:rPr b="1" lang="en-US" sz="2400"/>
              <a:t>Commitment</a:t>
            </a:r>
            <a:r>
              <a:rPr lang="en-US" sz="2400"/>
              <a:t>» kısmını tamamlamanız gerekiyor. </a:t>
            </a:r>
            <a:endParaRPr sz="2400"/>
          </a:p>
          <a:p>
            <a:pPr indent="-76200" lvl="0" marL="228600" rtl="0" algn="just">
              <a:lnSpc>
                <a:spcPct val="90000"/>
              </a:lnSpc>
              <a:spcBef>
                <a:spcPts val="1000"/>
              </a:spcBef>
              <a:spcAft>
                <a:spcPts val="0"/>
              </a:spcAft>
              <a:buClr>
                <a:schemeClr val="dk1"/>
              </a:buClr>
              <a:buSzPts val="2400"/>
              <a:buNone/>
            </a:pPr>
            <a:r>
              <a:t/>
            </a:r>
            <a:endParaRPr sz="2400"/>
          </a:p>
        </p:txBody>
      </p:sp>
      <p:pic>
        <p:nvPicPr>
          <p:cNvPr descr="agreement icon ile ilgili gÃ¶rsel sonucu" id="347" name="Google Shape;347;g15bb2b8be65_0_96"/>
          <p:cNvPicPr preferRelativeResize="0"/>
          <p:nvPr/>
        </p:nvPicPr>
        <p:blipFill rotWithShape="1">
          <a:blip r:embed="rId4">
            <a:alphaModFix/>
          </a:blip>
          <a:srcRect b="0" l="0" r="0" t="0"/>
          <a:stretch/>
        </p:blipFill>
        <p:spPr>
          <a:xfrm>
            <a:off x="9838849" y="1758884"/>
            <a:ext cx="2411334" cy="24113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g15bb2b8be65_0_105"/>
          <p:cNvPicPr preferRelativeResize="0"/>
          <p:nvPr/>
        </p:nvPicPr>
        <p:blipFill rotWithShape="1">
          <a:blip r:embed="rId3">
            <a:alphaModFix/>
          </a:blip>
          <a:srcRect b="0" l="0" r="0" t="0"/>
          <a:stretch/>
        </p:blipFill>
        <p:spPr>
          <a:xfrm>
            <a:off x="5047734" y="3317162"/>
            <a:ext cx="7144266" cy="3540838"/>
          </a:xfrm>
          <a:prstGeom prst="rect">
            <a:avLst/>
          </a:prstGeom>
          <a:noFill/>
          <a:ln>
            <a:noFill/>
          </a:ln>
        </p:spPr>
      </p:pic>
      <p:sp>
        <p:nvSpPr>
          <p:cNvPr id="353" name="Google Shape;353;g15bb2b8be65_0_105"/>
          <p:cNvSpPr/>
          <p:nvPr/>
        </p:nvSpPr>
        <p:spPr>
          <a:xfrm>
            <a:off x="4200009" y="668438"/>
            <a:ext cx="847800" cy="444000"/>
          </a:xfrm>
          <a:prstGeom prst="bevel">
            <a:avLst>
              <a:gd fmla="val 12500" name="adj"/>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B2</a:t>
            </a:r>
            <a:endParaRPr b="1" i="0" sz="1800" u="none" cap="none" strike="noStrike">
              <a:solidFill>
                <a:schemeClr val="lt1"/>
              </a:solidFill>
              <a:latin typeface="Calibri"/>
              <a:ea typeface="Calibri"/>
              <a:cs typeface="Calibri"/>
              <a:sym typeface="Calibri"/>
            </a:endParaRPr>
          </a:p>
        </p:txBody>
      </p:sp>
      <p:graphicFrame>
        <p:nvGraphicFramePr>
          <p:cNvPr id="354" name="Google Shape;354;g15bb2b8be65_0_105"/>
          <p:cNvGraphicFramePr/>
          <p:nvPr/>
        </p:nvGraphicFramePr>
        <p:xfrm>
          <a:off x="1016176" y="156852"/>
          <a:ext cx="3000000" cy="3000000"/>
        </p:xfrm>
        <a:graphic>
          <a:graphicData uri="http://schemas.openxmlformats.org/drawingml/2006/table">
            <a:tbl>
              <a:tblPr bandRow="1" firstCol="1" firstRow="1">
                <a:noFill/>
                <a:tableStyleId>{9F96C2C0-3586-4CB6-BFF9-CF637C5A1A76}</a:tableStyleId>
              </a:tblPr>
              <a:tblGrid>
                <a:gridCol w="7706575"/>
              </a:tblGrid>
              <a:tr h="471100">
                <a:tc>
                  <a:txBody>
                    <a:bodyPr/>
                    <a:lstStyle/>
                    <a:p>
                      <a:pPr indent="0" lvl="0" marL="0" marR="0" rtl="0" algn="ctr">
                        <a:lnSpc>
                          <a:spcPct val="115000"/>
                        </a:lnSpc>
                        <a:spcBef>
                          <a:spcPts val="0"/>
                        </a:spcBef>
                        <a:spcAft>
                          <a:spcPts val="0"/>
                        </a:spcAft>
                        <a:buClr>
                          <a:srgbClr val="000000"/>
                        </a:buClr>
                        <a:buSzPts val="800"/>
                        <a:buFont typeface="Arial"/>
                        <a:buNone/>
                      </a:pPr>
                      <a:r>
                        <a:rPr lang="en-US" sz="800" u="none" cap="none" strike="noStrike">
                          <a:solidFill>
                            <a:schemeClr val="dk1"/>
                          </a:solidFill>
                        </a:rPr>
                        <a:t>The level of language competence  in ________ [indicate here the main language of instruction] that the student already has or agrees to acquire by the start of the study period is: A1 </a:t>
                      </a:r>
                      <a:r>
                        <a:rPr lang="en-US" sz="600" u="none" cap="none" strike="noStrike">
                          <a:solidFill>
                            <a:schemeClr val="dk1"/>
                          </a:solidFill>
                        </a:rPr>
                        <a:t>☐</a:t>
                      </a:r>
                      <a:r>
                        <a:rPr lang="en-US" sz="800" u="none" cap="none" strike="noStrike">
                          <a:solidFill>
                            <a:schemeClr val="dk1"/>
                          </a:solidFill>
                        </a:rPr>
                        <a:t>     A2 </a:t>
                      </a:r>
                      <a:r>
                        <a:rPr lang="en-US" sz="600" u="none" cap="none" strike="noStrike">
                          <a:solidFill>
                            <a:schemeClr val="dk1"/>
                          </a:solidFill>
                        </a:rPr>
                        <a:t>☐</a:t>
                      </a:r>
                      <a:r>
                        <a:rPr lang="en-US" sz="800" u="none" cap="none" strike="noStrike">
                          <a:solidFill>
                            <a:schemeClr val="dk1"/>
                          </a:solidFill>
                        </a:rPr>
                        <a:t>     B1 </a:t>
                      </a:r>
                      <a:r>
                        <a:rPr lang="en-US" sz="600" u="none" cap="none" strike="noStrike">
                          <a:solidFill>
                            <a:schemeClr val="dk1"/>
                          </a:solidFill>
                        </a:rPr>
                        <a:t> ☐</a:t>
                      </a:r>
                      <a:r>
                        <a:rPr lang="en-US" sz="800" u="none" cap="none" strike="noStrike">
                          <a:solidFill>
                            <a:schemeClr val="dk1"/>
                          </a:solidFill>
                        </a:rPr>
                        <a:t>     B2 </a:t>
                      </a:r>
                      <a:r>
                        <a:rPr lang="en-US" sz="600" u="none" cap="none" strike="noStrike">
                          <a:solidFill>
                            <a:schemeClr val="dk1"/>
                          </a:solidFill>
                        </a:rPr>
                        <a:t>☐</a:t>
                      </a:r>
                      <a:r>
                        <a:rPr lang="en-US" sz="800" u="none" cap="none" strike="noStrike">
                          <a:solidFill>
                            <a:schemeClr val="dk1"/>
                          </a:solidFill>
                        </a:rPr>
                        <a:t>     C1 </a:t>
                      </a:r>
                      <a:r>
                        <a:rPr lang="en-US" sz="600" u="none" cap="none" strike="noStrike">
                          <a:solidFill>
                            <a:schemeClr val="dk1"/>
                          </a:solidFill>
                        </a:rPr>
                        <a:t>☐</a:t>
                      </a:r>
                      <a:r>
                        <a:rPr lang="en-US" sz="800" u="none" cap="none" strike="noStrike">
                          <a:solidFill>
                            <a:schemeClr val="dk1"/>
                          </a:solidFill>
                        </a:rPr>
                        <a:t>     C2 </a:t>
                      </a:r>
                      <a:r>
                        <a:rPr lang="en-US" sz="600" u="none" cap="none" strike="noStrike">
                          <a:solidFill>
                            <a:schemeClr val="dk1"/>
                          </a:solidFill>
                        </a:rPr>
                        <a:t>☐</a:t>
                      </a:r>
                      <a:r>
                        <a:rPr lang="en-US" sz="800" u="none" cap="none" strike="noStrike">
                          <a:solidFill>
                            <a:schemeClr val="dk1"/>
                          </a:solidFill>
                        </a:rPr>
                        <a:t>     Native speaker </a:t>
                      </a:r>
                      <a:r>
                        <a:rPr lang="en-US" sz="600" u="none" cap="none" strike="noStrike">
                          <a:solidFill>
                            <a:schemeClr val="dk1"/>
                          </a:solidFill>
                        </a:rPr>
                        <a:t>☐</a:t>
                      </a:r>
                      <a:endParaRPr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graphicFrame>
        <p:nvGraphicFramePr>
          <p:cNvPr id="355" name="Google Shape;355;g15bb2b8be65_0_105"/>
          <p:cNvGraphicFramePr/>
          <p:nvPr/>
        </p:nvGraphicFramePr>
        <p:xfrm>
          <a:off x="1016175" y="1146649"/>
          <a:ext cx="3000000" cy="3000000"/>
        </p:xfrm>
        <a:graphic>
          <a:graphicData uri="http://schemas.openxmlformats.org/drawingml/2006/table">
            <a:tbl>
              <a:tblPr bandRow="1" firstCol="1" firstRow="1">
                <a:noFill/>
                <a:tableStyleId>{9F96C2C0-3586-4CB6-BFF9-CF637C5A1A76}</a:tableStyleId>
              </a:tblPr>
              <a:tblGrid>
                <a:gridCol w="684125"/>
                <a:gridCol w="794200"/>
                <a:gridCol w="3009625"/>
                <a:gridCol w="1170400"/>
                <a:gridCol w="2048225"/>
              </a:tblGrid>
              <a:tr h="1648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gridSpan="4">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Recognition at the Sending Institution</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r>
              <a:tr h="865625">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Table B</a:t>
                      </a:r>
                      <a:endParaRPr b="1" sz="1100" u="none" cap="none" strike="noStrike">
                        <a:solidFill>
                          <a:schemeClr val="dk1"/>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Before the mobility</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Component code </a:t>
                      </a:r>
                      <a:endParaRPr b="1" sz="1100" u="none" cap="none" strike="noStrike">
                        <a:solidFill>
                          <a:schemeClr val="dk1"/>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(if any)</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Component title at the Sending Institution</a:t>
                      </a:r>
                      <a:br>
                        <a:rPr b="1" lang="en-US" sz="1100" u="none" cap="none" strike="noStrike">
                          <a:solidFill>
                            <a:schemeClr val="dk1"/>
                          </a:solidFill>
                          <a:latin typeface="Calibri"/>
                          <a:ea typeface="Calibri"/>
                          <a:cs typeface="Calibri"/>
                          <a:sym typeface="Calibri"/>
                        </a:rPr>
                      </a:br>
                      <a:r>
                        <a:rPr b="1" lang="en-US" sz="1100" u="none" cap="none" strike="noStrike">
                          <a:solidFill>
                            <a:schemeClr val="dk1"/>
                          </a:solidFill>
                          <a:latin typeface="Calibri"/>
                          <a:ea typeface="Calibri"/>
                          <a:cs typeface="Calibri"/>
                          <a:sym typeface="Calibri"/>
                        </a:rPr>
                        <a:t>(as indicated in the course catalogue)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Semester </a:t>
                      </a:r>
                      <a:br>
                        <a:rPr b="1" lang="en-US" sz="1100" u="none" cap="none" strike="noStrike">
                          <a:solidFill>
                            <a:schemeClr val="dk1"/>
                          </a:solidFill>
                          <a:latin typeface="Calibri"/>
                          <a:ea typeface="Calibri"/>
                          <a:cs typeface="Calibri"/>
                          <a:sym typeface="Calibri"/>
                        </a:rPr>
                      </a:br>
                      <a:r>
                        <a:rPr b="1" lang="en-US" sz="1100" u="none" cap="none" strike="noStrike">
                          <a:solidFill>
                            <a:schemeClr val="dk1"/>
                          </a:solidFill>
                          <a:latin typeface="Calibri"/>
                          <a:ea typeface="Calibri"/>
                          <a:cs typeface="Calibri"/>
                          <a:sym typeface="Calibri"/>
                        </a:rPr>
                        <a:t>[e.g. autumn/spring; term]</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Number of ECTS credits (or equivalent) to be recognised by the Sending Institution</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648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648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648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648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648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648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648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64850">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 </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Total: …</a:t>
                      </a:r>
                      <a:endParaRPr b="1" sz="1100" u="none" cap="none" strike="noStrike">
                        <a:solidFill>
                          <a:schemeClr val="dk1"/>
                        </a:solidFill>
                        <a:latin typeface="Calibri"/>
                        <a:ea typeface="Calibri"/>
                        <a:cs typeface="Calibri"/>
                        <a:sym typeface="Calibri"/>
                      </a:endParaRPr>
                    </a:p>
                  </a:txBody>
                  <a:tcPr marT="0" marB="0" marR="68575" marL="68575" anchor="b">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340050">
                <a:tc gridSpan="5">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solidFill>
                            <a:schemeClr val="dk1"/>
                          </a:solidFill>
                          <a:latin typeface="Calibri"/>
                          <a:ea typeface="Calibri"/>
                          <a:cs typeface="Calibri"/>
                          <a:sym typeface="Calibri"/>
                        </a:rPr>
                        <a:t>Provisions applying if the student does not complete successfully some educational components: [web link to the relevant information]</a:t>
                      </a:r>
                      <a:endParaRPr b="1" sz="1100" u="none" cap="none" strike="noStrike">
                        <a:solidFill>
                          <a:schemeClr val="dk1"/>
                        </a:solidFill>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hMerge="1"/>
              </a:tr>
            </a:tbl>
          </a:graphicData>
        </a:graphic>
      </p:graphicFrame>
      <p:sp>
        <p:nvSpPr>
          <p:cNvPr id="356" name="Google Shape;356;g15bb2b8be65_0_105"/>
          <p:cNvSpPr/>
          <p:nvPr/>
        </p:nvSpPr>
        <p:spPr>
          <a:xfrm>
            <a:off x="5140199" y="4145390"/>
            <a:ext cx="3161400" cy="751500"/>
          </a:xfrm>
          <a:prstGeom prst="downArrowCallout">
            <a:avLst>
              <a:gd fmla="val 25000" name="adj1"/>
              <a:gd fmla="val 25000" name="adj2"/>
              <a:gd fmla="val 25000" name="adj3"/>
              <a:gd fmla="val 64977" name="adj4"/>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İmzalar aynı sayfada olmalı!</a:t>
            </a:r>
            <a:endParaRPr b="1" i="0" sz="1800" u="none" cap="none" strike="noStrike">
              <a:solidFill>
                <a:schemeClr val="lt1"/>
              </a:solidFill>
              <a:latin typeface="Calibri"/>
              <a:ea typeface="Calibri"/>
              <a:cs typeface="Calibri"/>
              <a:sym typeface="Calibri"/>
            </a:endParaRPr>
          </a:p>
        </p:txBody>
      </p:sp>
      <p:sp>
        <p:nvSpPr>
          <p:cNvPr id="357" name="Google Shape;357;g15bb2b8be65_0_105"/>
          <p:cNvSpPr/>
          <p:nvPr/>
        </p:nvSpPr>
        <p:spPr>
          <a:xfrm rot="-5400000">
            <a:off x="4490422" y="5507221"/>
            <a:ext cx="329700" cy="743700"/>
          </a:xfrm>
          <a:prstGeom prst="down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8" name="Google Shape;358;g15bb2b8be65_0_105"/>
          <p:cNvSpPr/>
          <p:nvPr/>
        </p:nvSpPr>
        <p:spPr>
          <a:xfrm>
            <a:off x="2428325" y="4619675"/>
            <a:ext cx="1826700" cy="1944600"/>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YEDİTEPE’DEKİ BÖLÜM KOORDİNATORÜNÜZ VE DEKAN İMZALARI </a:t>
            </a:r>
            <a:endParaRPr b="1" i="0" sz="1400" u="none" cap="none" strike="noStrike">
              <a:solidFill>
                <a:schemeClr val="lt1"/>
              </a:solidFill>
              <a:latin typeface="Calibri"/>
              <a:ea typeface="Calibri"/>
              <a:cs typeface="Calibri"/>
              <a:sym typeface="Calibri"/>
            </a:endParaRPr>
          </a:p>
        </p:txBody>
      </p:sp>
      <p:sp>
        <p:nvSpPr>
          <p:cNvPr id="359" name="Google Shape;359;g15bb2b8be65_0_105"/>
          <p:cNvSpPr/>
          <p:nvPr/>
        </p:nvSpPr>
        <p:spPr>
          <a:xfrm>
            <a:off x="8814124" y="1146649"/>
            <a:ext cx="1880100" cy="1130100"/>
          </a:xfrm>
          <a:prstGeom prst="bevel">
            <a:avLst>
              <a:gd fmla="val 12500" name="adj"/>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Satırları ders sayınıza göre artırabilirsiniz</a:t>
            </a:r>
            <a:endParaRPr b="1" i="0" sz="1800" u="none" cap="none" strike="noStrike">
              <a:solidFill>
                <a:schemeClr val="lt1"/>
              </a:solidFill>
              <a:latin typeface="Calibri"/>
              <a:ea typeface="Calibri"/>
              <a:cs typeface="Calibri"/>
              <a:sym typeface="Calibri"/>
            </a:endParaRPr>
          </a:p>
        </p:txBody>
      </p:sp>
      <p:sp>
        <p:nvSpPr>
          <p:cNvPr id="360" name="Google Shape;360;g15bb2b8be65_0_105"/>
          <p:cNvSpPr/>
          <p:nvPr/>
        </p:nvSpPr>
        <p:spPr>
          <a:xfrm rot="-5400000">
            <a:off x="4486512" y="5177368"/>
            <a:ext cx="329700" cy="743700"/>
          </a:xfrm>
          <a:prstGeom prst="down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season 3 GIF by SpongeBob SquarePants" id="361" name="Google Shape;361;g15bb2b8be65_0_105"/>
          <p:cNvPicPr preferRelativeResize="0"/>
          <p:nvPr/>
        </p:nvPicPr>
        <p:blipFill rotWithShape="1">
          <a:blip r:embed="rId4">
            <a:alphaModFix/>
          </a:blip>
          <a:srcRect b="0" l="0" r="0" t="0"/>
          <a:stretch/>
        </p:blipFill>
        <p:spPr>
          <a:xfrm>
            <a:off x="-210754" y="4619675"/>
            <a:ext cx="2610681" cy="197443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descr="agreement icon ile ilgili gÃ¶rsel sonucu" id="366" name="Google Shape;366;g15bb2b8be65_0_118"/>
          <p:cNvPicPr preferRelativeResize="0"/>
          <p:nvPr/>
        </p:nvPicPr>
        <p:blipFill rotWithShape="1">
          <a:blip r:embed="rId3">
            <a:alphaModFix/>
          </a:blip>
          <a:srcRect b="0" l="0" r="0" t="0"/>
          <a:stretch/>
        </p:blipFill>
        <p:spPr>
          <a:xfrm>
            <a:off x="10170847" y="-184725"/>
            <a:ext cx="1719625" cy="1719625"/>
          </a:xfrm>
          <a:prstGeom prst="rect">
            <a:avLst/>
          </a:prstGeom>
          <a:noFill/>
          <a:ln>
            <a:noFill/>
          </a:ln>
        </p:spPr>
      </p:pic>
      <p:sp>
        <p:nvSpPr>
          <p:cNvPr id="367" name="Google Shape;367;g15bb2b8be65_0_118"/>
          <p:cNvSpPr txBox="1"/>
          <p:nvPr>
            <p:ph type="title"/>
          </p:nvPr>
        </p:nvSpPr>
        <p:spPr>
          <a:xfrm>
            <a:off x="830126" y="357929"/>
            <a:ext cx="5062800" cy="540000"/>
          </a:xfrm>
          <a:prstGeom prst="rect">
            <a:avLst/>
          </a:prstGeom>
          <a:noFill/>
          <a:ln>
            <a:noFill/>
          </a:ln>
        </p:spPr>
        <p:txBody>
          <a:bodyPr anchorCtr="0" anchor="b" bIns="0" lIns="36000" spcFirstLastPara="1" rIns="0" wrap="square" tIns="0">
            <a:normAutofit fontScale="90000"/>
          </a:bodyPr>
          <a:lstStyle/>
          <a:p>
            <a:pPr indent="0" lvl="0" marL="0" rtl="0" algn="l">
              <a:lnSpc>
                <a:spcPct val="90000"/>
              </a:lnSpc>
              <a:spcBef>
                <a:spcPts val="0"/>
              </a:spcBef>
              <a:spcAft>
                <a:spcPts val="0"/>
              </a:spcAft>
              <a:buClr>
                <a:schemeClr val="dk1"/>
              </a:buClr>
              <a:buSzPct val="111111"/>
              <a:buFont typeface="Calibri"/>
              <a:buNone/>
            </a:pPr>
            <a:br>
              <a:rPr lang="en-US" sz="3240"/>
            </a:br>
            <a:r>
              <a:rPr lang="en-US" sz="3240"/>
              <a:t>  Learning Agreement - 3 </a:t>
            </a:r>
            <a:endParaRPr sz="3240"/>
          </a:p>
        </p:txBody>
      </p:sp>
      <p:sp>
        <p:nvSpPr>
          <p:cNvPr id="368" name="Google Shape;368;g15bb2b8be65_0_118"/>
          <p:cNvSpPr txBox="1"/>
          <p:nvPr>
            <p:ph idx="1" type="body"/>
          </p:nvPr>
        </p:nvSpPr>
        <p:spPr>
          <a:xfrm>
            <a:off x="1035541" y="955986"/>
            <a:ext cx="6935100" cy="364800"/>
          </a:xfrm>
          <a:prstGeom prst="rect">
            <a:avLst/>
          </a:prstGeom>
          <a:noFill/>
          <a:ln>
            <a:noFill/>
          </a:ln>
        </p:spPr>
        <p:txBody>
          <a:bodyPr anchorCtr="0" anchor="t" bIns="0" lIns="36000" spcFirstLastPara="1" rIns="0" wrap="square" tIns="0">
            <a:normAutofit/>
          </a:bodyPr>
          <a:lstStyle/>
          <a:p>
            <a:pPr indent="0" lvl="0" marL="0" rtl="0" algn="l">
              <a:lnSpc>
                <a:spcPct val="90000"/>
              </a:lnSpc>
              <a:spcBef>
                <a:spcPts val="0"/>
              </a:spcBef>
              <a:spcAft>
                <a:spcPts val="0"/>
              </a:spcAft>
              <a:buClr>
                <a:schemeClr val="dk2"/>
              </a:buClr>
              <a:buSzPts val="1800"/>
              <a:buNone/>
            </a:pPr>
            <a:r>
              <a:rPr b="1" lang="en-US"/>
              <a:t>BEFORE THE MOBILITY KISMI </a:t>
            </a:r>
            <a:endParaRPr b="1"/>
          </a:p>
        </p:txBody>
      </p:sp>
      <p:sp>
        <p:nvSpPr>
          <p:cNvPr id="369" name="Google Shape;369;g15bb2b8be65_0_118"/>
          <p:cNvSpPr txBox="1"/>
          <p:nvPr>
            <p:ph idx="12" type="sldNum"/>
          </p:nvPr>
        </p:nvSpPr>
        <p:spPr>
          <a:xfrm>
            <a:off x="641478" y="6057923"/>
            <a:ext cx="394200"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370" name="Google Shape;370;g15bb2b8be65_0_118"/>
          <p:cNvSpPr txBox="1"/>
          <p:nvPr>
            <p:ph idx="3" type="body"/>
          </p:nvPr>
        </p:nvSpPr>
        <p:spPr>
          <a:xfrm>
            <a:off x="310578" y="1378840"/>
            <a:ext cx="8691300" cy="5261400"/>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2400"/>
              <a:buChar char="•"/>
            </a:pPr>
            <a:r>
              <a:rPr lang="en-US" sz="2400"/>
              <a:t>«</a:t>
            </a:r>
            <a:r>
              <a:rPr b="1" lang="en-US" sz="2400" u="sng"/>
              <a:t>Commitment</a:t>
            </a:r>
            <a:r>
              <a:rPr lang="en-US" sz="2400"/>
              <a:t>» kısmı İMZA kısmıdır. Belgeyi önce Öğrenci imzalamalı sonra da Yeditepe’deki  Bölüm Koordinatörü, Dekan (</a:t>
            </a:r>
            <a:r>
              <a:rPr i="1" lang="en-US" sz="2400"/>
              <a:t>lisans öğrencileri için</a:t>
            </a:r>
            <a:r>
              <a:rPr lang="en-US" sz="2400"/>
              <a:t>)/Enstitü Müdürü (</a:t>
            </a:r>
            <a:r>
              <a:rPr i="1" lang="en-US" sz="2400"/>
              <a:t>lisansüstü öğrencileri için</a:t>
            </a:r>
            <a:r>
              <a:rPr lang="en-US" sz="2400"/>
              <a:t>)  ve partner üniversitedeki departman koordinatörü tarafından imza ve mühür/damga alarak işlemi tamamlamalıdır. </a:t>
            </a:r>
            <a:endParaRPr/>
          </a:p>
          <a:p>
            <a:pPr indent="-76200" lvl="0" marL="228600" rtl="0" algn="just">
              <a:lnSpc>
                <a:spcPct val="90000"/>
              </a:lnSpc>
              <a:spcBef>
                <a:spcPts val="0"/>
              </a:spcBef>
              <a:spcAft>
                <a:spcPts val="0"/>
              </a:spcAft>
              <a:buClr>
                <a:schemeClr val="dk1"/>
              </a:buClr>
              <a:buSzPts val="2400"/>
              <a:buNone/>
            </a:pPr>
            <a:r>
              <a:t/>
            </a:r>
            <a:endParaRPr sz="2400"/>
          </a:p>
          <a:p>
            <a:pPr indent="-228600" lvl="0" marL="228600" rtl="0" algn="just">
              <a:lnSpc>
                <a:spcPct val="90000"/>
              </a:lnSpc>
              <a:spcBef>
                <a:spcPts val="0"/>
              </a:spcBef>
              <a:spcAft>
                <a:spcPts val="0"/>
              </a:spcAft>
              <a:buClr>
                <a:schemeClr val="dk1"/>
              </a:buClr>
              <a:buSzPts val="2400"/>
              <a:buChar char="•"/>
            </a:pPr>
            <a:r>
              <a:rPr lang="en-US" sz="2400"/>
              <a:t>Belgenin imzaları e-maille </a:t>
            </a:r>
            <a:r>
              <a:rPr b="1" lang="en-US" sz="2400" u="sng"/>
              <a:t>tamamlanabilir</a:t>
            </a:r>
            <a:r>
              <a:rPr lang="en-US" sz="2400"/>
              <a:t>, scan evrak </a:t>
            </a:r>
            <a:r>
              <a:rPr b="1" lang="en-US" sz="2400" u="sng"/>
              <a:t>kabul edilmektedir</a:t>
            </a:r>
            <a:r>
              <a:rPr b="1" lang="en-US" sz="2400"/>
              <a:t>. </a:t>
            </a:r>
            <a:endParaRPr b="1"/>
          </a:p>
          <a:p>
            <a:pPr indent="-76200" lvl="0" marL="228600" rtl="0" algn="just">
              <a:lnSpc>
                <a:spcPct val="90000"/>
              </a:lnSpc>
              <a:spcBef>
                <a:spcPts val="0"/>
              </a:spcBef>
              <a:spcAft>
                <a:spcPts val="0"/>
              </a:spcAft>
              <a:buClr>
                <a:schemeClr val="dk1"/>
              </a:buClr>
              <a:buSzPts val="2400"/>
              <a:buNone/>
            </a:pPr>
            <a:r>
              <a:t/>
            </a:r>
            <a:endParaRPr sz="2400"/>
          </a:p>
          <a:p>
            <a:pPr indent="-228600" lvl="0" marL="228600" rtl="0" algn="just">
              <a:lnSpc>
                <a:spcPct val="90000"/>
              </a:lnSpc>
              <a:spcBef>
                <a:spcPts val="0"/>
              </a:spcBef>
              <a:spcAft>
                <a:spcPts val="0"/>
              </a:spcAft>
              <a:buClr>
                <a:schemeClr val="dk1"/>
              </a:buClr>
              <a:buSzPts val="2400"/>
              <a:buChar char="•"/>
            </a:pPr>
            <a:r>
              <a:rPr lang="en-US" sz="2400"/>
              <a:t>Hareketlilik başlamadan belgenin tüm imzaları tamamlanmalı ve imzaları tam olarak Turna Portal’a yüklenmelidir. Elden evrak teslimi kabul </a:t>
            </a:r>
            <a:r>
              <a:rPr b="1" lang="en-US" sz="2400">
                <a:solidFill>
                  <a:schemeClr val="dk1"/>
                </a:solidFill>
              </a:rPr>
              <a:t>edilmemektedir</a:t>
            </a:r>
            <a:r>
              <a:rPr lang="en-US" sz="2400"/>
              <a:t>.  </a:t>
            </a:r>
            <a:endParaRPr sz="2400"/>
          </a:p>
          <a:p>
            <a:pPr indent="0" lvl="0" marL="152400" rtl="0" algn="just">
              <a:lnSpc>
                <a:spcPct val="90000"/>
              </a:lnSpc>
              <a:spcBef>
                <a:spcPts val="1000"/>
              </a:spcBef>
              <a:spcAft>
                <a:spcPts val="0"/>
              </a:spcAft>
              <a:buClr>
                <a:schemeClr val="dk1"/>
              </a:buClr>
              <a:buSzPts val="2400"/>
              <a:buNone/>
            </a:pPr>
            <a:r>
              <a:t/>
            </a:r>
            <a:endParaRPr sz="2400"/>
          </a:p>
        </p:txBody>
      </p:sp>
      <p:pic>
        <p:nvPicPr>
          <p:cNvPr id="371" name="Google Shape;371;g15bb2b8be65_0_118"/>
          <p:cNvPicPr preferRelativeResize="0"/>
          <p:nvPr/>
        </p:nvPicPr>
        <p:blipFill rotWithShape="1">
          <a:blip r:embed="rId4">
            <a:alphaModFix/>
          </a:blip>
          <a:srcRect b="9272" l="0" r="0" t="0"/>
          <a:stretch/>
        </p:blipFill>
        <p:spPr>
          <a:xfrm>
            <a:off x="9303425" y="2330000"/>
            <a:ext cx="2888575" cy="2620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15bb2b8be65_0_127"/>
          <p:cNvSpPr/>
          <p:nvPr>
            <p:ph idx="2" type="pic"/>
          </p:nvPr>
        </p:nvSpPr>
        <p:spPr>
          <a:xfrm>
            <a:off x="6263400" y="357925"/>
            <a:ext cx="5302500" cy="5605500"/>
          </a:xfrm>
          <a:prstGeom prst="rect">
            <a:avLst/>
          </a:prstGeom>
          <a:noFill/>
          <a:ln>
            <a:noFill/>
          </a:ln>
        </p:spPr>
      </p:sp>
      <p:sp>
        <p:nvSpPr>
          <p:cNvPr id="378" name="Google Shape;378;g15bb2b8be65_0_127"/>
          <p:cNvSpPr txBox="1"/>
          <p:nvPr>
            <p:ph idx="1" type="body"/>
          </p:nvPr>
        </p:nvSpPr>
        <p:spPr>
          <a:xfrm>
            <a:off x="514950" y="2088225"/>
            <a:ext cx="6935100" cy="3015600"/>
          </a:xfrm>
          <a:prstGeom prst="rect">
            <a:avLst/>
          </a:prstGeom>
          <a:noFill/>
          <a:ln>
            <a:noFill/>
          </a:ln>
        </p:spPr>
        <p:txBody>
          <a:bodyPr anchorCtr="0" anchor="t" bIns="0" lIns="36000" spcFirstLastPara="1" rIns="0" wrap="square" tIns="0">
            <a:noAutofit/>
          </a:bodyPr>
          <a:lstStyle/>
          <a:p>
            <a:pPr indent="0" lvl="0" marL="0" rtl="0" algn="l">
              <a:lnSpc>
                <a:spcPct val="70000"/>
              </a:lnSpc>
              <a:spcBef>
                <a:spcPts val="1000"/>
              </a:spcBef>
              <a:spcAft>
                <a:spcPts val="0"/>
              </a:spcAft>
              <a:buSzPts val="770"/>
              <a:buNone/>
            </a:pPr>
            <a:r>
              <a:rPr lang="en-US" sz="1960">
                <a:solidFill>
                  <a:schemeClr val="dk1"/>
                </a:solidFill>
              </a:rPr>
              <a:t>*OLA Formatında / Partner Üniversite LA formatında Dekan imzası eksik olabilir.</a:t>
            </a:r>
            <a:endParaRPr sz="1960">
              <a:solidFill>
                <a:schemeClr val="dk1"/>
              </a:solidFill>
            </a:endParaRPr>
          </a:p>
          <a:p>
            <a:pPr indent="0" lvl="0" marL="0" rtl="0" algn="l">
              <a:lnSpc>
                <a:spcPct val="70000"/>
              </a:lnSpc>
              <a:spcBef>
                <a:spcPts val="1000"/>
              </a:spcBef>
              <a:spcAft>
                <a:spcPts val="0"/>
              </a:spcAft>
              <a:buSzPts val="770"/>
              <a:buNone/>
            </a:pPr>
            <a:r>
              <a:rPr lang="en-US" sz="1960">
                <a:solidFill>
                  <a:schemeClr val="dk1"/>
                </a:solidFill>
              </a:rPr>
              <a:t> </a:t>
            </a:r>
            <a:endParaRPr sz="1960">
              <a:solidFill>
                <a:schemeClr val="dk1"/>
              </a:solidFill>
            </a:endParaRPr>
          </a:p>
          <a:p>
            <a:pPr indent="0" lvl="0" marL="0" rtl="0" algn="l">
              <a:lnSpc>
                <a:spcPct val="70000"/>
              </a:lnSpc>
              <a:spcBef>
                <a:spcPts val="1000"/>
              </a:spcBef>
              <a:spcAft>
                <a:spcPts val="0"/>
              </a:spcAft>
              <a:buSzPts val="770"/>
              <a:buNone/>
            </a:pPr>
            <a:r>
              <a:rPr lang="en-US" sz="1960">
                <a:solidFill>
                  <a:schemeClr val="dk1"/>
                </a:solidFill>
              </a:rPr>
              <a:t>Sizin bu imzayı </a:t>
            </a:r>
            <a:r>
              <a:rPr b="1" lang="en-US" sz="1960">
                <a:solidFill>
                  <a:schemeClr val="dk1"/>
                </a:solidFill>
              </a:rPr>
              <a:t>COMMITMENT </a:t>
            </a:r>
            <a:r>
              <a:rPr lang="en-US" sz="1960">
                <a:solidFill>
                  <a:schemeClr val="dk1"/>
                </a:solidFill>
              </a:rPr>
              <a:t>bölümüne eklemeniz gerekmektedir. </a:t>
            </a:r>
            <a:endParaRPr sz="1960">
              <a:solidFill>
                <a:schemeClr val="dk1"/>
              </a:solidFill>
            </a:endParaRPr>
          </a:p>
          <a:p>
            <a:pPr indent="0" lvl="0" marL="0" rtl="0" algn="l">
              <a:lnSpc>
                <a:spcPct val="70000"/>
              </a:lnSpc>
              <a:spcBef>
                <a:spcPts val="1000"/>
              </a:spcBef>
              <a:spcAft>
                <a:spcPts val="0"/>
              </a:spcAft>
              <a:buSzPts val="770"/>
              <a:buNone/>
            </a:pPr>
            <a:r>
              <a:rPr lang="en-US" sz="1960">
                <a:solidFill>
                  <a:schemeClr val="dk1"/>
                </a:solidFill>
              </a:rPr>
              <a:t> </a:t>
            </a:r>
            <a:endParaRPr sz="1960">
              <a:solidFill>
                <a:schemeClr val="dk1"/>
              </a:solidFill>
            </a:endParaRPr>
          </a:p>
          <a:p>
            <a:pPr indent="0" lvl="0" marL="0" rtl="0" algn="l">
              <a:lnSpc>
                <a:spcPct val="70000"/>
              </a:lnSpc>
              <a:spcBef>
                <a:spcPts val="1000"/>
              </a:spcBef>
              <a:spcAft>
                <a:spcPts val="0"/>
              </a:spcAft>
              <a:buSzPts val="770"/>
              <a:buNone/>
            </a:pPr>
            <a:r>
              <a:rPr b="1" lang="en-US" sz="1960">
                <a:solidFill>
                  <a:schemeClr val="dk1"/>
                </a:solidFill>
              </a:rPr>
              <a:t>Dekan imzasız belge kabul edilmez !!</a:t>
            </a:r>
            <a:endParaRPr b="1" sz="1960">
              <a:solidFill>
                <a:schemeClr val="dk1"/>
              </a:solidFill>
            </a:endParaRPr>
          </a:p>
          <a:p>
            <a:pPr indent="0" lvl="0" marL="0" rtl="0" algn="l">
              <a:lnSpc>
                <a:spcPct val="70000"/>
              </a:lnSpc>
              <a:spcBef>
                <a:spcPts val="1000"/>
              </a:spcBef>
              <a:spcAft>
                <a:spcPts val="0"/>
              </a:spcAft>
              <a:buSzPts val="770"/>
              <a:buNone/>
            </a:pPr>
            <a:r>
              <a:t/>
            </a:r>
            <a:endParaRPr b="1" sz="1960">
              <a:solidFill>
                <a:schemeClr val="dk1"/>
              </a:solidFill>
            </a:endParaRPr>
          </a:p>
          <a:p>
            <a:pPr indent="0" lvl="0" marL="0" rtl="0" algn="l">
              <a:lnSpc>
                <a:spcPct val="70000"/>
              </a:lnSpc>
              <a:spcBef>
                <a:spcPts val="1000"/>
              </a:spcBef>
              <a:spcAft>
                <a:spcPts val="0"/>
              </a:spcAft>
              <a:buSzPts val="770"/>
              <a:buNone/>
            </a:pPr>
            <a:r>
              <a:rPr b="1" lang="en-US" sz="1960">
                <a:solidFill>
                  <a:schemeClr val="dk1"/>
                </a:solidFill>
              </a:rPr>
              <a:t>Dijital imza/e imza kabul edilir. </a:t>
            </a:r>
            <a:endParaRPr b="1" sz="1960">
              <a:solidFill>
                <a:schemeClr val="dk1"/>
              </a:solidFill>
            </a:endParaRPr>
          </a:p>
        </p:txBody>
      </p:sp>
      <p:sp>
        <p:nvSpPr>
          <p:cNvPr id="379" name="Google Shape;379;g15bb2b8be65_0_127"/>
          <p:cNvSpPr txBox="1"/>
          <p:nvPr>
            <p:ph idx="12" type="sldNum"/>
          </p:nvPr>
        </p:nvSpPr>
        <p:spPr>
          <a:xfrm>
            <a:off x="641478" y="6057923"/>
            <a:ext cx="394200"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380" name="Google Shape;380;g15bb2b8be65_0_127"/>
          <p:cNvSpPr txBox="1"/>
          <p:nvPr>
            <p:ph type="title"/>
          </p:nvPr>
        </p:nvSpPr>
        <p:spPr>
          <a:xfrm>
            <a:off x="830126" y="357929"/>
            <a:ext cx="5062800" cy="540000"/>
          </a:xfrm>
          <a:prstGeom prst="rect">
            <a:avLst/>
          </a:prstGeom>
          <a:noFill/>
          <a:ln>
            <a:noFill/>
          </a:ln>
        </p:spPr>
        <p:txBody>
          <a:bodyPr anchorCtr="0" anchor="b" bIns="0" lIns="36000" spcFirstLastPara="1" rIns="0" wrap="square" tIns="0">
            <a:normAutofit fontScale="90000"/>
          </a:bodyPr>
          <a:lstStyle/>
          <a:p>
            <a:pPr indent="0" lvl="0" marL="0" rtl="0" algn="l">
              <a:lnSpc>
                <a:spcPct val="90000"/>
              </a:lnSpc>
              <a:spcBef>
                <a:spcPts val="0"/>
              </a:spcBef>
              <a:spcAft>
                <a:spcPts val="0"/>
              </a:spcAft>
              <a:buClr>
                <a:schemeClr val="dk1"/>
              </a:buClr>
              <a:buSzPct val="111111"/>
              <a:buFont typeface="Calibri"/>
              <a:buNone/>
            </a:pPr>
            <a:br>
              <a:rPr lang="en-US" sz="3240"/>
            </a:br>
            <a:r>
              <a:rPr lang="en-US" sz="3240"/>
              <a:t>  Learning Agreement - 4 </a:t>
            </a:r>
            <a:endParaRPr sz="3240"/>
          </a:p>
        </p:txBody>
      </p:sp>
      <p:sp>
        <p:nvSpPr>
          <p:cNvPr id="381" name="Google Shape;381;g15bb2b8be65_0_127"/>
          <p:cNvSpPr txBox="1"/>
          <p:nvPr>
            <p:ph idx="1" type="body"/>
          </p:nvPr>
        </p:nvSpPr>
        <p:spPr>
          <a:xfrm>
            <a:off x="1104941" y="897936"/>
            <a:ext cx="6935100" cy="364800"/>
          </a:xfrm>
          <a:prstGeom prst="rect">
            <a:avLst/>
          </a:prstGeom>
          <a:noFill/>
          <a:ln>
            <a:noFill/>
          </a:ln>
        </p:spPr>
        <p:txBody>
          <a:bodyPr anchorCtr="0" anchor="t" bIns="0" lIns="36000" spcFirstLastPara="1" rIns="0" wrap="square" tIns="0">
            <a:normAutofit/>
          </a:bodyPr>
          <a:lstStyle/>
          <a:p>
            <a:pPr indent="0" lvl="0" marL="0" rtl="0" algn="l">
              <a:lnSpc>
                <a:spcPct val="90000"/>
              </a:lnSpc>
              <a:spcBef>
                <a:spcPts val="0"/>
              </a:spcBef>
              <a:spcAft>
                <a:spcPts val="0"/>
              </a:spcAft>
              <a:buClr>
                <a:schemeClr val="dk2"/>
              </a:buClr>
              <a:buSzPts val="1800"/>
              <a:buNone/>
            </a:pPr>
            <a:r>
              <a:rPr b="1" lang="en-US"/>
              <a:t>COMMITMENT KISMI </a:t>
            </a:r>
            <a:endParaRPr b="1"/>
          </a:p>
        </p:txBody>
      </p:sp>
      <p:pic>
        <p:nvPicPr>
          <p:cNvPr id="382" name="Google Shape;382;g15bb2b8be65_0_127"/>
          <p:cNvPicPr preferRelativeResize="0"/>
          <p:nvPr/>
        </p:nvPicPr>
        <p:blipFill rotWithShape="1">
          <a:blip r:embed="rId3">
            <a:alphaModFix/>
          </a:blip>
          <a:srcRect b="12792" l="0" r="0" t="0"/>
          <a:stretch/>
        </p:blipFill>
        <p:spPr>
          <a:xfrm>
            <a:off x="7495425" y="1404948"/>
            <a:ext cx="2838450" cy="33474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1226e1ff44f_0_25"/>
          <p:cNvSpPr txBox="1"/>
          <p:nvPr>
            <p:ph idx="1" type="body"/>
          </p:nvPr>
        </p:nvSpPr>
        <p:spPr>
          <a:xfrm>
            <a:off x="743274" y="1312125"/>
            <a:ext cx="10807247" cy="4745798"/>
          </a:xfrm>
          <a:prstGeom prst="rect">
            <a:avLst/>
          </a:prstGeom>
          <a:noFill/>
          <a:ln>
            <a:noFill/>
          </a:ln>
        </p:spPr>
        <p:txBody>
          <a:bodyPr anchorCtr="0" anchor="t" bIns="0" lIns="36000" spcFirstLastPara="1" rIns="0" wrap="square" tIns="0">
            <a:normAutofit fontScale="77500" lnSpcReduction="20000"/>
          </a:bodyPr>
          <a:lstStyle/>
          <a:p>
            <a:pPr indent="-137497" lvl="0" marL="216000" rtl="0" algn="ctr">
              <a:lnSpc>
                <a:spcPct val="150000"/>
              </a:lnSpc>
              <a:spcBef>
                <a:spcPts val="0"/>
              </a:spcBef>
              <a:spcAft>
                <a:spcPts val="0"/>
              </a:spcAft>
              <a:buSzPct val="100000"/>
              <a:buChar char="▪"/>
            </a:pPr>
            <a:r>
              <a:rPr b="1" lang="en-US" sz="2517" u="sng"/>
              <a:t>Online Learning Agreement - OLA (Çevrimiçi Öğrenim Anlaşması) </a:t>
            </a:r>
            <a:endParaRPr b="1" sz="2517" u="sng"/>
          </a:p>
          <a:p>
            <a:pPr indent="-335279" lvl="0" marL="457200" rtl="0" algn="just">
              <a:lnSpc>
                <a:spcPct val="150000"/>
              </a:lnSpc>
              <a:spcBef>
                <a:spcPts val="0"/>
              </a:spcBef>
              <a:spcAft>
                <a:spcPts val="0"/>
              </a:spcAft>
              <a:buSzPct val="100000"/>
              <a:buChar char="▪"/>
            </a:pPr>
            <a:r>
              <a:rPr lang="en-US" sz="2400"/>
              <a:t>OLA, Öğrenim Anlaşmasını çevrimiçi olarak tamamlamanın, imzalatmanın, gönderen ve gidilen kurumdan görüş/onay almanın ve belgenin son haline ulaşmanızı sağlayan bir çevrimiçi platformdur.  </a:t>
            </a:r>
            <a:endParaRPr sz="2400"/>
          </a:p>
          <a:p>
            <a:pPr indent="-335279" lvl="0" marL="457200" rtl="0" algn="just">
              <a:lnSpc>
                <a:spcPct val="150000"/>
              </a:lnSpc>
              <a:spcBef>
                <a:spcPts val="0"/>
              </a:spcBef>
              <a:spcAft>
                <a:spcPts val="0"/>
              </a:spcAft>
              <a:buSzPct val="100000"/>
              <a:buChar char="▪"/>
            </a:pPr>
            <a:r>
              <a:rPr lang="en-US" sz="2400"/>
              <a:t>OLA platformu ile tüm işlemlerinizi portal üzerinden yapmalısınız. Belge çıktı alarak imza tamamlamanıza gerek yoktur. Tüm imza süreçleri portal üzerinden ilerleyecektir. </a:t>
            </a:r>
            <a:endParaRPr sz="2400"/>
          </a:p>
          <a:p>
            <a:pPr indent="-335279" lvl="0" marL="457200" rtl="0" algn="just">
              <a:lnSpc>
                <a:spcPct val="150000"/>
              </a:lnSpc>
              <a:spcBef>
                <a:spcPts val="0"/>
              </a:spcBef>
              <a:spcAft>
                <a:spcPts val="0"/>
              </a:spcAft>
              <a:buSzPct val="100000"/>
              <a:buChar char="▪"/>
            </a:pPr>
            <a:r>
              <a:rPr lang="en-US" sz="2400"/>
              <a:t>Başvuru aşamasında partner üniversiteden alınacak ve eşleştirilecek dersleri Learning agreement for studies (öğrenim anlaşması) belgesinin </a:t>
            </a:r>
            <a:r>
              <a:rPr lang="en-US" sz="2400" u="sng"/>
              <a:t>“Before Mobility”</a:t>
            </a:r>
            <a:r>
              <a:rPr lang="en-US" sz="2400"/>
              <a:t> kısmında </a:t>
            </a:r>
            <a:r>
              <a:rPr b="1" lang="en-US" sz="2400"/>
              <a:t>Bölüm Koordinatörüne danışarak</a:t>
            </a:r>
            <a:r>
              <a:rPr lang="en-US" sz="2400"/>
              <a:t> belirleyiniz ve imzaları tamamlayınız.  </a:t>
            </a:r>
            <a:endParaRPr sz="2400"/>
          </a:p>
          <a:p>
            <a:pPr indent="-335311" lvl="0" marL="457200" rtl="0" algn="just">
              <a:lnSpc>
                <a:spcPct val="150000"/>
              </a:lnSpc>
              <a:spcBef>
                <a:spcPts val="0"/>
              </a:spcBef>
              <a:spcAft>
                <a:spcPts val="0"/>
              </a:spcAft>
              <a:buClr>
                <a:schemeClr val="dk1"/>
              </a:buClr>
              <a:buSzPct val="100000"/>
              <a:buFont typeface="Arial"/>
              <a:buChar char="▪"/>
            </a:pPr>
            <a:r>
              <a:rPr b="1" lang="en-US" sz="2500"/>
              <a:t>Alınacak ve eşleştirilecek derslerin dönemlik 30 AKTS (+/- 2) olması beklenir</a:t>
            </a:r>
            <a:r>
              <a:rPr b="1" lang="en-US" sz="2400">
                <a:solidFill>
                  <a:schemeClr val="dk1"/>
                </a:solidFill>
              </a:rPr>
              <a:t>.</a:t>
            </a:r>
            <a:r>
              <a:rPr lang="en-US" sz="2400"/>
              <a:t> 27 AKTS altında kredi Fakülte Yönetim Kurulu’nun iznine tabiidir. </a:t>
            </a:r>
            <a:endParaRPr/>
          </a:p>
          <a:p>
            <a:pPr indent="-217169" lvl="0" marL="457200" rtl="0" algn="just">
              <a:lnSpc>
                <a:spcPct val="150000"/>
              </a:lnSpc>
              <a:spcBef>
                <a:spcPts val="0"/>
              </a:spcBef>
              <a:spcAft>
                <a:spcPts val="0"/>
              </a:spcAft>
              <a:buClr>
                <a:schemeClr val="dk1"/>
              </a:buClr>
              <a:buSzPct val="100000"/>
              <a:buNone/>
            </a:pPr>
            <a:r>
              <a:t/>
            </a:r>
            <a:endParaRPr b="1" sz="2400">
              <a:solidFill>
                <a:schemeClr val="dk1"/>
              </a:solidFill>
            </a:endParaRPr>
          </a:p>
          <a:p>
            <a:pPr indent="-104872" lvl="0" marL="216000" rtl="0" algn="l">
              <a:lnSpc>
                <a:spcPct val="90000"/>
              </a:lnSpc>
              <a:spcBef>
                <a:spcPts val="600"/>
              </a:spcBef>
              <a:spcAft>
                <a:spcPts val="0"/>
              </a:spcAft>
              <a:buClr>
                <a:srgbClr val="D7B7C3"/>
              </a:buClr>
              <a:buSzPct val="125000"/>
              <a:buFont typeface="Noto Sans Symbols"/>
              <a:buNone/>
            </a:pPr>
            <a:r>
              <a:t/>
            </a:r>
            <a:endParaRPr/>
          </a:p>
        </p:txBody>
      </p:sp>
      <p:sp>
        <p:nvSpPr>
          <p:cNvPr id="389" name="Google Shape;389;g1226e1ff44f_0_25"/>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390" name="Google Shape;390;g1226e1ff44f_0_25"/>
          <p:cNvSpPr txBox="1"/>
          <p:nvPr/>
        </p:nvSpPr>
        <p:spPr>
          <a:xfrm>
            <a:off x="267405" y="140061"/>
            <a:ext cx="7908600" cy="1001400"/>
          </a:xfrm>
          <a:prstGeom prst="rect">
            <a:avLst/>
          </a:prstGeom>
          <a:noFill/>
          <a:ln>
            <a:noFill/>
          </a:ln>
        </p:spPr>
        <p:txBody>
          <a:bodyPr anchorCtr="0" anchor="b" bIns="0" lIns="36000" spcFirstLastPara="1" rIns="0" wrap="square" tIns="0">
            <a:normAutofit/>
          </a:bodyPr>
          <a:lstStyle/>
          <a:p>
            <a:pPr indent="0" lvl="0" marL="0" marR="0" rtl="0" algn="l">
              <a:lnSpc>
                <a:spcPct val="90000"/>
              </a:lnSpc>
              <a:spcBef>
                <a:spcPts val="0"/>
              </a:spcBef>
              <a:spcAft>
                <a:spcPts val="0"/>
              </a:spcAft>
              <a:buClr>
                <a:schemeClr val="dk1"/>
              </a:buClr>
              <a:buSzPts val="3600"/>
              <a:buFont typeface="Calibri"/>
              <a:buNone/>
            </a:pPr>
            <a:r>
              <a:rPr b="0" i="1" lang="en-US" sz="3600" u="sng" cap="none" strike="noStrike">
                <a:solidFill>
                  <a:srgbClr val="002060"/>
                </a:solidFill>
                <a:latin typeface="Century Gothic"/>
                <a:ea typeface="Century Gothic"/>
                <a:cs typeface="Century Gothic"/>
                <a:sym typeface="Century Gothic"/>
              </a:rPr>
              <a:t>Başvuru Süreci</a:t>
            </a:r>
            <a:endParaRPr b="0" i="1" sz="3600" u="sng" cap="none" strike="noStrike">
              <a:solidFill>
                <a:srgbClr val="002060"/>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1226e1ff44f_0_45"/>
          <p:cNvSpPr txBox="1"/>
          <p:nvPr>
            <p:ph idx="1" type="body"/>
          </p:nvPr>
        </p:nvSpPr>
        <p:spPr>
          <a:xfrm>
            <a:off x="7643200" y="1594275"/>
            <a:ext cx="4302900" cy="4533600"/>
          </a:xfrm>
          <a:prstGeom prst="rect">
            <a:avLst/>
          </a:prstGeom>
          <a:noFill/>
          <a:ln>
            <a:noFill/>
          </a:ln>
        </p:spPr>
        <p:txBody>
          <a:bodyPr anchorCtr="0" anchor="t" bIns="0" lIns="36000" spcFirstLastPara="1" rIns="0" wrap="square" tIns="0">
            <a:normAutofit fontScale="77500" lnSpcReduction="20000"/>
          </a:bodyPr>
          <a:lstStyle/>
          <a:p>
            <a:pPr indent="0" lvl="0" marL="0" rtl="0" algn="l">
              <a:lnSpc>
                <a:spcPct val="150000"/>
              </a:lnSpc>
              <a:spcBef>
                <a:spcPts val="0"/>
              </a:spcBef>
              <a:spcAft>
                <a:spcPts val="0"/>
              </a:spcAft>
              <a:buSzPct val="81081"/>
              <a:buNone/>
            </a:pPr>
            <a:r>
              <a:rPr lang="en-US" sz="2400" u="sng"/>
              <a:t>ERİŞİM İÇİN;</a:t>
            </a:r>
            <a:endParaRPr sz="2400"/>
          </a:p>
          <a:p>
            <a:pPr indent="0" lvl="0" marL="0" rtl="0" algn="l">
              <a:lnSpc>
                <a:spcPct val="150000"/>
              </a:lnSpc>
              <a:spcBef>
                <a:spcPts val="0"/>
              </a:spcBef>
              <a:spcAft>
                <a:spcPts val="0"/>
              </a:spcAft>
              <a:buSzPct val="81080"/>
              <a:buNone/>
            </a:pPr>
            <a:r>
              <a:rPr lang="en-US" sz="2400" u="sng">
                <a:solidFill>
                  <a:schemeClr val="dk2"/>
                </a:solidFill>
                <a:hlinkClick r:id="rId3">
                  <a:extLst>
                    <a:ext uri="{A12FA001-AC4F-418D-AE19-62706E023703}">
                      <ahyp:hlinkClr val="tx"/>
                    </a:ext>
                  </a:extLst>
                </a:hlinkClick>
              </a:rPr>
              <a:t>https://www.learningagreement.eu/</a:t>
            </a:r>
            <a:r>
              <a:rPr lang="en-US" sz="2400">
                <a:solidFill>
                  <a:schemeClr val="dk2"/>
                </a:solidFill>
              </a:rPr>
              <a:t> </a:t>
            </a:r>
            <a:r>
              <a:rPr lang="en-US" sz="2400"/>
              <a:t> adresine giriş yaptıktan sonra, </a:t>
            </a:r>
            <a:r>
              <a:rPr b="1" lang="en-US" sz="2400"/>
              <a:t>''LOGIN TO ACCESS YOUR LEARNING AGREEMENT'' </a:t>
            </a:r>
            <a:r>
              <a:rPr lang="en-US" sz="2400"/>
              <a:t>butonuna tıklamalısınız. </a:t>
            </a:r>
            <a:r>
              <a:rPr b="1" lang="en-US" sz="2400">
                <a:solidFill>
                  <a:schemeClr val="dk2"/>
                </a:solidFill>
              </a:rPr>
              <a:t>Sadece Google</a:t>
            </a:r>
            <a:r>
              <a:rPr lang="en-US" sz="2400"/>
              <a:t> hesabınız ile kolaylıkla sisteme giriş yapabilirsiniz.</a:t>
            </a:r>
            <a:endParaRPr sz="2400"/>
          </a:p>
          <a:p>
            <a:pPr indent="0" lvl="0" marL="0" rtl="0" algn="l">
              <a:lnSpc>
                <a:spcPct val="150000"/>
              </a:lnSpc>
              <a:spcBef>
                <a:spcPts val="0"/>
              </a:spcBef>
              <a:spcAft>
                <a:spcPts val="0"/>
              </a:spcAft>
              <a:buSzPct val="81081"/>
              <a:buNone/>
            </a:pPr>
            <a:r>
              <a:rPr lang="en-US" sz="2400"/>
              <a:t>Creating your own OLA </a:t>
            </a:r>
            <a:r>
              <a:rPr b="1" lang="en-US" sz="2400">
                <a:solidFill>
                  <a:srgbClr val="C00000"/>
                </a:solidFill>
              </a:rPr>
              <a:t>anlatımlı video için: </a:t>
            </a:r>
            <a:r>
              <a:rPr lang="en-US" sz="2400" u="sng">
                <a:solidFill>
                  <a:schemeClr val="hlink"/>
                </a:solidFill>
                <a:hlinkClick r:id="rId4"/>
              </a:rPr>
              <a:t>https://www.youtube.com/watch?v=paIKpHJvTlg&amp;t=14s</a:t>
            </a:r>
            <a:endParaRPr sz="2400" u="sng"/>
          </a:p>
          <a:p>
            <a:pPr indent="-104872" lvl="0" marL="216000" rtl="0" algn="l">
              <a:lnSpc>
                <a:spcPct val="90000"/>
              </a:lnSpc>
              <a:spcBef>
                <a:spcPts val="600"/>
              </a:spcBef>
              <a:spcAft>
                <a:spcPts val="0"/>
              </a:spcAft>
              <a:buClr>
                <a:srgbClr val="D7B7C3"/>
              </a:buClr>
              <a:buSzPct val="105104"/>
              <a:buFont typeface="Noto Sans Symbols"/>
              <a:buNone/>
            </a:pPr>
            <a:r>
              <a:t/>
            </a:r>
            <a:endParaRPr/>
          </a:p>
        </p:txBody>
      </p:sp>
      <p:sp>
        <p:nvSpPr>
          <p:cNvPr id="397" name="Google Shape;397;g1226e1ff44f_0_45"/>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id="398" name="Google Shape;398;g1226e1ff44f_0_45"/>
          <p:cNvPicPr preferRelativeResize="0"/>
          <p:nvPr/>
        </p:nvPicPr>
        <p:blipFill rotWithShape="1">
          <a:blip r:embed="rId5">
            <a:alphaModFix/>
          </a:blip>
          <a:srcRect b="0" l="0" r="0" t="0"/>
          <a:stretch/>
        </p:blipFill>
        <p:spPr>
          <a:xfrm>
            <a:off x="24" y="1594275"/>
            <a:ext cx="7581501" cy="3784100"/>
          </a:xfrm>
          <a:prstGeom prst="rect">
            <a:avLst/>
          </a:prstGeom>
          <a:noFill/>
          <a:ln>
            <a:noFill/>
          </a:ln>
        </p:spPr>
      </p:pic>
      <p:sp>
        <p:nvSpPr>
          <p:cNvPr id="399" name="Google Shape;399;g1226e1ff44f_0_45"/>
          <p:cNvSpPr txBox="1"/>
          <p:nvPr/>
        </p:nvSpPr>
        <p:spPr>
          <a:xfrm>
            <a:off x="659388" y="273650"/>
            <a:ext cx="6663300" cy="1153500"/>
          </a:xfrm>
          <a:prstGeom prst="rect">
            <a:avLst/>
          </a:prstGeom>
          <a:noFill/>
          <a:ln>
            <a:noFill/>
          </a:ln>
        </p:spPr>
        <p:txBody>
          <a:bodyPr anchorCtr="0" anchor="t" bIns="91425" lIns="91425" spcFirstLastPara="1" rIns="91425" wrap="square" tIns="91425">
            <a:spAutoFit/>
          </a:bodyPr>
          <a:lstStyle/>
          <a:p>
            <a:pPr indent="-185371" lvl="0" marL="216000" marR="0" rtl="0" algn="ctr">
              <a:lnSpc>
                <a:spcPct val="150000"/>
              </a:lnSpc>
              <a:spcBef>
                <a:spcPts val="0"/>
              </a:spcBef>
              <a:spcAft>
                <a:spcPts val="0"/>
              </a:spcAft>
              <a:buClr>
                <a:srgbClr val="D7B7C3"/>
              </a:buClr>
              <a:buSzPts val="2518"/>
              <a:buFont typeface="Noto Sans Symbols"/>
              <a:buChar char="▪"/>
            </a:pPr>
            <a:r>
              <a:rPr b="1" i="0" lang="en-US" sz="2517" u="sng" cap="none" strike="noStrike">
                <a:solidFill>
                  <a:schemeClr val="dk1"/>
                </a:solidFill>
                <a:latin typeface="Calibri"/>
                <a:ea typeface="Calibri"/>
                <a:cs typeface="Calibri"/>
                <a:sym typeface="Calibri"/>
              </a:rPr>
              <a:t>Online Learning Agreement - </a:t>
            </a:r>
            <a:br>
              <a:rPr b="1" i="0" lang="en-US" sz="2517" u="sng" cap="none" strike="noStrike">
                <a:solidFill>
                  <a:schemeClr val="dk1"/>
                </a:solidFill>
                <a:latin typeface="Calibri"/>
                <a:ea typeface="Calibri"/>
                <a:cs typeface="Calibri"/>
                <a:sym typeface="Calibri"/>
              </a:rPr>
            </a:br>
            <a:r>
              <a:rPr b="1" i="0" lang="en-US" sz="2517" u="sng" cap="none" strike="noStrike">
                <a:solidFill>
                  <a:schemeClr val="dk1"/>
                </a:solidFill>
                <a:latin typeface="Calibri"/>
                <a:ea typeface="Calibri"/>
                <a:cs typeface="Calibri"/>
                <a:sym typeface="Calibri"/>
              </a:rPr>
              <a:t>OLA (Çevrimiçi Öğrenim Anlaşması) </a:t>
            </a:r>
            <a:endParaRPr b="1" i="0" sz="2517" u="sng"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g1226e1ff44f_0_57"/>
          <p:cNvSpPr txBox="1"/>
          <p:nvPr>
            <p:ph idx="1" type="body"/>
          </p:nvPr>
        </p:nvSpPr>
        <p:spPr>
          <a:xfrm>
            <a:off x="8503850" y="765650"/>
            <a:ext cx="3354900" cy="4533600"/>
          </a:xfrm>
          <a:prstGeom prst="rect">
            <a:avLst/>
          </a:prstGeom>
          <a:noFill/>
          <a:ln>
            <a:noFill/>
          </a:ln>
        </p:spPr>
        <p:txBody>
          <a:bodyPr anchorCtr="0" anchor="t" bIns="0" lIns="36000" spcFirstLastPara="1" rIns="0" wrap="square" tIns="0">
            <a:normAutofit/>
          </a:bodyPr>
          <a:lstStyle/>
          <a:p>
            <a:pPr indent="-104872" lvl="0" marL="216000" rtl="0" algn="l">
              <a:lnSpc>
                <a:spcPct val="90000"/>
              </a:lnSpc>
              <a:spcBef>
                <a:spcPts val="600"/>
              </a:spcBef>
              <a:spcAft>
                <a:spcPts val="0"/>
              </a:spcAft>
              <a:buClr>
                <a:srgbClr val="D7B7C3"/>
              </a:buClr>
              <a:buSzPts val="1750"/>
              <a:buFont typeface="Noto Sans Symbols"/>
              <a:buNone/>
            </a:pPr>
            <a:r>
              <a:rPr lang="en-US" sz="2400"/>
              <a:t> </a:t>
            </a:r>
            <a:r>
              <a:rPr lang="en-US" sz="2700"/>
              <a:t>Sisteme giriş yaptıktan sonra, '</a:t>
            </a:r>
            <a:r>
              <a:rPr lang="en-US" sz="2700">
                <a:solidFill>
                  <a:schemeClr val="dk2"/>
                </a:solidFill>
              </a:rPr>
              <a:t>'ACCESS LEARNING AGREEMENT'' </a:t>
            </a:r>
            <a:r>
              <a:rPr lang="en-US" sz="2700"/>
              <a:t>butonuna basarak, Öğrenim Anlaşmanızı adım adım tamamlamaya başlayabilirsiniz</a:t>
            </a:r>
            <a:endParaRPr sz="1700"/>
          </a:p>
        </p:txBody>
      </p:sp>
      <p:sp>
        <p:nvSpPr>
          <p:cNvPr id="406" name="Google Shape;406;g1226e1ff44f_0_57"/>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id="407" name="Google Shape;407;g1226e1ff44f_0_57"/>
          <p:cNvPicPr preferRelativeResize="0"/>
          <p:nvPr/>
        </p:nvPicPr>
        <p:blipFill rotWithShape="1">
          <a:blip r:embed="rId3">
            <a:alphaModFix/>
          </a:blip>
          <a:srcRect b="0" l="0" r="0" t="0"/>
          <a:stretch/>
        </p:blipFill>
        <p:spPr>
          <a:xfrm>
            <a:off x="0" y="586900"/>
            <a:ext cx="8615160" cy="4533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1226e1ff44f_0_80"/>
          <p:cNvSpPr txBox="1"/>
          <p:nvPr>
            <p:ph idx="1" type="body"/>
          </p:nvPr>
        </p:nvSpPr>
        <p:spPr>
          <a:xfrm>
            <a:off x="8394825" y="452438"/>
            <a:ext cx="3354900" cy="4533600"/>
          </a:xfrm>
          <a:prstGeom prst="rect">
            <a:avLst/>
          </a:prstGeom>
          <a:noFill/>
          <a:ln>
            <a:noFill/>
          </a:ln>
        </p:spPr>
        <p:txBody>
          <a:bodyPr anchorCtr="0" anchor="t" bIns="0" lIns="36000" spcFirstLastPara="1" rIns="0" wrap="square" tIns="0">
            <a:normAutofit lnSpcReduction="10000"/>
          </a:bodyPr>
          <a:lstStyle/>
          <a:p>
            <a:pPr indent="-104872" lvl="0" marL="216000" rtl="0" algn="l">
              <a:lnSpc>
                <a:spcPct val="90000"/>
              </a:lnSpc>
              <a:spcBef>
                <a:spcPts val="600"/>
              </a:spcBef>
              <a:spcAft>
                <a:spcPts val="0"/>
              </a:spcAft>
              <a:buClr>
                <a:srgbClr val="D7B7C3"/>
              </a:buClr>
              <a:buSzPts val="1750"/>
              <a:buFont typeface="Noto Sans Symbols"/>
              <a:buNone/>
            </a:pPr>
            <a:r>
              <a:rPr lang="en-US" sz="2400"/>
              <a:t>İlk aşamada </a:t>
            </a:r>
            <a:r>
              <a:rPr b="1" lang="en-US" sz="2400"/>
              <a:t>kişisel bilgilerinizi </a:t>
            </a:r>
            <a:r>
              <a:rPr lang="en-US" sz="2400"/>
              <a:t>doldurmalısınız.</a:t>
            </a:r>
            <a:endParaRPr sz="2400"/>
          </a:p>
          <a:p>
            <a:pPr indent="-104872" lvl="0" marL="216000" rtl="0" algn="l">
              <a:lnSpc>
                <a:spcPct val="90000"/>
              </a:lnSpc>
              <a:spcBef>
                <a:spcPts val="600"/>
              </a:spcBef>
              <a:spcAft>
                <a:spcPts val="0"/>
              </a:spcAft>
              <a:buClr>
                <a:srgbClr val="D7B7C3"/>
              </a:buClr>
              <a:buSzPts val="1750"/>
              <a:buFont typeface="Noto Sans Symbols"/>
              <a:buNone/>
            </a:pPr>
            <a:r>
              <a:rPr lang="en-US" sz="2400"/>
              <a:t> </a:t>
            </a:r>
            <a:r>
              <a:rPr b="1" lang="en-US" sz="2400"/>
              <a:t>Field of education </a:t>
            </a:r>
            <a:r>
              <a:rPr lang="en-US" sz="2400"/>
              <a:t>kısmına bölümünüzü yazmalısınız. </a:t>
            </a:r>
            <a:endParaRPr sz="2400"/>
          </a:p>
          <a:p>
            <a:pPr indent="-104872" lvl="0" marL="216000" rtl="0" algn="l">
              <a:lnSpc>
                <a:spcPct val="90000"/>
              </a:lnSpc>
              <a:spcBef>
                <a:spcPts val="600"/>
              </a:spcBef>
              <a:spcAft>
                <a:spcPts val="0"/>
              </a:spcAft>
              <a:buClr>
                <a:srgbClr val="D7B7C3"/>
              </a:buClr>
              <a:buSzPts val="1750"/>
              <a:buFont typeface="Noto Sans Symbols"/>
              <a:buNone/>
            </a:pPr>
            <a:r>
              <a:rPr b="1" lang="en-US" sz="2400"/>
              <a:t>Study cycle kısmına;</a:t>
            </a:r>
            <a:r>
              <a:rPr lang="en-US" sz="2400"/>
              <a:t> Lisans: Bachelor degree Yüksek Lisans: Masters degree Doktora: Doctorate degree şeklinde doldurmalısınız.</a:t>
            </a:r>
            <a:endParaRPr sz="1700"/>
          </a:p>
        </p:txBody>
      </p:sp>
      <p:sp>
        <p:nvSpPr>
          <p:cNvPr id="414" name="Google Shape;414;g1226e1ff44f_0_80"/>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id="415" name="Google Shape;415;g1226e1ff44f_0_80"/>
          <p:cNvPicPr preferRelativeResize="0"/>
          <p:nvPr/>
        </p:nvPicPr>
        <p:blipFill rotWithShape="1">
          <a:blip r:embed="rId3">
            <a:alphaModFix/>
          </a:blip>
          <a:srcRect b="0" l="0" r="0" t="0"/>
          <a:stretch/>
        </p:blipFill>
        <p:spPr>
          <a:xfrm>
            <a:off x="55450" y="390050"/>
            <a:ext cx="8286274" cy="46583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8d354406f8_0_32"/>
          <p:cNvSpPr txBox="1"/>
          <p:nvPr/>
        </p:nvSpPr>
        <p:spPr>
          <a:xfrm>
            <a:off x="266700" y="497275"/>
            <a:ext cx="6750600" cy="55155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800"/>
              <a:buFont typeface="Arial"/>
              <a:buNone/>
            </a:pPr>
            <a:r>
              <a:rPr b="1" i="0" lang="en-US" sz="2800" u="sng" cap="none" strike="noStrike">
                <a:solidFill>
                  <a:srgbClr val="3F3F3F"/>
                </a:solidFill>
                <a:latin typeface="Calibri"/>
                <a:ea typeface="Calibri"/>
                <a:cs typeface="Calibri"/>
                <a:sym typeface="Calibri"/>
              </a:rPr>
              <a:t>Uluslararası Değişim ve İş Birliği Ofisi Temel Görevleri</a:t>
            </a:r>
            <a:endParaRPr b="1" i="0" sz="2800" u="none" cap="none" strike="noStrike">
              <a:solidFill>
                <a:srgbClr val="3F3F3F"/>
              </a:solidFill>
              <a:latin typeface="Calibri"/>
              <a:ea typeface="Calibri"/>
              <a:cs typeface="Calibri"/>
              <a:sym typeface="Calibri"/>
            </a:endParaRPr>
          </a:p>
          <a:p>
            <a:pPr indent="-266700" lvl="0" marL="266700" marR="0" rtl="0" algn="l">
              <a:lnSpc>
                <a:spcPct val="90000"/>
              </a:lnSpc>
              <a:spcBef>
                <a:spcPts val="1000"/>
              </a:spcBef>
              <a:spcAft>
                <a:spcPts val="0"/>
              </a:spcAft>
              <a:buClr>
                <a:srgbClr val="3F3F3F"/>
              </a:buClr>
              <a:buSzPts val="2400"/>
              <a:buFont typeface="Arial"/>
              <a:buChar char="•"/>
            </a:pPr>
            <a:r>
              <a:rPr b="0" i="0" lang="en-US" sz="2400" u="none" cap="none" strike="noStrike">
                <a:solidFill>
                  <a:srgbClr val="3F3F3F"/>
                </a:solidFill>
                <a:latin typeface="Calibri"/>
                <a:ea typeface="Calibri"/>
                <a:cs typeface="Calibri"/>
                <a:sym typeface="Calibri"/>
              </a:rPr>
              <a:t>Erasmus+ KA131/KA171 Proje başvuru çağrılarını takip etmek ve proje başvurusunda bulunmak.</a:t>
            </a:r>
            <a:endParaRPr b="0" i="0" sz="2400" u="none" cap="none" strike="noStrike">
              <a:solidFill>
                <a:srgbClr val="3F3F3F"/>
              </a:solidFill>
              <a:latin typeface="Calibri"/>
              <a:ea typeface="Calibri"/>
              <a:cs typeface="Calibri"/>
              <a:sym typeface="Calibri"/>
            </a:endParaRPr>
          </a:p>
          <a:p>
            <a:pPr indent="-266700" lvl="0" marL="266700" marR="0" rtl="0" algn="l">
              <a:lnSpc>
                <a:spcPct val="90000"/>
              </a:lnSpc>
              <a:spcBef>
                <a:spcPts val="1000"/>
              </a:spcBef>
              <a:spcAft>
                <a:spcPts val="0"/>
              </a:spcAft>
              <a:buClr>
                <a:srgbClr val="3F3F3F"/>
              </a:buClr>
              <a:buSzPts val="2400"/>
              <a:buFont typeface="Arial"/>
              <a:buChar char="•"/>
            </a:pPr>
            <a:r>
              <a:rPr b="0" i="0" lang="en-US" sz="2400" u="none" cap="none" strike="noStrike">
                <a:solidFill>
                  <a:srgbClr val="3F3F3F"/>
                </a:solidFill>
                <a:latin typeface="Calibri"/>
                <a:ea typeface="Calibri"/>
                <a:cs typeface="Calibri"/>
                <a:sym typeface="Calibri"/>
              </a:rPr>
              <a:t>Gelen – giden öğrenci ve personel süreçlerini yürütmek ve raporlamak. </a:t>
            </a:r>
            <a:endParaRPr b="0" i="0" sz="2400" u="none" cap="none" strike="noStrike">
              <a:solidFill>
                <a:srgbClr val="3F3F3F"/>
              </a:solidFill>
              <a:latin typeface="Calibri"/>
              <a:ea typeface="Calibri"/>
              <a:cs typeface="Calibri"/>
              <a:sym typeface="Calibri"/>
            </a:endParaRPr>
          </a:p>
          <a:p>
            <a:pPr indent="-266700" lvl="0" marL="266700" marR="0" rtl="0" algn="l">
              <a:lnSpc>
                <a:spcPct val="90000"/>
              </a:lnSpc>
              <a:spcBef>
                <a:spcPts val="1000"/>
              </a:spcBef>
              <a:spcAft>
                <a:spcPts val="0"/>
              </a:spcAft>
              <a:buClr>
                <a:srgbClr val="3F3F3F"/>
              </a:buClr>
              <a:buSzPts val="2400"/>
              <a:buFont typeface="Arial"/>
              <a:buChar char="•"/>
            </a:pPr>
            <a:r>
              <a:rPr b="0" i="0" lang="en-US" sz="2400" u="none" cap="none" strike="noStrike">
                <a:solidFill>
                  <a:srgbClr val="3F3F3F"/>
                </a:solidFill>
                <a:latin typeface="Calibri"/>
                <a:ea typeface="Calibri"/>
                <a:cs typeface="Calibri"/>
                <a:sym typeface="Calibri"/>
              </a:rPr>
              <a:t>Öğrenci ve personel belge ve ödemelerinin takibini yapmak.</a:t>
            </a:r>
            <a:endParaRPr b="0" i="0" sz="2400" u="none" cap="none" strike="noStrike">
              <a:solidFill>
                <a:srgbClr val="3F3F3F"/>
              </a:solidFill>
              <a:latin typeface="Calibri"/>
              <a:ea typeface="Calibri"/>
              <a:cs typeface="Calibri"/>
              <a:sym typeface="Calibri"/>
            </a:endParaRPr>
          </a:p>
          <a:p>
            <a:pPr indent="-266700" lvl="0" marL="266700" marR="0" rtl="0" algn="l">
              <a:lnSpc>
                <a:spcPct val="90000"/>
              </a:lnSpc>
              <a:spcBef>
                <a:spcPts val="1000"/>
              </a:spcBef>
              <a:spcAft>
                <a:spcPts val="0"/>
              </a:spcAft>
              <a:buClr>
                <a:srgbClr val="3F3F3F"/>
              </a:buClr>
              <a:buSzPts val="2400"/>
              <a:buFont typeface="Arial"/>
              <a:buChar char="•"/>
            </a:pPr>
            <a:r>
              <a:rPr b="0" i="0" lang="en-US" sz="2400" u="none" cap="none" strike="noStrike">
                <a:solidFill>
                  <a:srgbClr val="3F3F3F"/>
                </a:solidFill>
                <a:latin typeface="Calibri"/>
                <a:ea typeface="Calibri"/>
                <a:cs typeface="Calibri"/>
                <a:sym typeface="Calibri"/>
              </a:rPr>
              <a:t>Kurumlararası anlaşma sürecinde operasyonel desteği sağlamak.  </a:t>
            </a:r>
            <a:endParaRPr b="0" i="0" sz="2400" u="none" cap="none" strike="noStrike">
              <a:solidFill>
                <a:srgbClr val="3F3F3F"/>
              </a:solidFill>
              <a:latin typeface="Calibri"/>
              <a:ea typeface="Calibri"/>
              <a:cs typeface="Calibri"/>
              <a:sym typeface="Calibri"/>
            </a:endParaRPr>
          </a:p>
          <a:p>
            <a:pPr indent="-266700" lvl="0" marL="266700" marR="0" rtl="0" algn="l">
              <a:lnSpc>
                <a:spcPct val="90000"/>
              </a:lnSpc>
              <a:spcBef>
                <a:spcPts val="1000"/>
              </a:spcBef>
              <a:spcAft>
                <a:spcPts val="0"/>
              </a:spcAft>
              <a:buClr>
                <a:srgbClr val="3F3F3F"/>
              </a:buClr>
              <a:buSzPts val="2400"/>
              <a:buFont typeface="Arial"/>
              <a:buChar char="•"/>
            </a:pPr>
            <a:r>
              <a:rPr b="0" i="0" lang="en-US" sz="2400" u="none" cap="none" strike="noStrike">
                <a:solidFill>
                  <a:srgbClr val="3F3F3F"/>
                </a:solidFill>
                <a:latin typeface="Calibri"/>
                <a:ea typeface="Calibri"/>
                <a:cs typeface="Calibri"/>
                <a:sym typeface="Calibri"/>
              </a:rPr>
              <a:t>Tanıtım seminerleri ve oryantasyonlar düzenlemek. </a:t>
            </a:r>
            <a:endParaRPr b="0" i="0" sz="2400" u="none" cap="none" strike="noStrike">
              <a:solidFill>
                <a:srgbClr val="3F3F3F"/>
              </a:solidFill>
              <a:latin typeface="Calibri"/>
              <a:ea typeface="Calibri"/>
              <a:cs typeface="Calibri"/>
              <a:sym typeface="Calibri"/>
            </a:endParaRPr>
          </a:p>
          <a:p>
            <a:pPr indent="-266700" lvl="0" marL="266700" marR="0" rtl="0" algn="l">
              <a:lnSpc>
                <a:spcPct val="90000"/>
              </a:lnSpc>
              <a:spcBef>
                <a:spcPts val="1000"/>
              </a:spcBef>
              <a:spcAft>
                <a:spcPts val="0"/>
              </a:spcAft>
              <a:buClr>
                <a:srgbClr val="3F3F3F"/>
              </a:buClr>
              <a:buSzPts val="2400"/>
              <a:buFont typeface="Arial"/>
              <a:buChar char="•"/>
            </a:pPr>
            <a:r>
              <a:rPr b="0" i="0" lang="en-US" sz="2400" u="none" cap="none" strike="noStrike">
                <a:solidFill>
                  <a:srgbClr val="3F3F3F"/>
                </a:solidFill>
                <a:latin typeface="Calibri"/>
                <a:ea typeface="Calibri"/>
                <a:cs typeface="Calibri"/>
                <a:sym typeface="Calibri"/>
              </a:rPr>
              <a:t>Bütçe yönetimi yapmak. </a:t>
            </a:r>
            <a:endParaRPr b="0" i="0" sz="2400" u="none" cap="none" strike="noStrike">
              <a:solidFill>
                <a:srgbClr val="3F3F3F"/>
              </a:solidFill>
              <a:latin typeface="Calibri"/>
              <a:ea typeface="Calibri"/>
              <a:cs typeface="Calibri"/>
              <a:sym typeface="Calibri"/>
            </a:endParaRPr>
          </a:p>
          <a:p>
            <a:pPr indent="-266700" lvl="0" marL="266700" marR="0" rtl="0" algn="l">
              <a:lnSpc>
                <a:spcPct val="90000"/>
              </a:lnSpc>
              <a:spcBef>
                <a:spcPts val="1000"/>
              </a:spcBef>
              <a:spcAft>
                <a:spcPts val="0"/>
              </a:spcAft>
              <a:buClr>
                <a:srgbClr val="3F3F3F"/>
              </a:buClr>
              <a:buSzPts val="2400"/>
              <a:buFont typeface="Arial"/>
              <a:buChar char="•"/>
            </a:pPr>
            <a:r>
              <a:rPr b="0" i="0" lang="en-US" sz="2400" u="none" cap="none" strike="noStrike">
                <a:solidFill>
                  <a:srgbClr val="3F3F3F"/>
                </a:solidFill>
                <a:latin typeface="Calibri"/>
                <a:ea typeface="Calibri"/>
                <a:cs typeface="Calibri"/>
                <a:sym typeface="Calibri"/>
              </a:rPr>
              <a:t>Kurumu yurt içi toplantı ve fuarlarda temsil etmek. </a:t>
            </a:r>
            <a:endParaRPr b="0" i="0" sz="2000" u="none" cap="none" strike="noStrike">
              <a:solidFill>
                <a:srgbClr val="000000"/>
              </a:solidFill>
              <a:latin typeface="Arial"/>
              <a:ea typeface="Arial"/>
              <a:cs typeface="Arial"/>
              <a:sym typeface="Arial"/>
            </a:endParaRPr>
          </a:p>
        </p:txBody>
      </p:sp>
      <p:pic>
        <p:nvPicPr>
          <p:cNvPr id="244" name="Google Shape;244;g28d354406f8_0_32"/>
          <p:cNvPicPr preferRelativeResize="0"/>
          <p:nvPr/>
        </p:nvPicPr>
        <p:blipFill rotWithShape="1">
          <a:blip r:embed="rId3">
            <a:alphaModFix/>
          </a:blip>
          <a:srcRect b="16886" l="0" r="0" t="20588"/>
          <a:stretch/>
        </p:blipFill>
        <p:spPr>
          <a:xfrm>
            <a:off x="7017300" y="1794600"/>
            <a:ext cx="5174700" cy="2588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1226e1ff44f_0_101"/>
          <p:cNvSpPr txBox="1"/>
          <p:nvPr>
            <p:ph idx="1" type="body"/>
          </p:nvPr>
        </p:nvSpPr>
        <p:spPr>
          <a:xfrm>
            <a:off x="517500" y="3616600"/>
            <a:ext cx="11157000" cy="1243500"/>
          </a:xfrm>
          <a:prstGeom prst="rect">
            <a:avLst/>
          </a:prstGeom>
          <a:noFill/>
          <a:ln>
            <a:noFill/>
          </a:ln>
        </p:spPr>
        <p:txBody>
          <a:bodyPr anchorCtr="0" anchor="t" bIns="0" lIns="36000" spcFirstLastPara="1" rIns="0" wrap="square" tIns="0">
            <a:normAutofit fontScale="85000" lnSpcReduction="10000"/>
          </a:bodyPr>
          <a:lstStyle/>
          <a:p>
            <a:pPr indent="-104872" lvl="0" marL="216000" rtl="0" algn="l">
              <a:lnSpc>
                <a:spcPct val="90000"/>
              </a:lnSpc>
              <a:spcBef>
                <a:spcPts val="600"/>
              </a:spcBef>
              <a:spcAft>
                <a:spcPts val="0"/>
              </a:spcAft>
              <a:buClr>
                <a:srgbClr val="D7B7C3"/>
              </a:buClr>
              <a:buSzPct val="85784"/>
              <a:buFont typeface="Noto Sans Symbols"/>
              <a:buNone/>
            </a:pPr>
            <a:r>
              <a:rPr lang="en-US" sz="2400"/>
              <a:t>Kişisel bilgilerinizi tamamladıktan sonra, sistem sizleri tekrar anasayfaya yönlendirecektir. </a:t>
            </a:r>
            <a:endParaRPr sz="2400"/>
          </a:p>
          <a:p>
            <a:pPr indent="-104872" lvl="0" marL="216000" rtl="0" algn="l">
              <a:lnSpc>
                <a:spcPct val="90000"/>
              </a:lnSpc>
              <a:spcBef>
                <a:spcPts val="600"/>
              </a:spcBef>
              <a:spcAft>
                <a:spcPts val="0"/>
              </a:spcAft>
              <a:buClr>
                <a:srgbClr val="D7B7C3"/>
              </a:buClr>
              <a:buSzPct val="85784"/>
              <a:buFont typeface="Noto Sans Symbols"/>
              <a:buNone/>
            </a:pPr>
            <a:r>
              <a:t/>
            </a:r>
            <a:endParaRPr sz="2400"/>
          </a:p>
          <a:p>
            <a:pPr indent="-104872" lvl="0" marL="216000" rtl="0" algn="l">
              <a:lnSpc>
                <a:spcPct val="90000"/>
              </a:lnSpc>
              <a:spcBef>
                <a:spcPts val="600"/>
              </a:spcBef>
              <a:spcAft>
                <a:spcPts val="0"/>
              </a:spcAft>
              <a:buClr>
                <a:srgbClr val="D7B7C3"/>
              </a:buClr>
              <a:buSzPct val="85784"/>
              <a:buFont typeface="Noto Sans Symbols"/>
              <a:buNone/>
            </a:pPr>
            <a:r>
              <a:rPr lang="en-US" sz="2400"/>
              <a:t>Sayfanın aşağısında yer alan </a:t>
            </a:r>
            <a:r>
              <a:rPr b="1" lang="en-US" sz="2400">
                <a:solidFill>
                  <a:schemeClr val="dk2"/>
                </a:solidFill>
              </a:rPr>
              <a:t>"Create New"</a:t>
            </a:r>
            <a:r>
              <a:rPr lang="en-US" sz="2400"/>
              <a:t> butonuna basarak, öğrenim anlaşmanızı oluşturmaya başlayabilirsiniz.</a:t>
            </a:r>
            <a:endParaRPr sz="1700"/>
          </a:p>
        </p:txBody>
      </p:sp>
      <p:sp>
        <p:nvSpPr>
          <p:cNvPr id="422" name="Google Shape;422;g1226e1ff44f_0_101"/>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id="423" name="Google Shape;423;g1226e1ff44f_0_101"/>
          <p:cNvPicPr preferRelativeResize="0"/>
          <p:nvPr/>
        </p:nvPicPr>
        <p:blipFill rotWithShape="1">
          <a:blip r:embed="rId3">
            <a:alphaModFix/>
          </a:blip>
          <a:srcRect b="0" l="0" r="0" t="0"/>
          <a:stretch/>
        </p:blipFill>
        <p:spPr>
          <a:xfrm>
            <a:off x="548413" y="433100"/>
            <a:ext cx="11095176" cy="28860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1226e1ff44f_0_112"/>
          <p:cNvSpPr txBox="1"/>
          <p:nvPr>
            <p:ph idx="1" type="body"/>
          </p:nvPr>
        </p:nvSpPr>
        <p:spPr>
          <a:xfrm>
            <a:off x="388400" y="4009100"/>
            <a:ext cx="11157000" cy="1243500"/>
          </a:xfrm>
          <a:prstGeom prst="rect">
            <a:avLst/>
          </a:prstGeom>
          <a:noFill/>
          <a:ln>
            <a:noFill/>
          </a:ln>
        </p:spPr>
        <p:txBody>
          <a:bodyPr anchorCtr="0" anchor="t" bIns="0" lIns="36000" spcFirstLastPara="1" rIns="0" wrap="square" tIns="0">
            <a:normAutofit fontScale="77500" lnSpcReduction="20000"/>
          </a:bodyPr>
          <a:lstStyle/>
          <a:p>
            <a:pPr indent="0" lvl="0" marL="12700" marR="12700" rtl="0" algn="l">
              <a:lnSpc>
                <a:spcPct val="116000"/>
              </a:lnSpc>
              <a:spcBef>
                <a:spcPts val="100"/>
              </a:spcBef>
              <a:spcAft>
                <a:spcPts val="0"/>
              </a:spcAft>
              <a:buSzPct val="69498"/>
              <a:buNone/>
            </a:pPr>
            <a:r>
              <a:rPr b="1" lang="en-US" sz="2800">
                <a:solidFill>
                  <a:schemeClr val="dk2"/>
                </a:solidFill>
                <a:latin typeface="Arial"/>
                <a:ea typeface="Arial"/>
                <a:cs typeface="Arial"/>
                <a:sym typeface="Arial"/>
              </a:rPr>
              <a:t>''Create New''</a:t>
            </a:r>
            <a:r>
              <a:rPr b="1" lang="en-US" sz="2800">
                <a:solidFill>
                  <a:srgbClr val="004AAC"/>
                </a:solidFill>
                <a:latin typeface="Arial"/>
                <a:ea typeface="Arial"/>
                <a:cs typeface="Arial"/>
                <a:sym typeface="Arial"/>
              </a:rPr>
              <a:t> </a:t>
            </a:r>
            <a:r>
              <a:rPr lang="en-US" sz="2800">
                <a:solidFill>
                  <a:srgbClr val="000000"/>
                </a:solidFill>
                <a:latin typeface="Arial"/>
                <a:ea typeface="Arial"/>
                <a:cs typeface="Arial"/>
                <a:sym typeface="Arial"/>
              </a:rPr>
              <a:t>butonuna bastığınızda, karşınıza tekrardan kişisel bilgilerinizin olduğu  sayfa gelecektir. Bu sayfayı hali hazırda doldurmuş olduğunuz için alttaki </a:t>
            </a:r>
            <a:r>
              <a:rPr b="1" lang="en-US" sz="2800">
                <a:solidFill>
                  <a:schemeClr val="dk2"/>
                </a:solidFill>
                <a:latin typeface="Arial"/>
                <a:ea typeface="Arial"/>
                <a:cs typeface="Arial"/>
                <a:sym typeface="Arial"/>
              </a:rPr>
              <a:t>''next''</a:t>
            </a:r>
            <a:r>
              <a:rPr lang="en-US" sz="2800">
                <a:solidFill>
                  <a:srgbClr val="000000"/>
                </a:solidFill>
                <a:latin typeface="Arial"/>
                <a:ea typeface="Arial"/>
                <a:cs typeface="Arial"/>
                <a:sym typeface="Arial"/>
              </a:rPr>
              <a:t> tuşuna  basarak, ikinci adıma geçebilirsiniz.</a:t>
            </a:r>
            <a:endParaRPr sz="2800">
              <a:solidFill>
                <a:srgbClr val="000000"/>
              </a:solidFill>
              <a:latin typeface="Arial"/>
              <a:ea typeface="Arial"/>
              <a:cs typeface="Arial"/>
              <a:sym typeface="Arial"/>
            </a:endParaRPr>
          </a:p>
          <a:p>
            <a:pPr indent="-104872" lvl="0" marL="216000" rtl="0" algn="l">
              <a:lnSpc>
                <a:spcPct val="90000"/>
              </a:lnSpc>
              <a:spcBef>
                <a:spcPts val="600"/>
              </a:spcBef>
              <a:spcAft>
                <a:spcPts val="0"/>
              </a:spcAft>
              <a:buClr>
                <a:srgbClr val="D7B7C3"/>
              </a:buClr>
              <a:buSzPct val="102941"/>
              <a:buFont typeface="Noto Sans Symbols"/>
              <a:buNone/>
            </a:pPr>
            <a:r>
              <a:t/>
            </a:r>
            <a:endParaRPr sz="1700"/>
          </a:p>
        </p:txBody>
      </p:sp>
      <p:sp>
        <p:nvSpPr>
          <p:cNvPr id="430" name="Google Shape;430;g1226e1ff44f_0_112"/>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id="431" name="Google Shape;431;g1226e1ff44f_0_112"/>
          <p:cNvPicPr preferRelativeResize="0"/>
          <p:nvPr/>
        </p:nvPicPr>
        <p:blipFill rotWithShape="1">
          <a:blip r:embed="rId3">
            <a:alphaModFix/>
          </a:blip>
          <a:srcRect b="0" l="0" r="0" t="0"/>
          <a:stretch/>
        </p:blipFill>
        <p:spPr>
          <a:xfrm>
            <a:off x="23300" y="1352975"/>
            <a:ext cx="11887201" cy="11492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g1226e1ff44f_0_124"/>
          <p:cNvSpPr txBox="1"/>
          <p:nvPr>
            <p:ph idx="1" type="body"/>
          </p:nvPr>
        </p:nvSpPr>
        <p:spPr>
          <a:xfrm>
            <a:off x="684475" y="5553175"/>
            <a:ext cx="11157000" cy="1243500"/>
          </a:xfrm>
          <a:prstGeom prst="rect">
            <a:avLst/>
          </a:prstGeom>
          <a:noFill/>
          <a:ln>
            <a:noFill/>
          </a:ln>
        </p:spPr>
        <p:txBody>
          <a:bodyPr anchorCtr="0" anchor="t" bIns="0" lIns="36000" spcFirstLastPara="1" rIns="0" wrap="square" tIns="0">
            <a:normAutofit/>
          </a:bodyPr>
          <a:lstStyle/>
          <a:p>
            <a:pPr indent="0" lvl="0" marL="12700" marR="12700" rtl="0" algn="l">
              <a:lnSpc>
                <a:spcPct val="116000"/>
              </a:lnSpc>
              <a:spcBef>
                <a:spcPts val="100"/>
              </a:spcBef>
              <a:spcAft>
                <a:spcPts val="0"/>
              </a:spcAft>
              <a:buSzPts val="973"/>
              <a:buNone/>
            </a:pPr>
            <a:r>
              <a:rPr lang="en-US" sz="1400">
                <a:solidFill>
                  <a:srgbClr val="1F1F1C"/>
                </a:solidFill>
                <a:latin typeface="Arial"/>
                <a:ea typeface="Arial"/>
                <a:cs typeface="Arial"/>
                <a:sym typeface="Arial"/>
              </a:rPr>
              <a:t>İkinci adım olan </a:t>
            </a:r>
            <a:r>
              <a:rPr b="1" lang="en-US" sz="1400">
                <a:solidFill>
                  <a:srgbClr val="DE2146"/>
                </a:solidFill>
                <a:latin typeface="Arial"/>
                <a:ea typeface="Arial"/>
                <a:cs typeface="Arial"/>
                <a:sym typeface="Arial"/>
              </a:rPr>
              <a:t>''Sending Institution Information'' </a:t>
            </a:r>
            <a:r>
              <a:rPr lang="en-US" sz="1400">
                <a:solidFill>
                  <a:srgbClr val="1F1F1C"/>
                </a:solidFill>
                <a:latin typeface="Arial"/>
                <a:ea typeface="Arial"/>
                <a:cs typeface="Arial"/>
                <a:sym typeface="Arial"/>
              </a:rPr>
              <a:t>kısmında, ilk önce akademik yılı  yazmanız, sonra gönderen üniversite olarak Yeditepe bilgilerini yazmanız gerekmektedir.</a:t>
            </a:r>
            <a:endParaRPr sz="1400">
              <a:solidFill>
                <a:srgbClr val="000000"/>
              </a:solidFill>
              <a:latin typeface="Arial"/>
              <a:ea typeface="Arial"/>
              <a:cs typeface="Arial"/>
              <a:sym typeface="Arial"/>
            </a:endParaRPr>
          </a:p>
          <a:p>
            <a:pPr indent="-104872" lvl="0" marL="216000" rtl="0" algn="l">
              <a:lnSpc>
                <a:spcPct val="90000"/>
              </a:lnSpc>
              <a:spcBef>
                <a:spcPts val="600"/>
              </a:spcBef>
              <a:spcAft>
                <a:spcPts val="0"/>
              </a:spcAft>
              <a:buClr>
                <a:srgbClr val="D7B7C3"/>
              </a:buClr>
              <a:buSzPts val="1750"/>
              <a:buFont typeface="Noto Sans Symbols"/>
              <a:buNone/>
            </a:pPr>
            <a:r>
              <a:t/>
            </a:r>
            <a:endParaRPr sz="1700"/>
          </a:p>
        </p:txBody>
      </p:sp>
      <p:sp>
        <p:nvSpPr>
          <p:cNvPr id="438" name="Google Shape;438;g1226e1ff44f_0_124"/>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id="439" name="Google Shape;439;g1226e1ff44f_0_124"/>
          <p:cNvPicPr preferRelativeResize="0"/>
          <p:nvPr/>
        </p:nvPicPr>
        <p:blipFill rotWithShape="1">
          <a:blip r:embed="rId3">
            <a:alphaModFix/>
          </a:blip>
          <a:srcRect b="0" l="0" r="0" t="0"/>
          <a:stretch/>
        </p:blipFill>
        <p:spPr>
          <a:xfrm>
            <a:off x="1391362" y="262850"/>
            <a:ext cx="9743224" cy="5290325"/>
          </a:xfrm>
          <a:prstGeom prst="rect">
            <a:avLst/>
          </a:prstGeom>
          <a:noFill/>
          <a:ln>
            <a:noFill/>
          </a:ln>
        </p:spPr>
      </p:pic>
      <p:sp>
        <p:nvSpPr>
          <p:cNvPr id="440" name="Google Shape;440;g1226e1ff44f_0_124"/>
          <p:cNvSpPr/>
          <p:nvPr/>
        </p:nvSpPr>
        <p:spPr>
          <a:xfrm>
            <a:off x="1922025" y="3610125"/>
            <a:ext cx="2363100" cy="23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441" name="Google Shape;441;g1226e1ff44f_0_124"/>
          <p:cNvSpPr/>
          <p:nvPr/>
        </p:nvSpPr>
        <p:spPr>
          <a:xfrm>
            <a:off x="1864375" y="4382175"/>
            <a:ext cx="2840700" cy="23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442" name="Google Shape;442;g1226e1ff44f_0_124"/>
          <p:cNvSpPr/>
          <p:nvPr/>
        </p:nvSpPr>
        <p:spPr>
          <a:xfrm>
            <a:off x="1864375" y="5154225"/>
            <a:ext cx="2363100" cy="234000"/>
          </a:xfrm>
          <a:prstGeom prst="rect">
            <a:avLst/>
          </a:prstGeom>
          <a:solidFill>
            <a:srgbClr val="ECECEC"/>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443" name="Google Shape;443;g1226e1ff44f_0_124"/>
          <p:cNvSpPr/>
          <p:nvPr/>
        </p:nvSpPr>
        <p:spPr>
          <a:xfrm>
            <a:off x="8675025" y="5154225"/>
            <a:ext cx="1701600" cy="234000"/>
          </a:xfrm>
          <a:prstGeom prst="rect">
            <a:avLst/>
          </a:prstGeom>
          <a:solidFill>
            <a:srgbClr val="ECECEC"/>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444" name="Google Shape;444;g1226e1ff44f_0_124"/>
          <p:cNvSpPr txBox="1"/>
          <p:nvPr/>
        </p:nvSpPr>
        <p:spPr>
          <a:xfrm>
            <a:off x="8633175" y="5071125"/>
            <a:ext cx="1785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TR ISTANBU21</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g1226e1ff44f_0_140"/>
          <p:cNvPicPr preferRelativeResize="0"/>
          <p:nvPr/>
        </p:nvPicPr>
        <p:blipFill rotWithShape="1">
          <a:blip r:embed="rId3">
            <a:alphaModFix/>
          </a:blip>
          <a:srcRect b="0" l="0" r="0" t="0"/>
          <a:stretch/>
        </p:blipFill>
        <p:spPr>
          <a:xfrm>
            <a:off x="874725" y="131375"/>
            <a:ext cx="10663673" cy="5170650"/>
          </a:xfrm>
          <a:prstGeom prst="rect">
            <a:avLst/>
          </a:prstGeom>
          <a:noFill/>
          <a:ln>
            <a:noFill/>
          </a:ln>
        </p:spPr>
      </p:pic>
      <p:sp>
        <p:nvSpPr>
          <p:cNvPr id="451" name="Google Shape;451;g1226e1ff44f_0_140"/>
          <p:cNvSpPr txBox="1"/>
          <p:nvPr>
            <p:ph idx="1" type="body"/>
          </p:nvPr>
        </p:nvSpPr>
        <p:spPr>
          <a:xfrm>
            <a:off x="684475" y="5553175"/>
            <a:ext cx="11157000" cy="1243500"/>
          </a:xfrm>
          <a:prstGeom prst="rect">
            <a:avLst/>
          </a:prstGeom>
          <a:noFill/>
          <a:ln>
            <a:noFill/>
          </a:ln>
        </p:spPr>
        <p:txBody>
          <a:bodyPr anchorCtr="0" anchor="t" bIns="0" lIns="36000" spcFirstLastPara="1" rIns="0" wrap="square" tIns="0">
            <a:normAutofit/>
          </a:bodyPr>
          <a:lstStyle/>
          <a:p>
            <a:pPr indent="0" lvl="0" marL="12700" marR="736600" rtl="0" algn="l">
              <a:lnSpc>
                <a:spcPct val="116000"/>
              </a:lnSpc>
              <a:spcBef>
                <a:spcPts val="100"/>
              </a:spcBef>
              <a:spcAft>
                <a:spcPts val="0"/>
              </a:spcAft>
              <a:buSzPts val="1286"/>
              <a:buNone/>
            </a:pPr>
            <a:r>
              <a:rPr b="1" lang="en-US" sz="1400">
                <a:solidFill>
                  <a:srgbClr val="1F1F1C"/>
                </a:solidFill>
                <a:latin typeface="Arial"/>
                <a:ea typeface="Arial"/>
                <a:cs typeface="Arial"/>
                <a:sym typeface="Arial"/>
              </a:rPr>
              <a:t>Sending Responsible Person </a:t>
            </a:r>
            <a:r>
              <a:rPr lang="en-US" sz="1400">
                <a:solidFill>
                  <a:srgbClr val="1F1F1C"/>
                </a:solidFill>
                <a:latin typeface="Arial"/>
                <a:ea typeface="Arial"/>
                <a:cs typeface="Arial"/>
                <a:sym typeface="Arial"/>
              </a:rPr>
              <a:t>için, </a:t>
            </a:r>
            <a:r>
              <a:rPr b="1" lang="en-US" sz="1400">
                <a:solidFill>
                  <a:srgbClr val="FF1616"/>
                </a:solidFill>
                <a:latin typeface="Arial"/>
                <a:ea typeface="Arial"/>
                <a:cs typeface="Arial"/>
                <a:sym typeface="Arial"/>
              </a:rPr>
              <a:t>Yeditepe Erasmus bölüm Koordinatörü </a:t>
            </a:r>
            <a:r>
              <a:rPr lang="en-US" sz="1400">
                <a:solidFill>
                  <a:srgbClr val="1F1F1C"/>
                </a:solidFill>
                <a:latin typeface="Arial"/>
                <a:ea typeface="Arial"/>
                <a:cs typeface="Arial"/>
                <a:sym typeface="Arial"/>
              </a:rPr>
              <a:t>bilgilerini  yazmalısınız.</a:t>
            </a:r>
            <a:endParaRPr sz="1400">
              <a:solidFill>
                <a:srgbClr val="1F1F1C"/>
              </a:solidFill>
              <a:latin typeface="Arial"/>
              <a:ea typeface="Arial"/>
              <a:cs typeface="Arial"/>
              <a:sym typeface="Arial"/>
            </a:endParaRPr>
          </a:p>
          <a:p>
            <a:pPr indent="0" lvl="0" marL="12700" marR="12700" rtl="0" algn="l">
              <a:lnSpc>
                <a:spcPct val="116000"/>
              </a:lnSpc>
              <a:spcBef>
                <a:spcPts val="0"/>
              </a:spcBef>
              <a:spcAft>
                <a:spcPts val="0"/>
              </a:spcAft>
              <a:buSzPts val="1286"/>
              <a:buNone/>
            </a:pPr>
            <a:r>
              <a:rPr b="1" lang="en-US" sz="1400">
                <a:solidFill>
                  <a:srgbClr val="1F1F1C"/>
                </a:solidFill>
                <a:latin typeface="Arial"/>
                <a:ea typeface="Arial"/>
                <a:cs typeface="Arial"/>
                <a:sym typeface="Arial"/>
              </a:rPr>
              <a:t>Sending Administrative Contact Person </a:t>
            </a:r>
            <a:r>
              <a:rPr lang="en-US" sz="1400">
                <a:solidFill>
                  <a:srgbClr val="1F1F1C"/>
                </a:solidFill>
                <a:latin typeface="Arial"/>
                <a:ea typeface="Arial"/>
                <a:cs typeface="Arial"/>
                <a:sym typeface="Arial"/>
              </a:rPr>
              <a:t>için, Yeditepe Uluslararası Değişim ve İş birliği Ofisi Erasmus  sorumlusu bilgilerini yazmalısınız.</a:t>
            </a:r>
            <a:endParaRPr sz="1400">
              <a:solidFill>
                <a:srgbClr val="1F1F1C"/>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g1226e1ff44f_0_156"/>
          <p:cNvPicPr preferRelativeResize="0"/>
          <p:nvPr/>
        </p:nvPicPr>
        <p:blipFill rotWithShape="1">
          <a:blip r:embed="rId3">
            <a:alphaModFix/>
          </a:blip>
          <a:srcRect b="0" l="0" r="0" t="0"/>
          <a:stretch/>
        </p:blipFill>
        <p:spPr>
          <a:xfrm>
            <a:off x="1528200" y="1528025"/>
            <a:ext cx="9091501" cy="4922949"/>
          </a:xfrm>
          <a:prstGeom prst="rect">
            <a:avLst/>
          </a:prstGeom>
          <a:noFill/>
          <a:ln>
            <a:noFill/>
          </a:ln>
        </p:spPr>
      </p:pic>
      <p:sp>
        <p:nvSpPr>
          <p:cNvPr id="458" name="Google Shape;458;g1226e1ff44f_0_156"/>
          <p:cNvSpPr txBox="1"/>
          <p:nvPr/>
        </p:nvSpPr>
        <p:spPr>
          <a:xfrm>
            <a:off x="0" y="0"/>
            <a:ext cx="12192000" cy="143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1F1F1C"/>
              </a:buClr>
              <a:buSzPts val="2700"/>
              <a:buFont typeface="Century Gothic"/>
              <a:buNone/>
            </a:pPr>
            <a:r>
              <a:rPr b="0" i="0" lang="en-US" sz="2700" u="none" cap="none" strike="noStrike">
                <a:solidFill>
                  <a:srgbClr val="1F1F1C"/>
                </a:solidFill>
                <a:latin typeface="Century Gothic"/>
                <a:ea typeface="Century Gothic"/>
                <a:cs typeface="Century Gothic"/>
                <a:sym typeface="Century Gothic"/>
              </a:rPr>
              <a:t>Üçüncü adım olan </a:t>
            </a:r>
            <a:r>
              <a:rPr b="1" i="0" lang="en-US" sz="2700" u="none" cap="none" strike="noStrike">
                <a:solidFill>
                  <a:schemeClr val="dk2"/>
                </a:solidFill>
                <a:latin typeface="Century Gothic"/>
                <a:ea typeface="Century Gothic"/>
                <a:cs typeface="Century Gothic"/>
                <a:sym typeface="Century Gothic"/>
              </a:rPr>
              <a:t>''Receiving Institution Information''</a:t>
            </a:r>
            <a:r>
              <a:rPr b="1" i="0" lang="en-US" sz="2700" u="none" cap="none" strike="noStrike">
                <a:solidFill>
                  <a:srgbClr val="DE2146"/>
                </a:solidFill>
                <a:latin typeface="Century Gothic"/>
                <a:ea typeface="Century Gothic"/>
                <a:cs typeface="Century Gothic"/>
                <a:sym typeface="Century Gothic"/>
              </a:rPr>
              <a:t> </a:t>
            </a:r>
            <a:r>
              <a:rPr b="0" i="0" lang="en-US" sz="2700" u="none" cap="none" strike="noStrike">
                <a:solidFill>
                  <a:srgbClr val="1F1F1C"/>
                </a:solidFill>
                <a:latin typeface="Century Gothic"/>
                <a:ea typeface="Century Gothic"/>
                <a:cs typeface="Century Gothic"/>
                <a:sym typeface="Century Gothic"/>
              </a:rPr>
              <a:t>kısmında, ilk önce akademik yılı  yazmanız, sonrasında hareketliliğinizi gerçekleştireceğiniz partner üniversitenin bilgilerini  yazmanız gerekmektedir.</a:t>
            </a:r>
            <a:endParaRPr b="0" i="0" sz="13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g1226e1ff44f_0_168"/>
          <p:cNvPicPr preferRelativeResize="0"/>
          <p:nvPr/>
        </p:nvPicPr>
        <p:blipFill rotWithShape="1">
          <a:blip r:embed="rId3">
            <a:alphaModFix/>
          </a:blip>
          <a:srcRect b="0" l="0" r="0" t="0"/>
          <a:stretch/>
        </p:blipFill>
        <p:spPr>
          <a:xfrm>
            <a:off x="2069488" y="78875"/>
            <a:ext cx="8584224" cy="4674575"/>
          </a:xfrm>
          <a:prstGeom prst="rect">
            <a:avLst/>
          </a:prstGeom>
          <a:noFill/>
          <a:ln>
            <a:noFill/>
          </a:ln>
        </p:spPr>
      </p:pic>
      <p:sp>
        <p:nvSpPr>
          <p:cNvPr id="465" name="Google Shape;465;g1226e1ff44f_0_168"/>
          <p:cNvSpPr txBox="1"/>
          <p:nvPr/>
        </p:nvSpPr>
        <p:spPr>
          <a:xfrm>
            <a:off x="265600" y="4901400"/>
            <a:ext cx="12192000" cy="1054233"/>
          </a:xfrm>
          <a:prstGeom prst="rect">
            <a:avLst/>
          </a:prstGeom>
          <a:noFill/>
          <a:ln>
            <a:noFill/>
          </a:ln>
        </p:spPr>
        <p:txBody>
          <a:bodyPr anchorCtr="0" anchor="t" bIns="91425" lIns="91425" spcFirstLastPara="1" rIns="91425" wrap="square" tIns="91425">
            <a:spAutoFit/>
          </a:bodyPr>
          <a:lstStyle/>
          <a:p>
            <a:pPr indent="0" lvl="0" marL="12700" marR="342900" rtl="0" algn="l">
              <a:lnSpc>
                <a:spcPct val="116000"/>
              </a:lnSpc>
              <a:spcBef>
                <a:spcPts val="100"/>
              </a:spcBef>
              <a:spcAft>
                <a:spcPts val="0"/>
              </a:spcAft>
              <a:buClr>
                <a:srgbClr val="1F1F1C"/>
              </a:buClr>
              <a:buSzPts val="2300"/>
              <a:buFont typeface="Century Gothic"/>
              <a:buNone/>
            </a:pPr>
            <a:r>
              <a:rPr b="1" i="0" lang="en-US" sz="1600" u="none" cap="none" strike="noStrike">
                <a:solidFill>
                  <a:srgbClr val="1F1F1C"/>
                </a:solidFill>
                <a:latin typeface="Century Gothic"/>
                <a:ea typeface="Century Gothic"/>
                <a:cs typeface="Century Gothic"/>
                <a:sym typeface="Century Gothic"/>
              </a:rPr>
              <a:t>Receiving Responsible Person </a:t>
            </a:r>
            <a:r>
              <a:rPr b="0" i="0" lang="en-US" sz="1600" u="none" cap="none" strike="noStrike">
                <a:solidFill>
                  <a:srgbClr val="1F1F1C"/>
                </a:solidFill>
                <a:latin typeface="Century Gothic"/>
                <a:ea typeface="Century Gothic"/>
                <a:cs typeface="Century Gothic"/>
                <a:sym typeface="Century Gothic"/>
              </a:rPr>
              <a:t>için,  </a:t>
            </a:r>
            <a:r>
              <a:rPr b="1" i="0" lang="en-US" sz="1600" u="none" cap="none" strike="noStrike">
                <a:solidFill>
                  <a:schemeClr val="dk2"/>
                </a:solidFill>
                <a:latin typeface="Century Gothic"/>
                <a:ea typeface="Century Gothic"/>
                <a:cs typeface="Century Gothic"/>
                <a:sym typeface="Century Gothic"/>
              </a:rPr>
              <a:t>partner üniversitedeki bölüm Erasmus  Koordinatörü </a:t>
            </a:r>
            <a:r>
              <a:rPr b="0" i="0" lang="en-US" sz="1600" u="none" cap="none" strike="noStrike">
                <a:solidFill>
                  <a:srgbClr val="1F1F1C"/>
                </a:solidFill>
                <a:latin typeface="Century Gothic"/>
                <a:ea typeface="Century Gothic"/>
                <a:cs typeface="Century Gothic"/>
                <a:sym typeface="Century Gothic"/>
              </a:rPr>
              <a:t>bilgilerini yazmalısınız.</a:t>
            </a:r>
            <a:endParaRPr b="0" i="0" sz="1600" u="none" cap="none" strike="noStrike">
              <a:solidFill>
                <a:srgbClr val="1F1F1C"/>
              </a:solidFill>
              <a:latin typeface="Century Gothic"/>
              <a:ea typeface="Century Gothic"/>
              <a:cs typeface="Century Gothic"/>
              <a:sym typeface="Century Gothic"/>
            </a:endParaRPr>
          </a:p>
          <a:p>
            <a:pPr indent="0" lvl="0" marL="12700" marR="12700" rtl="0" algn="l">
              <a:lnSpc>
                <a:spcPct val="116000"/>
              </a:lnSpc>
              <a:spcBef>
                <a:spcPts val="0"/>
              </a:spcBef>
              <a:spcAft>
                <a:spcPts val="0"/>
              </a:spcAft>
              <a:buClr>
                <a:srgbClr val="1F1F1C"/>
              </a:buClr>
              <a:buSzPts val="2300"/>
              <a:buFont typeface="Century Gothic"/>
              <a:buNone/>
            </a:pPr>
            <a:r>
              <a:rPr b="1" i="0" lang="en-US" sz="1600" u="none" cap="none" strike="noStrike">
                <a:solidFill>
                  <a:srgbClr val="1F1F1C"/>
                </a:solidFill>
                <a:latin typeface="Century Gothic"/>
                <a:ea typeface="Century Gothic"/>
                <a:cs typeface="Century Gothic"/>
                <a:sym typeface="Century Gothic"/>
              </a:rPr>
              <a:t>Sending Administrative Contact Person </a:t>
            </a:r>
            <a:r>
              <a:rPr b="0" i="0" lang="en-US" sz="1600" u="none" cap="none" strike="noStrike">
                <a:solidFill>
                  <a:srgbClr val="1F1F1C"/>
                </a:solidFill>
                <a:latin typeface="Century Gothic"/>
                <a:ea typeface="Century Gothic"/>
                <a:cs typeface="Century Gothic"/>
                <a:sym typeface="Century Gothic"/>
              </a:rPr>
              <a:t>için, partner üniversitenin Uluslararası  İlişkiler Ofisi Erasmus sorumlusu bilgilerini yazmalısınız.</a:t>
            </a:r>
            <a:endParaRPr b="0" i="0" sz="1600" u="none" cap="none" strike="noStrike">
              <a:solidFill>
                <a:srgbClr val="1F1F1C"/>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g1226e1ff44f_0_199"/>
          <p:cNvPicPr preferRelativeResize="0"/>
          <p:nvPr/>
        </p:nvPicPr>
        <p:blipFill rotWithShape="1">
          <a:blip r:embed="rId3">
            <a:alphaModFix/>
          </a:blip>
          <a:srcRect b="71095" l="0" r="0" t="0"/>
          <a:stretch/>
        </p:blipFill>
        <p:spPr>
          <a:xfrm>
            <a:off x="152400" y="152400"/>
            <a:ext cx="11887199" cy="1874825"/>
          </a:xfrm>
          <a:prstGeom prst="rect">
            <a:avLst/>
          </a:prstGeom>
          <a:noFill/>
          <a:ln>
            <a:noFill/>
          </a:ln>
        </p:spPr>
      </p:pic>
      <p:sp>
        <p:nvSpPr>
          <p:cNvPr id="472" name="Google Shape;472;g1226e1ff44f_0_199"/>
          <p:cNvSpPr txBox="1"/>
          <p:nvPr/>
        </p:nvSpPr>
        <p:spPr>
          <a:xfrm>
            <a:off x="0" y="2268500"/>
            <a:ext cx="12256200" cy="3334216"/>
          </a:xfrm>
          <a:prstGeom prst="rect">
            <a:avLst/>
          </a:prstGeom>
          <a:noFill/>
          <a:ln>
            <a:noFill/>
          </a:ln>
        </p:spPr>
        <p:txBody>
          <a:bodyPr anchorCtr="0" anchor="t" bIns="91425" lIns="91425" spcFirstLastPara="1" rIns="91425" wrap="square" tIns="91425">
            <a:spAutoFit/>
          </a:bodyPr>
          <a:lstStyle/>
          <a:p>
            <a:pPr indent="0" lvl="0" marL="12700" marR="114300" rtl="0" algn="l">
              <a:lnSpc>
                <a:spcPct val="116000"/>
              </a:lnSpc>
              <a:spcBef>
                <a:spcPts val="100"/>
              </a:spcBef>
              <a:spcAft>
                <a:spcPts val="0"/>
              </a:spcAft>
              <a:buClr>
                <a:schemeClr val="dk1"/>
              </a:buClr>
              <a:buSzPts val="2500"/>
              <a:buFont typeface="Century Gothic"/>
              <a:buNone/>
            </a:pPr>
            <a:r>
              <a:rPr b="0" i="0" lang="en-US" sz="2500" u="none" cap="none" strike="noStrike">
                <a:solidFill>
                  <a:schemeClr val="dk1"/>
                </a:solidFill>
                <a:latin typeface="Century Gothic"/>
                <a:ea typeface="Century Gothic"/>
                <a:cs typeface="Century Gothic"/>
                <a:sym typeface="Century Gothic"/>
              </a:rPr>
              <a:t>Dördüncü adımın ilk kısmına, partner üniversitenin göndermiş olduğu </a:t>
            </a:r>
            <a:r>
              <a:rPr b="1" i="0" lang="en-US" sz="2500" u="none" cap="none" strike="noStrike">
                <a:solidFill>
                  <a:schemeClr val="dk1"/>
                </a:solidFill>
                <a:latin typeface="Century Gothic"/>
                <a:ea typeface="Century Gothic"/>
                <a:cs typeface="Century Gothic"/>
                <a:sym typeface="Century Gothic"/>
              </a:rPr>
              <a:t>Kabul  Mektubundaki dönem tarihlerini </a:t>
            </a:r>
            <a:r>
              <a:rPr b="0" i="0" lang="en-US" sz="2500" u="none" cap="none" strike="noStrike">
                <a:solidFill>
                  <a:schemeClr val="dk1"/>
                </a:solidFill>
                <a:latin typeface="Century Gothic"/>
                <a:ea typeface="Century Gothic"/>
                <a:cs typeface="Century Gothic"/>
                <a:sym typeface="Century Gothic"/>
              </a:rPr>
              <a:t>ya da (varsa) </a:t>
            </a:r>
            <a:r>
              <a:rPr b="1" i="0" lang="en-US" sz="2500" u="none" cap="none" strike="noStrike">
                <a:solidFill>
                  <a:schemeClr val="dk1"/>
                </a:solidFill>
                <a:latin typeface="Century Gothic"/>
                <a:ea typeface="Century Gothic"/>
                <a:cs typeface="Century Gothic"/>
                <a:sym typeface="Century Gothic"/>
              </a:rPr>
              <a:t>partner üniversitenin internet  sitesindeki akademik takvimden</a:t>
            </a:r>
            <a:r>
              <a:rPr b="0" i="0" lang="en-US" sz="2500" u="none" cap="none" strike="noStrike">
                <a:solidFill>
                  <a:schemeClr val="dk1"/>
                </a:solidFill>
                <a:latin typeface="Century Gothic"/>
                <a:ea typeface="Century Gothic"/>
                <a:cs typeface="Century Gothic"/>
                <a:sym typeface="Century Gothic"/>
              </a:rPr>
              <a:t>, gideceğiniz dönem tarihlerini yazmanız  gerekmektedir.</a:t>
            </a:r>
            <a:endParaRPr b="0" i="0" sz="2500" u="none" cap="none" strike="noStrike">
              <a:solidFill>
                <a:schemeClr val="dk1"/>
              </a:solidFill>
              <a:latin typeface="Century Gothic"/>
              <a:ea typeface="Century Gothic"/>
              <a:cs typeface="Century Gothic"/>
              <a:sym typeface="Century Gothic"/>
            </a:endParaRPr>
          </a:p>
          <a:p>
            <a:pPr indent="0" lvl="0" marL="12700" marR="114300" rtl="0" algn="l">
              <a:lnSpc>
                <a:spcPct val="116000"/>
              </a:lnSpc>
              <a:spcBef>
                <a:spcPts val="100"/>
              </a:spcBef>
              <a:spcAft>
                <a:spcPts val="0"/>
              </a:spcAft>
              <a:buClr>
                <a:schemeClr val="dk1"/>
              </a:buClr>
              <a:buSzPts val="2500"/>
              <a:buFont typeface="Century Gothic"/>
              <a:buNone/>
            </a:pPr>
            <a:r>
              <a:t/>
            </a:r>
            <a:endParaRPr b="0" i="0" sz="2500" u="none" cap="none" strike="noStrike">
              <a:solidFill>
                <a:schemeClr val="dk1"/>
              </a:solidFill>
              <a:latin typeface="Century Gothic"/>
              <a:ea typeface="Century Gothic"/>
              <a:cs typeface="Century Gothic"/>
              <a:sym typeface="Century Gothic"/>
            </a:endParaRPr>
          </a:p>
          <a:p>
            <a:pPr indent="0" lvl="0" marL="12700" marR="12700" rtl="0" algn="l">
              <a:lnSpc>
                <a:spcPct val="116000"/>
              </a:lnSpc>
              <a:spcBef>
                <a:spcPts val="0"/>
              </a:spcBef>
              <a:spcAft>
                <a:spcPts val="0"/>
              </a:spcAft>
              <a:buClr>
                <a:schemeClr val="dk1"/>
              </a:buClr>
              <a:buSzPts val="2500"/>
              <a:buFont typeface="Century Gothic"/>
              <a:buNone/>
            </a:pPr>
            <a:r>
              <a:rPr b="0" i="1" lang="en-US" sz="2500" u="none" cap="none" strike="noStrike">
                <a:solidFill>
                  <a:schemeClr val="dk1"/>
                </a:solidFill>
                <a:latin typeface="Century Gothic"/>
                <a:ea typeface="Century Gothic"/>
                <a:cs typeface="Century Gothic"/>
                <a:sym typeface="Century Gothic"/>
              </a:rPr>
              <a:t>Dönem tarihi bilgisine ulaşamazsanız, partner üniversitenin Erasmus Ofisi'ne  mail atıp, bilgi alabilirsiniz.</a:t>
            </a:r>
            <a:endParaRPr b="0" i="1" sz="25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g1226e1ff44f_0_185"/>
          <p:cNvPicPr preferRelativeResize="0"/>
          <p:nvPr/>
        </p:nvPicPr>
        <p:blipFill rotWithShape="1">
          <a:blip r:embed="rId3">
            <a:alphaModFix/>
          </a:blip>
          <a:srcRect b="0" l="0" r="0" t="0"/>
          <a:stretch/>
        </p:blipFill>
        <p:spPr>
          <a:xfrm>
            <a:off x="1823325" y="141900"/>
            <a:ext cx="8661927" cy="4731451"/>
          </a:xfrm>
          <a:prstGeom prst="rect">
            <a:avLst/>
          </a:prstGeom>
          <a:noFill/>
          <a:ln>
            <a:noFill/>
          </a:ln>
        </p:spPr>
      </p:pic>
      <p:sp>
        <p:nvSpPr>
          <p:cNvPr id="479" name="Google Shape;479;g1226e1ff44f_0_185"/>
          <p:cNvSpPr txBox="1"/>
          <p:nvPr/>
        </p:nvSpPr>
        <p:spPr>
          <a:xfrm>
            <a:off x="91962" y="4893348"/>
            <a:ext cx="12124652" cy="1090012"/>
          </a:xfrm>
          <a:prstGeom prst="rect">
            <a:avLst/>
          </a:prstGeom>
          <a:noFill/>
          <a:ln>
            <a:noFill/>
          </a:ln>
        </p:spPr>
        <p:txBody>
          <a:bodyPr anchorCtr="0" anchor="t" bIns="91425" lIns="91425" spcFirstLastPara="1" rIns="91425" wrap="square" tIns="91425">
            <a:spAutoFit/>
          </a:bodyPr>
          <a:lstStyle/>
          <a:p>
            <a:pPr indent="0" lvl="0" marL="12700" marR="12700" rtl="0" algn="l">
              <a:lnSpc>
                <a:spcPct val="116000"/>
              </a:lnSpc>
              <a:spcBef>
                <a:spcPts val="100"/>
              </a:spcBef>
              <a:spcAft>
                <a:spcPts val="0"/>
              </a:spcAft>
              <a:buClr>
                <a:srgbClr val="1F1F1C"/>
              </a:buClr>
              <a:buSzPts val="2500"/>
              <a:buFont typeface="Century Gothic"/>
              <a:buNone/>
            </a:pPr>
            <a:r>
              <a:rPr b="0" i="0" lang="en-US" sz="2500" u="none" cap="none" strike="noStrike">
                <a:solidFill>
                  <a:srgbClr val="1F1F1C"/>
                </a:solidFill>
                <a:latin typeface="Century Gothic"/>
                <a:ea typeface="Century Gothic"/>
                <a:cs typeface="Century Gothic"/>
                <a:sym typeface="Century Gothic"/>
              </a:rPr>
              <a:t>Dördüncü adımda, Öğrenim Anlaşması üzerinden partner üniversitede kayıt olacağınız ve Yeditepe'de </a:t>
            </a:r>
            <a:r>
              <a:rPr b="1" i="0" lang="en-US" sz="2500" u="none" cap="none" strike="noStrike">
                <a:solidFill>
                  <a:schemeClr val="dk2"/>
                </a:solidFill>
                <a:latin typeface="Century Gothic"/>
                <a:ea typeface="Century Gothic"/>
                <a:cs typeface="Century Gothic"/>
                <a:sym typeface="Century Gothic"/>
              </a:rPr>
              <a:t>eşdeğer</a:t>
            </a:r>
            <a:r>
              <a:rPr b="0" i="0" lang="en-US" sz="2500" u="none" cap="none" strike="noStrike">
                <a:solidFill>
                  <a:srgbClr val="1F1F1C"/>
                </a:solidFill>
                <a:latin typeface="Century Gothic"/>
                <a:ea typeface="Century Gothic"/>
                <a:cs typeface="Century Gothic"/>
                <a:sym typeface="Century Gothic"/>
              </a:rPr>
              <a:t> tutulan dersleri seçeceksiniz.</a:t>
            </a:r>
            <a:endParaRPr b="0" i="0" sz="2500" u="none" cap="none" strike="noStrike">
              <a:solidFill>
                <a:srgbClr val="1F1F1C"/>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g1226e1ff44f_0_213"/>
          <p:cNvPicPr preferRelativeResize="0"/>
          <p:nvPr/>
        </p:nvPicPr>
        <p:blipFill rotWithShape="1">
          <a:blip r:embed="rId3">
            <a:alphaModFix/>
          </a:blip>
          <a:srcRect b="0" l="0" r="0" t="30947"/>
          <a:stretch/>
        </p:blipFill>
        <p:spPr>
          <a:xfrm>
            <a:off x="152400" y="1513500"/>
            <a:ext cx="11887200" cy="4466492"/>
          </a:xfrm>
          <a:prstGeom prst="rect">
            <a:avLst/>
          </a:prstGeom>
          <a:noFill/>
          <a:ln>
            <a:noFill/>
          </a:ln>
        </p:spPr>
      </p:pic>
      <p:sp>
        <p:nvSpPr>
          <p:cNvPr id="486" name="Google Shape;486;g1226e1ff44f_0_213"/>
          <p:cNvSpPr txBox="1"/>
          <p:nvPr/>
        </p:nvSpPr>
        <p:spPr>
          <a:xfrm>
            <a:off x="0" y="0"/>
            <a:ext cx="11887200" cy="1513500"/>
          </a:xfrm>
          <a:prstGeom prst="rect">
            <a:avLst/>
          </a:prstGeom>
          <a:noFill/>
          <a:ln>
            <a:noFill/>
          </a:ln>
        </p:spPr>
        <p:txBody>
          <a:bodyPr anchorCtr="0" anchor="t" bIns="91425" lIns="91425" spcFirstLastPara="1" rIns="91425" wrap="square" tIns="91425">
            <a:spAutoFit/>
          </a:bodyPr>
          <a:lstStyle/>
          <a:p>
            <a:pPr indent="0" lvl="0" marL="12700" marR="12700" rtl="0" algn="l">
              <a:lnSpc>
                <a:spcPct val="116000"/>
              </a:lnSpc>
              <a:spcBef>
                <a:spcPts val="100"/>
              </a:spcBef>
              <a:spcAft>
                <a:spcPts val="0"/>
              </a:spcAft>
              <a:buClr>
                <a:schemeClr val="dk1"/>
              </a:buClr>
              <a:buSzPts val="2600"/>
              <a:buFont typeface="Century Gothic"/>
              <a:buNone/>
            </a:pPr>
            <a:r>
              <a:rPr b="0" i="0" lang="en-US" sz="2600" u="none" cap="none" strike="noStrike">
                <a:solidFill>
                  <a:schemeClr val="dk1"/>
                </a:solidFill>
                <a:latin typeface="Century Gothic"/>
                <a:ea typeface="Century Gothic"/>
                <a:cs typeface="Century Gothic"/>
                <a:sym typeface="Century Gothic"/>
              </a:rPr>
              <a:t>Dördüncü adımın ikinci kısmında, </a:t>
            </a:r>
            <a:r>
              <a:rPr b="1" i="0" lang="en-US" sz="2600" u="none" cap="none" strike="noStrike">
                <a:solidFill>
                  <a:schemeClr val="dk2"/>
                </a:solidFill>
                <a:latin typeface="Century Gothic"/>
                <a:ea typeface="Century Gothic"/>
                <a:cs typeface="Century Gothic"/>
                <a:sym typeface="Century Gothic"/>
              </a:rPr>
              <a:t>''Add Component to Table A''</a:t>
            </a:r>
            <a:r>
              <a:rPr b="1" i="0" lang="en-US" sz="2600" u="none" cap="none" strike="noStrike">
                <a:solidFill>
                  <a:srgbClr val="DE2146"/>
                </a:solidFill>
                <a:latin typeface="Century Gothic"/>
                <a:ea typeface="Century Gothic"/>
                <a:cs typeface="Century Gothic"/>
                <a:sym typeface="Century Gothic"/>
              </a:rPr>
              <a:t> </a:t>
            </a:r>
            <a:r>
              <a:rPr b="0" i="0" lang="en-US" sz="2600" u="none" cap="none" strike="noStrike">
                <a:solidFill>
                  <a:schemeClr val="dk1"/>
                </a:solidFill>
                <a:latin typeface="Century Gothic"/>
                <a:ea typeface="Century Gothic"/>
                <a:cs typeface="Century Gothic"/>
                <a:sym typeface="Century Gothic"/>
              </a:rPr>
              <a:t>butonuna  tıkladığınızda karşınıza açılan sayfa üzerinden partner üniversitede kayıt olmak  istediğiniz dersleri tek tek ekleyebileceksiniz.</a:t>
            </a:r>
            <a:endParaRPr b="0" i="0" sz="2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g1226e1ff44f_0_227"/>
          <p:cNvPicPr preferRelativeResize="0"/>
          <p:nvPr/>
        </p:nvPicPr>
        <p:blipFill rotWithShape="1">
          <a:blip r:embed="rId3">
            <a:alphaModFix/>
          </a:blip>
          <a:srcRect b="0" l="0" r="0" t="0"/>
          <a:stretch/>
        </p:blipFill>
        <p:spPr>
          <a:xfrm>
            <a:off x="2154588" y="100300"/>
            <a:ext cx="7882824" cy="4131875"/>
          </a:xfrm>
          <a:prstGeom prst="rect">
            <a:avLst/>
          </a:prstGeom>
          <a:noFill/>
          <a:ln>
            <a:noFill/>
          </a:ln>
        </p:spPr>
      </p:pic>
      <p:sp>
        <p:nvSpPr>
          <p:cNvPr id="493" name="Google Shape;493;g1226e1ff44f_0_227"/>
          <p:cNvSpPr txBox="1"/>
          <p:nvPr/>
        </p:nvSpPr>
        <p:spPr>
          <a:xfrm>
            <a:off x="0" y="4287875"/>
            <a:ext cx="12192000" cy="1491900"/>
          </a:xfrm>
          <a:prstGeom prst="rect">
            <a:avLst/>
          </a:prstGeom>
          <a:noFill/>
          <a:ln>
            <a:noFill/>
          </a:ln>
        </p:spPr>
        <p:txBody>
          <a:bodyPr anchorCtr="0" anchor="t" bIns="91425" lIns="91425" spcFirstLastPara="1" rIns="91425" wrap="square" tIns="91425">
            <a:spAutoFit/>
          </a:bodyPr>
          <a:lstStyle/>
          <a:p>
            <a:pPr indent="0" lvl="0" marL="12700" marR="0" rtl="0" algn="l">
              <a:lnSpc>
                <a:spcPct val="115000"/>
              </a:lnSpc>
              <a:spcBef>
                <a:spcPts val="100"/>
              </a:spcBef>
              <a:spcAft>
                <a:spcPts val="0"/>
              </a:spcAft>
              <a:buClr>
                <a:schemeClr val="dk1"/>
              </a:buClr>
              <a:buSzPts val="1900"/>
              <a:buFont typeface="Century Gothic"/>
              <a:buNone/>
            </a:pPr>
            <a:r>
              <a:rPr b="0" i="0" lang="en-US" sz="1900" u="none" cap="none" strike="noStrike">
                <a:solidFill>
                  <a:schemeClr val="dk1"/>
                </a:solidFill>
                <a:latin typeface="Century Gothic"/>
                <a:ea typeface="Century Gothic"/>
                <a:cs typeface="Century Gothic"/>
                <a:sym typeface="Century Gothic"/>
              </a:rPr>
              <a:t>Yukarıdaki örnekte görüldüğü üzere;</a:t>
            </a:r>
            <a:endParaRPr b="0" i="0" sz="1900" u="none" cap="none" strike="noStrike">
              <a:solidFill>
                <a:schemeClr val="dk1"/>
              </a:solidFill>
              <a:latin typeface="Century Gothic"/>
              <a:ea typeface="Century Gothic"/>
              <a:cs typeface="Century Gothic"/>
              <a:sym typeface="Century Gothic"/>
            </a:endParaRPr>
          </a:p>
          <a:p>
            <a:pPr indent="0" lvl="0" marL="12700" marR="12700" rtl="0" algn="l">
              <a:lnSpc>
                <a:spcPct val="116000"/>
              </a:lnSpc>
              <a:spcBef>
                <a:spcPts val="0"/>
              </a:spcBef>
              <a:spcAft>
                <a:spcPts val="0"/>
              </a:spcAft>
              <a:buClr>
                <a:srgbClr val="DE2146"/>
              </a:buClr>
              <a:buSzPts val="1900"/>
              <a:buFont typeface="Century Gothic"/>
              <a:buNone/>
            </a:pPr>
            <a:r>
              <a:rPr b="1" i="0" lang="en-US" sz="1900" u="none" cap="none" strike="noStrike">
                <a:solidFill>
                  <a:srgbClr val="DE2146"/>
                </a:solidFill>
                <a:latin typeface="Century Gothic"/>
                <a:ea typeface="Century Gothic"/>
                <a:cs typeface="Century Gothic"/>
                <a:sym typeface="Century Gothic"/>
              </a:rPr>
              <a:t>''Component title at the Receiving Institution'' </a:t>
            </a:r>
            <a:r>
              <a:rPr b="0" i="0" lang="en-US" sz="1900" u="none" cap="none" strike="noStrike">
                <a:solidFill>
                  <a:schemeClr val="dk1"/>
                </a:solidFill>
                <a:latin typeface="Century Gothic"/>
                <a:ea typeface="Century Gothic"/>
                <a:cs typeface="Century Gothic"/>
                <a:sym typeface="Century Gothic"/>
              </a:rPr>
              <a:t>kısmına partner üniversitedeki dersin adını  yazmaya başlayarak, alt kısımda dersin kodunu, ECTS kredisini ve güz/bahar döneminde  olduğunu belirterek, ''Add Component to Table A'' butonuna basılarak ders seçilmeldir.</a:t>
            </a:r>
            <a:endParaRPr b="0" i="0" sz="19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db1528cec9_0_0"/>
          <p:cNvSpPr txBox="1"/>
          <p:nvPr>
            <p:ph type="title"/>
          </p:nvPr>
        </p:nvSpPr>
        <p:spPr>
          <a:xfrm>
            <a:off x="830127" y="-133880"/>
            <a:ext cx="6001500" cy="1001400"/>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Clr>
                <a:schemeClr val="dk1"/>
              </a:buClr>
              <a:buSzPts val="3600"/>
              <a:buFont typeface="Calibri"/>
              <a:buNone/>
            </a:pPr>
            <a:r>
              <a:rPr b="1" lang="en-US"/>
              <a:t>ÖNEMLİ HATIRLATMALAR</a:t>
            </a:r>
            <a:endParaRPr b="1"/>
          </a:p>
        </p:txBody>
      </p:sp>
      <p:sp>
        <p:nvSpPr>
          <p:cNvPr id="251" name="Google Shape;251;gdb1528cec9_0_0"/>
          <p:cNvSpPr txBox="1"/>
          <p:nvPr>
            <p:ph idx="1" type="body"/>
          </p:nvPr>
        </p:nvSpPr>
        <p:spPr>
          <a:xfrm>
            <a:off x="641475" y="1278125"/>
            <a:ext cx="10670100" cy="3997260"/>
          </a:xfrm>
          <a:prstGeom prst="rect">
            <a:avLst/>
          </a:prstGeom>
          <a:noFill/>
          <a:ln>
            <a:noFill/>
          </a:ln>
        </p:spPr>
        <p:txBody>
          <a:bodyPr anchorCtr="0" anchor="t" bIns="0" lIns="36000" spcFirstLastPara="1" rIns="0" wrap="square" tIns="0">
            <a:normAutofit/>
          </a:bodyPr>
          <a:lstStyle/>
          <a:p>
            <a:pPr indent="-285749" lvl="0" marL="396876" rtl="0" algn="l">
              <a:lnSpc>
                <a:spcPct val="90000"/>
              </a:lnSpc>
              <a:spcBef>
                <a:spcPts val="600"/>
              </a:spcBef>
              <a:spcAft>
                <a:spcPts val="0"/>
              </a:spcAft>
              <a:buSzPts val="1750"/>
              <a:buFont typeface="Noto Sans Symbols"/>
              <a:buChar char="❑"/>
            </a:pPr>
            <a:r>
              <a:rPr lang="en-US" sz="2400"/>
              <a:t>Bahsi geçen belgeler web sitesindedir.</a:t>
            </a:r>
            <a:endParaRPr/>
          </a:p>
          <a:p>
            <a:pPr indent="0" lvl="0" marL="111126" rtl="0" algn="l">
              <a:lnSpc>
                <a:spcPct val="90000"/>
              </a:lnSpc>
              <a:spcBef>
                <a:spcPts val="600"/>
              </a:spcBef>
              <a:spcAft>
                <a:spcPts val="0"/>
              </a:spcAft>
              <a:buSzPts val="1750"/>
              <a:buNone/>
            </a:pPr>
            <a:r>
              <a:rPr lang="en-US" sz="2400" u="sng">
                <a:solidFill>
                  <a:schemeClr val="hlink"/>
                </a:solidFill>
                <a:hlinkClick r:id="rId3"/>
              </a:rPr>
              <a:t>https://international.yeditepe.edu.tr/tr/international/outgoing-students/belgeler</a:t>
            </a:r>
            <a:r>
              <a:rPr lang="en-US" sz="2400"/>
              <a:t>  </a:t>
            </a:r>
            <a:endParaRPr/>
          </a:p>
          <a:p>
            <a:pPr indent="-174625" lvl="0" marL="396876" rtl="0" algn="l">
              <a:lnSpc>
                <a:spcPct val="90000"/>
              </a:lnSpc>
              <a:spcBef>
                <a:spcPts val="600"/>
              </a:spcBef>
              <a:spcAft>
                <a:spcPts val="0"/>
              </a:spcAft>
              <a:buSzPts val="1750"/>
              <a:buFont typeface="Noto Sans Symbols"/>
              <a:buNone/>
            </a:pPr>
            <a:r>
              <a:t/>
            </a:r>
            <a:endParaRPr sz="1100"/>
          </a:p>
          <a:p>
            <a:pPr indent="-285749" lvl="0" marL="396876" rtl="0" algn="l">
              <a:lnSpc>
                <a:spcPct val="90000"/>
              </a:lnSpc>
              <a:spcBef>
                <a:spcPts val="600"/>
              </a:spcBef>
              <a:spcAft>
                <a:spcPts val="0"/>
              </a:spcAft>
              <a:buSzPts val="1750"/>
              <a:buFont typeface="Noto Sans Symbols"/>
              <a:buChar char="❑"/>
            </a:pPr>
            <a:r>
              <a:rPr lang="en-US" sz="2400"/>
              <a:t>Turna Portal’a yüklenmesi gereken belgeleri Turna Portal  sistemi üzerinden görebilirsiniz. </a:t>
            </a:r>
            <a:endParaRPr/>
          </a:p>
          <a:p>
            <a:pPr indent="-174623" lvl="0" marL="396876" rtl="0" algn="l">
              <a:lnSpc>
                <a:spcPct val="90000"/>
              </a:lnSpc>
              <a:spcBef>
                <a:spcPts val="600"/>
              </a:spcBef>
              <a:spcAft>
                <a:spcPts val="0"/>
              </a:spcAft>
              <a:buSzPts val="1750"/>
              <a:buFont typeface="Noto Sans Symbols"/>
              <a:buNone/>
            </a:pPr>
            <a:r>
              <a:t/>
            </a:r>
            <a:endParaRPr sz="2400"/>
          </a:p>
          <a:p>
            <a:pPr indent="-285749" lvl="0" marL="396876" rtl="0" algn="l">
              <a:lnSpc>
                <a:spcPct val="90000"/>
              </a:lnSpc>
              <a:spcBef>
                <a:spcPts val="600"/>
              </a:spcBef>
              <a:spcAft>
                <a:spcPts val="0"/>
              </a:spcAft>
              <a:buSzPts val="1750"/>
              <a:buChar char="❑"/>
            </a:pPr>
            <a:r>
              <a:rPr lang="en-US" sz="2400"/>
              <a:t>Oryantasyon sunumunu, web sitesini ve size gönderilen el kitabını rehber olarak kullanmalısınız. </a:t>
            </a:r>
            <a:endParaRPr sz="2400"/>
          </a:p>
          <a:p>
            <a:pPr indent="-158747" lvl="1" marL="854076" rtl="0" algn="l">
              <a:lnSpc>
                <a:spcPct val="90000"/>
              </a:lnSpc>
              <a:spcBef>
                <a:spcPts val="500"/>
              </a:spcBef>
              <a:spcAft>
                <a:spcPts val="0"/>
              </a:spcAft>
              <a:buSzPts val="2000"/>
              <a:buFont typeface="Noto Sans Symbols"/>
              <a:buNone/>
            </a:pPr>
            <a:r>
              <a:t/>
            </a:r>
            <a:endParaRPr sz="2400"/>
          </a:p>
          <a:p>
            <a:pPr indent="0" lvl="0" marL="457200" rtl="0" algn="l">
              <a:lnSpc>
                <a:spcPct val="90000"/>
              </a:lnSpc>
              <a:spcBef>
                <a:spcPts val="600"/>
              </a:spcBef>
              <a:spcAft>
                <a:spcPts val="0"/>
              </a:spcAft>
              <a:buSzPts val="1800"/>
              <a:buNone/>
            </a:pPr>
            <a:r>
              <a:t/>
            </a:r>
            <a:endParaRPr sz="2400"/>
          </a:p>
        </p:txBody>
      </p:sp>
      <p:sp>
        <p:nvSpPr>
          <p:cNvPr id="252" name="Google Shape;252;gdb1528cec9_0_0"/>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g1226e1ff44f_0_241"/>
          <p:cNvPicPr preferRelativeResize="0"/>
          <p:nvPr/>
        </p:nvPicPr>
        <p:blipFill rotWithShape="1">
          <a:blip r:embed="rId3">
            <a:alphaModFix/>
          </a:blip>
          <a:srcRect b="0" l="0" r="0" t="0"/>
          <a:stretch/>
        </p:blipFill>
        <p:spPr>
          <a:xfrm>
            <a:off x="152400" y="152400"/>
            <a:ext cx="11887203" cy="3362736"/>
          </a:xfrm>
          <a:prstGeom prst="rect">
            <a:avLst/>
          </a:prstGeom>
          <a:noFill/>
          <a:ln>
            <a:noFill/>
          </a:ln>
        </p:spPr>
      </p:pic>
      <p:sp>
        <p:nvSpPr>
          <p:cNvPr id="500" name="Google Shape;500;g1226e1ff44f_0_241"/>
          <p:cNvSpPr txBox="1"/>
          <p:nvPr/>
        </p:nvSpPr>
        <p:spPr>
          <a:xfrm>
            <a:off x="30900" y="3557775"/>
            <a:ext cx="12130200" cy="2446537"/>
          </a:xfrm>
          <a:prstGeom prst="rect">
            <a:avLst/>
          </a:prstGeom>
          <a:noFill/>
          <a:ln>
            <a:noFill/>
          </a:ln>
        </p:spPr>
        <p:txBody>
          <a:bodyPr anchorCtr="0" anchor="t" bIns="91425" lIns="91425" spcFirstLastPara="1" rIns="91425" wrap="square" tIns="91425">
            <a:spAutoFit/>
          </a:bodyPr>
          <a:lstStyle/>
          <a:p>
            <a:pPr indent="0" lvl="0" marL="12700" marR="12700" rtl="0" algn="l">
              <a:lnSpc>
                <a:spcPct val="116000"/>
              </a:lnSpc>
              <a:spcBef>
                <a:spcPts val="100"/>
              </a:spcBef>
              <a:spcAft>
                <a:spcPts val="0"/>
              </a:spcAft>
              <a:buClr>
                <a:schemeClr val="dk1"/>
              </a:buClr>
              <a:buSzPts val="2100"/>
              <a:buFont typeface="Century Gothic"/>
              <a:buNone/>
            </a:pPr>
            <a:r>
              <a:rPr b="1" i="0" lang="en-US" sz="2100" u="none" cap="none" strike="noStrike">
                <a:solidFill>
                  <a:schemeClr val="dk1"/>
                </a:solidFill>
                <a:latin typeface="Century Gothic"/>
                <a:ea typeface="Century Gothic"/>
                <a:cs typeface="Century Gothic"/>
                <a:sym typeface="Century Gothic"/>
              </a:rPr>
              <a:t>Partner üniversite kayıt olmak istediğiniz tüm dersleri tamamladıktan sonra</a:t>
            </a:r>
            <a:r>
              <a:rPr b="0" i="0" lang="en-US" sz="2100" u="none" cap="none" strike="noStrike">
                <a:solidFill>
                  <a:schemeClr val="dk1"/>
                </a:solidFill>
                <a:latin typeface="Century Gothic"/>
                <a:ea typeface="Century Gothic"/>
                <a:cs typeface="Century Gothic"/>
                <a:sym typeface="Century Gothic"/>
              </a:rPr>
              <a:t>, alt kısımdaki  </a:t>
            </a:r>
            <a:r>
              <a:rPr b="0" i="1" lang="en-US" sz="2100" u="none" cap="none" strike="noStrike">
                <a:solidFill>
                  <a:schemeClr val="dk1"/>
                </a:solidFill>
                <a:latin typeface="Trebuchet MS"/>
                <a:ea typeface="Trebuchet MS"/>
                <a:cs typeface="Trebuchet MS"/>
                <a:sym typeface="Trebuchet MS"/>
              </a:rPr>
              <a:t>''Web link to the course catalogue at the Sending Institution describing the learning outcomes:  [web link to the relevant info]'' </a:t>
            </a:r>
            <a:r>
              <a:rPr b="1" i="0" lang="en-US" sz="2100" u="none" cap="none" strike="noStrike">
                <a:solidFill>
                  <a:schemeClr val="dk1"/>
                </a:solidFill>
                <a:latin typeface="Century Gothic"/>
                <a:ea typeface="Century Gothic"/>
                <a:cs typeface="Century Gothic"/>
                <a:sym typeface="Century Gothic"/>
              </a:rPr>
              <a:t>bölümünü, partner üniversitenin ders kataloğu internet  sitesinde sunulmuyorsa, partner üniversitenin anasayfa linkini yazabilirsiniz.</a:t>
            </a:r>
            <a:endParaRPr b="1" i="0" sz="2100" u="none" cap="none" strike="noStrike">
              <a:solidFill>
                <a:schemeClr val="dk1"/>
              </a:solidFill>
              <a:latin typeface="Century Gothic"/>
              <a:ea typeface="Century Gothic"/>
              <a:cs typeface="Century Gothic"/>
              <a:sym typeface="Century Gothic"/>
            </a:endParaRPr>
          </a:p>
          <a:p>
            <a:pPr indent="0" lvl="0" marL="12700" marR="533400" rtl="0" algn="l">
              <a:lnSpc>
                <a:spcPct val="116000"/>
              </a:lnSpc>
              <a:spcBef>
                <a:spcPts val="0"/>
              </a:spcBef>
              <a:spcAft>
                <a:spcPts val="0"/>
              </a:spcAft>
              <a:buClr>
                <a:schemeClr val="dk2"/>
              </a:buClr>
              <a:buSzPts val="2100"/>
              <a:buFont typeface="Century Gothic"/>
              <a:buNone/>
            </a:pPr>
            <a:r>
              <a:rPr b="1" i="0" lang="en-US" sz="2100" u="none" cap="none" strike="noStrike">
                <a:solidFill>
                  <a:schemeClr val="dk2"/>
                </a:solidFill>
                <a:latin typeface="Century Gothic"/>
                <a:ea typeface="Century Gothic"/>
                <a:cs typeface="Century Gothic"/>
                <a:sym typeface="Century Gothic"/>
              </a:rPr>
              <a:t>Language</a:t>
            </a:r>
            <a:r>
              <a:rPr b="1" i="0" lang="en-US" sz="2100" u="none" cap="none" strike="noStrike">
                <a:solidFill>
                  <a:schemeClr val="dk1"/>
                </a:solidFill>
                <a:latin typeface="Century Gothic"/>
                <a:ea typeface="Century Gothic"/>
                <a:cs typeface="Century Gothic"/>
                <a:sym typeface="Century Gothic"/>
              </a:rPr>
              <a:t> kısmında ise partner üniversitenin eğitim dilini ve seviyesini seçerek, Table B  kısmına ilerleyebilirsiniz.</a:t>
            </a:r>
            <a:endParaRPr b="1" i="0" sz="21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g1226e1ff44f_0_255"/>
          <p:cNvPicPr preferRelativeResize="0"/>
          <p:nvPr/>
        </p:nvPicPr>
        <p:blipFill rotWithShape="1">
          <a:blip r:embed="rId3">
            <a:alphaModFix/>
          </a:blip>
          <a:srcRect b="0" l="0" r="0" t="0"/>
          <a:stretch/>
        </p:blipFill>
        <p:spPr>
          <a:xfrm>
            <a:off x="152400" y="152400"/>
            <a:ext cx="11887202" cy="2374845"/>
          </a:xfrm>
          <a:prstGeom prst="rect">
            <a:avLst/>
          </a:prstGeom>
          <a:noFill/>
          <a:ln>
            <a:noFill/>
          </a:ln>
        </p:spPr>
      </p:pic>
      <p:sp>
        <p:nvSpPr>
          <p:cNvPr id="507" name="Google Shape;507;g1226e1ff44f_0_255"/>
          <p:cNvSpPr txBox="1"/>
          <p:nvPr/>
        </p:nvSpPr>
        <p:spPr>
          <a:xfrm>
            <a:off x="183150" y="2940650"/>
            <a:ext cx="11825700" cy="2814300"/>
          </a:xfrm>
          <a:prstGeom prst="rect">
            <a:avLst/>
          </a:prstGeom>
          <a:noFill/>
          <a:ln>
            <a:noFill/>
          </a:ln>
        </p:spPr>
        <p:txBody>
          <a:bodyPr anchorCtr="0" anchor="t" bIns="91425" lIns="91425" spcFirstLastPara="1" rIns="91425" wrap="square" tIns="91425">
            <a:spAutoFit/>
          </a:bodyPr>
          <a:lstStyle/>
          <a:p>
            <a:pPr indent="0" lvl="0" marL="12700" marR="127000" rtl="0" algn="just">
              <a:lnSpc>
                <a:spcPct val="116000"/>
              </a:lnSpc>
              <a:spcBef>
                <a:spcPts val="100"/>
              </a:spcBef>
              <a:spcAft>
                <a:spcPts val="0"/>
              </a:spcAft>
              <a:buClr>
                <a:schemeClr val="dk1"/>
              </a:buClr>
              <a:buSzPts val="2500"/>
              <a:buFont typeface="Century Gothic"/>
              <a:buNone/>
            </a:pPr>
            <a:r>
              <a:rPr b="0" i="0" lang="en-US" sz="2500" u="none" cap="none" strike="noStrike">
                <a:solidFill>
                  <a:schemeClr val="dk1"/>
                </a:solidFill>
                <a:latin typeface="Century Gothic"/>
                <a:ea typeface="Century Gothic"/>
                <a:cs typeface="Century Gothic"/>
                <a:sym typeface="Century Gothic"/>
              </a:rPr>
              <a:t>Partner üniversitede kayıtlanmak istediğiniz dersleri Öğrenim Anlaşmanıza tanımlama  işlemini tamamladınız. Şimdi de bu derslerin Yeditepe’de eşdeğer tutulan dersleri Öğrenim  Anlaşmanıza eklemeniz gerekmektedir.</a:t>
            </a:r>
            <a:endParaRPr b="0" i="0" sz="2500" u="none" cap="none" strike="noStrike">
              <a:solidFill>
                <a:schemeClr val="dk1"/>
              </a:solidFill>
              <a:latin typeface="Century Gothic"/>
              <a:ea typeface="Century Gothic"/>
              <a:cs typeface="Century Gothic"/>
              <a:sym typeface="Century Gothic"/>
            </a:endParaRPr>
          </a:p>
          <a:p>
            <a:pPr indent="0" lvl="0" marL="12700" marR="127000" rtl="0" algn="just">
              <a:lnSpc>
                <a:spcPct val="116000"/>
              </a:lnSpc>
              <a:spcBef>
                <a:spcPts val="100"/>
              </a:spcBef>
              <a:spcAft>
                <a:spcPts val="0"/>
              </a:spcAft>
              <a:buClr>
                <a:schemeClr val="dk1"/>
              </a:buClr>
              <a:buSzPts val="2500"/>
              <a:buFont typeface="Century Gothic"/>
              <a:buNone/>
            </a:pPr>
            <a:r>
              <a:t/>
            </a:r>
            <a:endParaRPr b="0" i="0" sz="2500" u="none" cap="none" strike="noStrike">
              <a:solidFill>
                <a:schemeClr val="dk1"/>
              </a:solidFill>
              <a:latin typeface="Century Gothic"/>
              <a:ea typeface="Century Gothic"/>
              <a:cs typeface="Century Gothic"/>
              <a:sym typeface="Century Gothic"/>
            </a:endParaRPr>
          </a:p>
          <a:p>
            <a:pPr indent="0" lvl="0" marL="12700" marR="12700" rtl="0" algn="just">
              <a:lnSpc>
                <a:spcPct val="116000"/>
              </a:lnSpc>
              <a:spcBef>
                <a:spcPts val="0"/>
              </a:spcBef>
              <a:spcAft>
                <a:spcPts val="0"/>
              </a:spcAft>
              <a:buClr>
                <a:schemeClr val="dk1"/>
              </a:buClr>
              <a:buSzPts val="2500"/>
              <a:buFont typeface="Century Gothic"/>
              <a:buNone/>
            </a:pPr>
            <a:r>
              <a:rPr b="0" i="0" lang="en-US" sz="2500" u="none" cap="none" strike="noStrike">
                <a:solidFill>
                  <a:schemeClr val="dk1"/>
                </a:solidFill>
                <a:latin typeface="Century Gothic"/>
                <a:ea typeface="Century Gothic"/>
                <a:cs typeface="Century Gothic"/>
                <a:sym typeface="Century Gothic"/>
              </a:rPr>
              <a:t>Table A kısmında yapıldığı gibi, </a:t>
            </a:r>
            <a:r>
              <a:rPr b="1" i="0" lang="en-US" sz="2500" u="none" cap="none" strike="noStrike">
                <a:solidFill>
                  <a:schemeClr val="dk2"/>
                </a:solidFill>
                <a:latin typeface="Century Gothic"/>
                <a:ea typeface="Century Gothic"/>
                <a:cs typeface="Century Gothic"/>
                <a:sym typeface="Century Gothic"/>
              </a:rPr>
              <a:t>''Add Component to Table B'' </a:t>
            </a:r>
            <a:r>
              <a:rPr b="0" i="0" lang="en-US" sz="2500" u="none" cap="none" strike="noStrike">
                <a:solidFill>
                  <a:schemeClr val="dk1"/>
                </a:solidFill>
                <a:latin typeface="Century Gothic"/>
                <a:ea typeface="Century Gothic"/>
                <a:cs typeface="Century Gothic"/>
                <a:sym typeface="Century Gothic"/>
              </a:rPr>
              <a:t>butonuna basarak, aynı  şekilde ders ekleme işlemlerini yapabilirsiniz.</a:t>
            </a:r>
            <a:endParaRPr b="0" i="0" sz="25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g1226e1ff44f_0_269"/>
          <p:cNvPicPr preferRelativeResize="0"/>
          <p:nvPr/>
        </p:nvPicPr>
        <p:blipFill rotWithShape="1">
          <a:blip r:embed="rId3">
            <a:alphaModFix/>
          </a:blip>
          <a:srcRect b="0" l="0" r="0" t="0"/>
          <a:stretch/>
        </p:blipFill>
        <p:spPr>
          <a:xfrm>
            <a:off x="2114875" y="194425"/>
            <a:ext cx="8454401" cy="4237850"/>
          </a:xfrm>
          <a:prstGeom prst="rect">
            <a:avLst/>
          </a:prstGeom>
          <a:noFill/>
          <a:ln>
            <a:noFill/>
          </a:ln>
        </p:spPr>
      </p:pic>
      <p:sp>
        <p:nvSpPr>
          <p:cNvPr id="514" name="Google Shape;514;g1226e1ff44f_0_269"/>
          <p:cNvSpPr txBox="1"/>
          <p:nvPr/>
        </p:nvSpPr>
        <p:spPr>
          <a:xfrm>
            <a:off x="136525" y="4568500"/>
            <a:ext cx="11749200" cy="1622465"/>
          </a:xfrm>
          <a:prstGeom prst="rect">
            <a:avLst/>
          </a:prstGeom>
          <a:noFill/>
          <a:ln>
            <a:noFill/>
          </a:ln>
        </p:spPr>
        <p:txBody>
          <a:bodyPr anchorCtr="0" anchor="t" bIns="91425" lIns="91425" spcFirstLastPara="1" rIns="91425" wrap="square" tIns="91425">
            <a:spAutoFit/>
          </a:bodyPr>
          <a:lstStyle/>
          <a:p>
            <a:pPr indent="0" lvl="0" marL="12700" marR="0" rtl="0" algn="l">
              <a:lnSpc>
                <a:spcPct val="115000"/>
              </a:lnSpc>
              <a:spcBef>
                <a:spcPts val="100"/>
              </a:spcBef>
              <a:spcAft>
                <a:spcPts val="0"/>
              </a:spcAft>
              <a:buClr>
                <a:schemeClr val="dk1"/>
              </a:buClr>
              <a:buSzPts val="2300"/>
              <a:buFont typeface="Century Gothic"/>
              <a:buNone/>
            </a:pPr>
            <a:r>
              <a:rPr b="0" i="0" lang="en-US" sz="2000" u="none" cap="none" strike="noStrike">
                <a:solidFill>
                  <a:schemeClr val="dk1"/>
                </a:solidFill>
                <a:latin typeface="Century Gothic"/>
                <a:ea typeface="Century Gothic"/>
                <a:cs typeface="Century Gothic"/>
                <a:sym typeface="Century Gothic"/>
              </a:rPr>
              <a:t>Yukarıdaki örnekte görüldüğü üzere;</a:t>
            </a:r>
            <a:endParaRPr b="0" i="0" sz="2000" u="none" cap="none" strike="noStrike">
              <a:solidFill>
                <a:schemeClr val="dk1"/>
              </a:solidFill>
              <a:latin typeface="Century Gothic"/>
              <a:ea typeface="Century Gothic"/>
              <a:cs typeface="Century Gothic"/>
              <a:sym typeface="Century Gothic"/>
            </a:endParaRPr>
          </a:p>
          <a:p>
            <a:pPr indent="0" lvl="0" marL="12700" marR="12700" rtl="0" algn="l">
              <a:lnSpc>
                <a:spcPct val="116000"/>
              </a:lnSpc>
              <a:spcBef>
                <a:spcPts val="0"/>
              </a:spcBef>
              <a:spcAft>
                <a:spcPts val="0"/>
              </a:spcAft>
              <a:buClr>
                <a:schemeClr val="dk2"/>
              </a:buClr>
              <a:buSzPts val="2300"/>
              <a:buFont typeface="Century Gothic"/>
              <a:buNone/>
            </a:pPr>
            <a:r>
              <a:rPr b="1" i="0" lang="en-US" sz="2000" u="none" cap="none" strike="noStrike">
                <a:solidFill>
                  <a:schemeClr val="dk2"/>
                </a:solidFill>
                <a:latin typeface="Century Gothic"/>
                <a:ea typeface="Century Gothic"/>
                <a:cs typeface="Century Gothic"/>
                <a:sym typeface="Century Gothic"/>
              </a:rPr>
              <a:t>''Component title at the Sending Institution'' </a:t>
            </a:r>
            <a:r>
              <a:rPr b="0" i="0" lang="en-US" sz="2000" u="none" cap="none" strike="noStrike">
                <a:solidFill>
                  <a:schemeClr val="dk1"/>
                </a:solidFill>
                <a:latin typeface="Century Gothic"/>
                <a:ea typeface="Century Gothic"/>
                <a:cs typeface="Century Gothic"/>
                <a:sym typeface="Century Gothic"/>
              </a:rPr>
              <a:t>kısmına dersin adını yazmaya başlayarak, alt  kısımda dersin kodunu, ECTS kredisini ve güz/bahar döneminde olduğunu belirterek, ''Add  Component to Table B'' butonuna basılarak ders seçilmeldir.</a:t>
            </a:r>
            <a:endParaRPr b="0" i="0" sz="2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g1226e1ff44f_0_283"/>
          <p:cNvPicPr preferRelativeResize="0"/>
          <p:nvPr/>
        </p:nvPicPr>
        <p:blipFill rotWithShape="1">
          <a:blip r:embed="rId3">
            <a:alphaModFix/>
          </a:blip>
          <a:srcRect b="0" l="0" r="0" t="0"/>
          <a:stretch/>
        </p:blipFill>
        <p:spPr>
          <a:xfrm>
            <a:off x="2394626" y="110375"/>
            <a:ext cx="8237648" cy="3774524"/>
          </a:xfrm>
          <a:prstGeom prst="rect">
            <a:avLst/>
          </a:prstGeom>
          <a:noFill/>
          <a:ln>
            <a:noFill/>
          </a:ln>
        </p:spPr>
      </p:pic>
      <p:sp>
        <p:nvSpPr>
          <p:cNvPr id="521" name="Google Shape;521;g1226e1ff44f_0_283"/>
          <p:cNvSpPr txBox="1"/>
          <p:nvPr/>
        </p:nvSpPr>
        <p:spPr>
          <a:xfrm>
            <a:off x="604900" y="4505475"/>
            <a:ext cx="10712400" cy="1615500"/>
          </a:xfrm>
          <a:prstGeom prst="rect">
            <a:avLst/>
          </a:prstGeom>
          <a:noFill/>
          <a:ln>
            <a:noFill/>
          </a:ln>
        </p:spPr>
        <p:txBody>
          <a:bodyPr anchorCtr="0" anchor="t" bIns="91425" lIns="91425" spcFirstLastPara="1" rIns="91425" wrap="square" tIns="91425">
            <a:spAutoFit/>
          </a:bodyPr>
          <a:lstStyle/>
          <a:p>
            <a:pPr indent="0" lvl="0" marL="12700" marR="12700" rtl="0" algn="l">
              <a:lnSpc>
                <a:spcPct val="116000"/>
              </a:lnSpc>
              <a:spcBef>
                <a:spcPts val="100"/>
              </a:spcBef>
              <a:spcAft>
                <a:spcPts val="0"/>
              </a:spcAft>
              <a:buClr>
                <a:schemeClr val="dk1"/>
              </a:buClr>
              <a:buSzPts val="2800"/>
              <a:buFont typeface="Century Gothic"/>
              <a:buNone/>
            </a:pPr>
            <a:r>
              <a:rPr b="0" i="0" lang="en-US" sz="2800" u="none" cap="none" strike="noStrike">
                <a:solidFill>
                  <a:schemeClr val="dk1"/>
                </a:solidFill>
                <a:latin typeface="Century Gothic"/>
                <a:ea typeface="Century Gothic"/>
                <a:cs typeface="Century Gothic"/>
                <a:sym typeface="Century Gothic"/>
              </a:rPr>
              <a:t>Her iki tablodan da seçtiğiniz dersleri düzenlemek adına </a:t>
            </a:r>
            <a:r>
              <a:rPr b="1" i="0" lang="en-US" sz="2800" u="none" cap="none" strike="noStrike">
                <a:solidFill>
                  <a:schemeClr val="dk2"/>
                </a:solidFill>
                <a:latin typeface="Century Gothic"/>
                <a:ea typeface="Century Gothic"/>
                <a:cs typeface="Century Gothic"/>
                <a:sym typeface="Century Gothic"/>
              </a:rPr>
              <a:t>''Remove''</a:t>
            </a:r>
            <a:r>
              <a:rPr b="1" i="0" lang="en-US" sz="2800" u="none" cap="none" strike="noStrike">
                <a:solidFill>
                  <a:srgbClr val="DE2146"/>
                </a:solidFill>
                <a:latin typeface="Century Gothic"/>
                <a:ea typeface="Century Gothic"/>
                <a:cs typeface="Century Gothic"/>
                <a:sym typeface="Century Gothic"/>
              </a:rPr>
              <a:t> </a:t>
            </a:r>
            <a:r>
              <a:rPr b="0" i="0" lang="en-US" sz="2800" u="none" cap="none" strike="noStrike">
                <a:solidFill>
                  <a:schemeClr val="dk1"/>
                </a:solidFill>
                <a:latin typeface="Century Gothic"/>
                <a:ea typeface="Century Gothic"/>
                <a:cs typeface="Century Gothic"/>
                <a:sym typeface="Century Gothic"/>
              </a:rPr>
              <a:t>butonuna basarak, dersi  Öğrenim Anlaşmanızdan çıkartabilirsiniz.</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g1226e1ff44f_0_300"/>
          <p:cNvPicPr preferRelativeResize="0"/>
          <p:nvPr/>
        </p:nvPicPr>
        <p:blipFill rotWithShape="1">
          <a:blip r:embed="rId3">
            <a:alphaModFix/>
          </a:blip>
          <a:srcRect b="0" l="0" r="0" t="0"/>
          <a:stretch/>
        </p:blipFill>
        <p:spPr>
          <a:xfrm>
            <a:off x="152400" y="622248"/>
            <a:ext cx="11887200" cy="958227"/>
          </a:xfrm>
          <a:prstGeom prst="rect">
            <a:avLst/>
          </a:prstGeom>
          <a:noFill/>
          <a:ln>
            <a:noFill/>
          </a:ln>
        </p:spPr>
      </p:pic>
      <p:sp>
        <p:nvSpPr>
          <p:cNvPr id="528" name="Google Shape;528;g1226e1ff44f_0_300"/>
          <p:cNvSpPr/>
          <p:nvPr/>
        </p:nvSpPr>
        <p:spPr>
          <a:xfrm>
            <a:off x="273175" y="945500"/>
            <a:ext cx="2468100" cy="304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529" name="Google Shape;529;g1226e1ff44f_0_300"/>
          <p:cNvSpPr txBox="1"/>
          <p:nvPr/>
        </p:nvSpPr>
        <p:spPr>
          <a:xfrm>
            <a:off x="1113250" y="1732875"/>
            <a:ext cx="94311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800"/>
              <a:buFont typeface="Century Gothic"/>
              <a:buNone/>
            </a:pPr>
            <a:r>
              <a:rPr b="0" i="0" lang="en-US" sz="2800" u="none" cap="none" strike="noStrike">
                <a:solidFill>
                  <a:schemeClr val="dk1"/>
                </a:solidFill>
                <a:latin typeface="Century Gothic"/>
                <a:ea typeface="Century Gothic"/>
                <a:cs typeface="Century Gothic"/>
                <a:sym typeface="Century Gothic"/>
              </a:rPr>
              <a:t>Table B kısmını doldururken de en alt kısma Yeditepe'deki </a:t>
            </a:r>
            <a:r>
              <a:rPr b="1" i="0" lang="en-US" sz="2800" u="none" cap="none" strike="noStrike">
                <a:solidFill>
                  <a:schemeClr val="dk1"/>
                </a:solidFill>
                <a:latin typeface="Century Gothic"/>
                <a:ea typeface="Century Gothic"/>
                <a:cs typeface="Century Gothic"/>
                <a:sym typeface="Century Gothic"/>
              </a:rPr>
              <a:t>ders katalog linkini ekleyerek</a:t>
            </a:r>
            <a:r>
              <a:rPr b="0" i="0" lang="en-US" sz="2800" u="none" cap="none" strike="noStrike">
                <a:solidFill>
                  <a:schemeClr val="dk1"/>
                </a:solidFill>
                <a:latin typeface="Century Gothic"/>
                <a:ea typeface="Century Gothic"/>
                <a:cs typeface="Century Gothic"/>
                <a:sym typeface="Century Gothic"/>
              </a:rPr>
              <a:t>, son  adıma geçiş yapabilirsiniz.</a:t>
            </a:r>
            <a:endParaRPr b="0" i="0" sz="1800" u="none" cap="none" strike="noStrike">
              <a:solidFill>
                <a:schemeClr val="dk1"/>
              </a:solidFill>
              <a:latin typeface="Century Gothic"/>
              <a:ea typeface="Century Gothic"/>
              <a:cs typeface="Century Gothic"/>
              <a:sym typeface="Century Gothic"/>
            </a:endParaRPr>
          </a:p>
        </p:txBody>
      </p:sp>
      <p:pic>
        <p:nvPicPr>
          <p:cNvPr id="530" name="Google Shape;530;g1226e1ff44f_0_300"/>
          <p:cNvPicPr preferRelativeResize="0"/>
          <p:nvPr/>
        </p:nvPicPr>
        <p:blipFill rotWithShape="1">
          <a:blip r:embed="rId4">
            <a:alphaModFix/>
          </a:blip>
          <a:srcRect b="0" l="0" r="0" t="0"/>
          <a:stretch/>
        </p:blipFill>
        <p:spPr>
          <a:xfrm>
            <a:off x="273175" y="3164655"/>
            <a:ext cx="6717185" cy="3342824"/>
          </a:xfrm>
          <a:prstGeom prst="rect">
            <a:avLst/>
          </a:prstGeom>
          <a:noFill/>
          <a:ln>
            <a:noFill/>
          </a:ln>
        </p:spPr>
      </p:pic>
      <p:sp>
        <p:nvSpPr>
          <p:cNvPr id="531" name="Google Shape;531;g1226e1ff44f_0_300"/>
          <p:cNvSpPr txBox="1"/>
          <p:nvPr/>
        </p:nvSpPr>
        <p:spPr>
          <a:xfrm>
            <a:off x="7202106" y="3362775"/>
            <a:ext cx="4631400" cy="2339585"/>
          </a:xfrm>
          <a:prstGeom prst="rect">
            <a:avLst/>
          </a:prstGeom>
          <a:noFill/>
          <a:ln>
            <a:noFill/>
          </a:ln>
        </p:spPr>
        <p:txBody>
          <a:bodyPr anchorCtr="0" anchor="t" bIns="91425" lIns="91425" spcFirstLastPara="1" rIns="91425" wrap="square" tIns="91425">
            <a:spAutoFit/>
          </a:bodyPr>
          <a:lstStyle/>
          <a:p>
            <a:pPr indent="0" lvl="0" marL="12700" marR="12700" rtl="0" algn="l">
              <a:lnSpc>
                <a:spcPct val="116000"/>
              </a:lnSpc>
              <a:spcBef>
                <a:spcPts val="100"/>
              </a:spcBef>
              <a:spcAft>
                <a:spcPts val="0"/>
              </a:spcAft>
              <a:buClr>
                <a:schemeClr val="dk1"/>
              </a:buClr>
              <a:buSzPts val="2500"/>
              <a:buFont typeface="Century Gothic"/>
              <a:buNone/>
            </a:pPr>
            <a:r>
              <a:rPr b="0" i="0" lang="en-US" sz="2000" u="none" cap="none" strike="noStrike">
                <a:solidFill>
                  <a:schemeClr val="dk1"/>
                </a:solidFill>
                <a:latin typeface="Century Gothic"/>
                <a:ea typeface="Century Gothic"/>
                <a:cs typeface="Century Gothic"/>
                <a:sym typeface="Century Gothic"/>
              </a:rPr>
              <a:t>Son adım olan </a:t>
            </a:r>
            <a:r>
              <a:rPr b="1" i="0" lang="en-US" sz="2000" u="none" cap="none" strike="noStrike">
                <a:solidFill>
                  <a:schemeClr val="dk2"/>
                </a:solidFill>
                <a:latin typeface="Century Gothic"/>
                <a:ea typeface="Century Gothic"/>
                <a:cs typeface="Century Gothic"/>
                <a:sym typeface="Century Gothic"/>
              </a:rPr>
              <a:t>''Commitment''</a:t>
            </a:r>
            <a:r>
              <a:rPr b="1" i="0" lang="en-US" sz="2000" u="none" cap="none" strike="noStrike">
                <a:solidFill>
                  <a:srgbClr val="DE2146"/>
                </a:solidFill>
                <a:latin typeface="Century Gothic"/>
                <a:ea typeface="Century Gothic"/>
                <a:cs typeface="Century Gothic"/>
                <a:sym typeface="Century Gothic"/>
              </a:rPr>
              <a:t> </a:t>
            </a:r>
            <a:r>
              <a:rPr b="0" i="0" lang="en-US" sz="2000" u="none" cap="none" strike="noStrike">
                <a:solidFill>
                  <a:schemeClr val="dk1"/>
                </a:solidFill>
                <a:latin typeface="Century Gothic"/>
                <a:ea typeface="Century Gothic"/>
                <a:cs typeface="Century Gothic"/>
                <a:sym typeface="Century Gothic"/>
              </a:rPr>
              <a:t>bölümünde''imzanızı tamamladıktan sonra OLA'nız sistem  üzerinden otomatik olarak bölüm Erasmus Koordinatörünüzün onayına sunulmaktadır.</a:t>
            </a:r>
            <a:endParaRPr b="0" i="0" sz="2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g1226e1ff44f_0_319"/>
          <p:cNvPicPr preferRelativeResize="0"/>
          <p:nvPr/>
        </p:nvPicPr>
        <p:blipFill rotWithShape="1">
          <a:blip r:embed="rId3">
            <a:alphaModFix/>
          </a:blip>
          <a:srcRect b="0" l="0" r="0" t="0"/>
          <a:stretch/>
        </p:blipFill>
        <p:spPr>
          <a:xfrm>
            <a:off x="1139625" y="63025"/>
            <a:ext cx="10108477" cy="4955526"/>
          </a:xfrm>
          <a:prstGeom prst="rect">
            <a:avLst/>
          </a:prstGeom>
          <a:noFill/>
          <a:ln>
            <a:noFill/>
          </a:ln>
        </p:spPr>
      </p:pic>
      <p:sp>
        <p:nvSpPr>
          <p:cNvPr id="538" name="Google Shape;538;g1226e1ff44f_0_319"/>
          <p:cNvSpPr/>
          <p:nvPr/>
        </p:nvSpPr>
        <p:spPr>
          <a:xfrm>
            <a:off x="1564975" y="3728600"/>
            <a:ext cx="1207800" cy="535500"/>
          </a:xfrm>
          <a:prstGeom prst="rect">
            <a:avLst/>
          </a:prstGeom>
          <a:solidFill>
            <a:srgbClr val="ECECEC"/>
          </a:solid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539" name="Google Shape;539;g1226e1ff44f_0_319"/>
          <p:cNvSpPr txBox="1"/>
          <p:nvPr/>
        </p:nvSpPr>
        <p:spPr>
          <a:xfrm>
            <a:off x="1564975" y="3801562"/>
            <a:ext cx="1984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Yeditepe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University</a:t>
            </a:r>
            <a:endParaRPr b="0" i="0" sz="1800" u="none" cap="none" strike="noStrike">
              <a:solidFill>
                <a:schemeClr val="dk1"/>
              </a:solidFill>
              <a:latin typeface="Calibri"/>
              <a:ea typeface="Calibri"/>
              <a:cs typeface="Calibri"/>
              <a:sym typeface="Calibri"/>
            </a:endParaRPr>
          </a:p>
        </p:txBody>
      </p:sp>
      <p:sp>
        <p:nvSpPr>
          <p:cNvPr id="540" name="Google Shape;540;g1226e1ff44f_0_319"/>
          <p:cNvSpPr txBox="1"/>
          <p:nvPr/>
        </p:nvSpPr>
        <p:spPr>
          <a:xfrm>
            <a:off x="790413" y="5018551"/>
            <a:ext cx="10806900" cy="1015800"/>
          </a:xfrm>
          <a:prstGeom prst="rect">
            <a:avLst/>
          </a:prstGeom>
          <a:noFill/>
          <a:ln>
            <a:noFill/>
          </a:ln>
        </p:spPr>
        <p:txBody>
          <a:bodyPr anchorCtr="0" anchor="t" bIns="91425" lIns="91425" spcFirstLastPara="1" rIns="91425" wrap="square" tIns="91425">
            <a:spAutoFit/>
          </a:bodyPr>
          <a:lstStyle/>
          <a:p>
            <a:pPr indent="0" lvl="0" marL="12700" marR="12700" rtl="0" algn="l">
              <a:lnSpc>
                <a:spcPct val="116000"/>
              </a:lnSpc>
              <a:spcBef>
                <a:spcPts val="100"/>
              </a:spcBef>
              <a:spcAft>
                <a:spcPts val="0"/>
              </a:spcAft>
              <a:buClr>
                <a:schemeClr val="dk1"/>
              </a:buClr>
              <a:buSzPts val="2500"/>
              <a:buFont typeface="Century Gothic"/>
              <a:buNone/>
            </a:pPr>
            <a:r>
              <a:rPr b="0" i="0" lang="en-US" sz="2500" u="none" cap="none" strike="noStrike">
                <a:solidFill>
                  <a:schemeClr val="dk1"/>
                </a:solidFill>
                <a:latin typeface="Century Gothic"/>
                <a:ea typeface="Century Gothic"/>
                <a:cs typeface="Century Gothic"/>
                <a:sym typeface="Century Gothic"/>
              </a:rPr>
              <a:t>OLA'nız tamamlandıktan sonra </a:t>
            </a:r>
            <a:r>
              <a:rPr b="1" i="0" lang="en-US" sz="2500" u="none" cap="none" strike="noStrike">
                <a:solidFill>
                  <a:srgbClr val="DE2146"/>
                </a:solidFill>
                <a:latin typeface="Century Gothic"/>
                <a:ea typeface="Century Gothic"/>
                <a:cs typeface="Century Gothic"/>
                <a:sym typeface="Century Gothic"/>
              </a:rPr>
              <a:t>''My Learning Agreement'' </a:t>
            </a:r>
            <a:r>
              <a:rPr b="0" i="0" lang="en-US" sz="2500" u="none" cap="none" strike="noStrike">
                <a:solidFill>
                  <a:schemeClr val="dk1"/>
                </a:solidFill>
                <a:latin typeface="Century Gothic"/>
                <a:ea typeface="Century Gothic"/>
                <a:cs typeface="Century Gothic"/>
                <a:sym typeface="Century Gothic"/>
              </a:rPr>
              <a:t>bölümünden hazırlamış  olduğunuz evrakı görüntüleyebilirsiniz.</a:t>
            </a:r>
            <a:endParaRPr b="0" i="0" sz="25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g1226e1ff44f_0_335"/>
          <p:cNvPicPr preferRelativeResize="0"/>
          <p:nvPr/>
        </p:nvPicPr>
        <p:blipFill rotWithShape="1">
          <a:blip r:embed="rId3">
            <a:alphaModFix/>
          </a:blip>
          <a:srcRect b="0" l="0" r="0" t="0"/>
          <a:stretch/>
        </p:blipFill>
        <p:spPr>
          <a:xfrm>
            <a:off x="4521577" y="910049"/>
            <a:ext cx="7670423" cy="4521401"/>
          </a:xfrm>
          <a:prstGeom prst="rect">
            <a:avLst/>
          </a:prstGeom>
          <a:noFill/>
          <a:ln>
            <a:noFill/>
          </a:ln>
        </p:spPr>
      </p:pic>
      <p:sp>
        <p:nvSpPr>
          <p:cNvPr id="547" name="Google Shape;547;g1226e1ff44f_0_335"/>
          <p:cNvSpPr txBox="1"/>
          <p:nvPr/>
        </p:nvSpPr>
        <p:spPr>
          <a:xfrm>
            <a:off x="367575" y="168050"/>
            <a:ext cx="4631700" cy="3002700"/>
          </a:xfrm>
          <a:prstGeom prst="rect">
            <a:avLst/>
          </a:prstGeom>
          <a:noFill/>
          <a:ln>
            <a:noFill/>
          </a:ln>
        </p:spPr>
        <p:txBody>
          <a:bodyPr anchorCtr="0" anchor="t" bIns="91425" lIns="91425" spcFirstLastPara="1" rIns="91425" wrap="square" tIns="91425">
            <a:spAutoFit/>
          </a:bodyPr>
          <a:lstStyle/>
          <a:p>
            <a:pPr indent="0" lvl="0" marL="12700" marR="12700" rtl="0" algn="l">
              <a:lnSpc>
                <a:spcPct val="116000"/>
              </a:lnSpc>
              <a:spcBef>
                <a:spcPts val="100"/>
              </a:spcBef>
              <a:spcAft>
                <a:spcPts val="0"/>
              </a:spcAft>
              <a:buClr>
                <a:schemeClr val="dk1"/>
              </a:buClr>
              <a:buSzPts val="2300"/>
              <a:buFont typeface="Century Gothic"/>
              <a:buNone/>
            </a:pPr>
            <a:r>
              <a:rPr b="0" i="0" lang="en-US" sz="2300" u="none" cap="none" strike="noStrike">
                <a:solidFill>
                  <a:schemeClr val="dk1"/>
                </a:solidFill>
                <a:latin typeface="Century Gothic"/>
                <a:ea typeface="Century Gothic"/>
                <a:cs typeface="Century Gothic"/>
                <a:sym typeface="Century Gothic"/>
              </a:rPr>
              <a:t>Hazırlamış olduğunuz OLA belgesi  sistem tarafından otomatik olarak Yeditepe  Erasmus bölüm Koordinatörünüze  gönderildiğinde, koordinatörünüzün  onayını bekliyor olacaksınız.</a:t>
            </a:r>
            <a:endParaRPr b="0" i="0" sz="2300" u="none" cap="none" strike="noStrike">
              <a:solidFill>
                <a:schemeClr val="dk1"/>
              </a:solidFill>
              <a:latin typeface="Century Gothic"/>
              <a:ea typeface="Century Gothic"/>
              <a:cs typeface="Century Gothic"/>
              <a:sym typeface="Century Gothic"/>
            </a:endParaRPr>
          </a:p>
        </p:txBody>
      </p:sp>
      <p:sp>
        <p:nvSpPr>
          <p:cNvPr id="548" name="Google Shape;548;g1226e1ff44f_0_335"/>
          <p:cNvSpPr txBox="1"/>
          <p:nvPr/>
        </p:nvSpPr>
        <p:spPr>
          <a:xfrm>
            <a:off x="493600" y="3570775"/>
            <a:ext cx="3738900" cy="2181300"/>
          </a:xfrm>
          <a:prstGeom prst="rect">
            <a:avLst/>
          </a:prstGeom>
          <a:noFill/>
          <a:ln>
            <a:noFill/>
          </a:ln>
        </p:spPr>
        <p:txBody>
          <a:bodyPr anchorCtr="0" anchor="t" bIns="91425" lIns="91425" spcFirstLastPara="1" rIns="91425" wrap="square" tIns="91425">
            <a:spAutoFit/>
          </a:bodyPr>
          <a:lstStyle/>
          <a:p>
            <a:pPr indent="0" lvl="0" marL="12700" marR="12700" rtl="0" algn="l">
              <a:lnSpc>
                <a:spcPct val="116000"/>
              </a:lnSpc>
              <a:spcBef>
                <a:spcPts val="100"/>
              </a:spcBef>
              <a:spcAft>
                <a:spcPts val="0"/>
              </a:spcAft>
              <a:buClr>
                <a:schemeClr val="dk1"/>
              </a:buClr>
              <a:buSzPts val="2300"/>
              <a:buFont typeface="Century Gothic"/>
              <a:buNone/>
            </a:pPr>
            <a:r>
              <a:rPr b="1" i="0" lang="en-US" sz="2300" u="none" cap="none" strike="noStrike">
                <a:solidFill>
                  <a:schemeClr val="dk1"/>
                </a:solidFill>
                <a:latin typeface="Century Gothic"/>
                <a:ea typeface="Century Gothic"/>
                <a:cs typeface="Century Gothic"/>
                <a:sym typeface="Century Gothic"/>
              </a:rPr>
              <a:t>Koordinatörünüz belgeyi imzaladığında,  mail adresinize örnekteki gibi bir  bilgilendirme e-maili gelecektir.</a:t>
            </a:r>
            <a:endParaRPr b="1"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db1528cec9_0_1461"/>
          <p:cNvSpPr txBox="1"/>
          <p:nvPr>
            <p:ph idx="1" type="body"/>
          </p:nvPr>
        </p:nvSpPr>
        <p:spPr>
          <a:xfrm>
            <a:off x="743275" y="1312125"/>
            <a:ext cx="8662800" cy="4533600"/>
          </a:xfrm>
          <a:prstGeom prst="rect">
            <a:avLst/>
          </a:prstGeom>
          <a:noFill/>
          <a:ln>
            <a:noFill/>
          </a:ln>
        </p:spPr>
        <p:txBody>
          <a:bodyPr anchorCtr="0" anchor="t" bIns="0" lIns="36000" spcFirstLastPara="1" rIns="0" wrap="square" tIns="0">
            <a:normAutofit/>
          </a:bodyPr>
          <a:lstStyle/>
          <a:p>
            <a:pPr indent="-177900" lvl="0" marL="216000" rtl="0" algn="just">
              <a:lnSpc>
                <a:spcPct val="150000"/>
              </a:lnSpc>
              <a:spcBef>
                <a:spcPts val="0"/>
              </a:spcBef>
              <a:spcAft>
                <a:spcPts val="0"/>
              </a:spcAft>
              <a:buSzPts val="2400"/>
              <a:buChar char="▪"/>
            </a:pPr>
            <a:r>
              <a:rPr lang="en-US" sz="2400"/>
              <a:t>Partner üniversiteye başvuru tamamlandıktan sonra </a:t>
            </a:r>
            <a:r>
              <a:rPr b="1" lang="en-US" sz="2400"/>
              <a:t>kabul mektubu</a:t>
            </a:r>
            <a:r>
              <a:rPr lang="en-US" sz="2400"/>
              <a:t> partner üniversite tarafından gönderilir. </a:t>
            </a:r>
            <a:endParaRPr sz="2400"/>
          </a:p>
          <a:p>
            <a:pPr indent="-381000" lvl="1" marL="914400" rtl="0" algn="just">
              <a:lnSpc>
                <a:spcPct val="150000"/>
              </a:lnSpc>
              <a:spcBef>
                <a:spcPts val="0"/>
              </a:spcBef>
              <a:spcAft>
                <a:spcPts val="0"/>
              </a:spcAft>
              <a:buSzPts val="2400"/>
              <a:buChar char="▪"/>
            </a:pPr>
            <a:r>
              <a:rPr lang="en-US" sz="2400">
                <a:solidFill>
                  <a:schemeClr val="dk1"/>
                </a:solidFill>
              </a:rPr>
              <a:t>Bu süre partner üniversitelerin akademik takvimlerine göre değişiklik gösterir.</a:t>
            </a:r>
            <a:r>
              <a:rPr lang="en-US" sz="2400"/>
              <a:t> </a:t>
            </a:r>
            <a:endParaRPr sz="2400"/>
          </a:p>
          <a:p>
            <a:pPr indent="-177900" lvl="0" marL="216000" rtl="0" algn="just">
              <a:lnSpc>
                <a:spcPct val="150000"/>
              </a:lnSpc>
              <a:spcBef>
                <a:spcPts val="0"/>
              </a:spcBef>
              <a:spcAft>
                <a:spcPts val="0"/>
              </a:spcAft>
              <a:buSzPts val="2400"/>
              <a:buChar char="▪"/>
            </a:pPr>
            <a:r>
              <a:rPr b="1" lang="en-US" sz="2400" u="sng"/>
              <a:t>Kabul mektubu ile birlikte vize işlemleri başlar. </a:t>
            </a:r>
            <a:endParaRPr b="1" u="sng"/>
          </a:p>
        </p:txBody>
      </p:sp>
      <p:sp>
        <p:nvSpPr>
          <p:cNvPr id="555" name="Google Shape;555;gdb1528cec9_0_1461"/>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id="556" name="Google Shape;556;gdb1528cec9_0_1461"/>
          <p:cNvPicPr preferRelativeResize="0"/>
          <p:nvPr/>
        </p:nvPicPr>
        <p:blipFill rotWithShape="1">
          <a:blip r:embed="rId3">
            <a:alphaModFix/>
          </a:blip>
          <a:srcRect b="0" l="0" r="0" t="0"/>
          <a:stretch/>
        </p:blipFill>
        <p:spPr>
          <a:xfrm>
            <a:off x="10013850" y="231500"/>
            <a:ext cx="1995325" cy="1995325"/>
          </a:xfrm>
          <a:prstGeom prst="rect">
            <a:avLst/>
          </a:prstGeom>
          <a:noFill/>
          <a:ln>
            <a:noFill/>
          </a:ln>
        </p:spPr>
      </p:pic>
      <p:sp>
        <p:nvSpPr>
          <p:cNvPr id="557" name="Google Shape;557;gdb1528cec9_0_1461"/>
          <p:cNvSpPr txBox="1"/>
          <p:nvPr/>
        </p:nvSpPr>
        <p:spPr>
          <a:xfrm>
            <a:off x="267405" y="140061"/>
            <a:ext cx="7908600" cy="1001400"/>
          </a:xfrm>
          <a:prstGeom prst="rect">
            <a:avLst/>
          </a:prstGeom>
          <a:noFill/>
          <a:ln>
            <a:noFill/>
          </a:ln>
        </p:spPr>
        <p:txBody>
          <a:bodyPr anchorCtr="0" anchor="b" bIns="0" lIns="36000" spcFirstLastPara="1" rIns="0" wrap="square" tIns="0">
            <a:normAutofit/>
          </a:bodyPr>
          <a:lstStyle/>
          <a:p>
            <a:pPr indent="0" lvl="0" marL="0" marR="0" rtl="0" algn="l">
              <a:lnSpc>
                <a:spcPct val="90000"/>
              </a:lnSpc>
              <a:spcBef>
                <a:spcPts val="0"/>
              </a:spcBef>
              <a:spcAft>
                <a:spcPts val="0"/>
              </a:spcAft>
              <a:buClr>
                <a:schemeClr val="dk1"/>
              </a:buClr>
              <a:buSzPts val="3600"/>
              <a:buFont typeface="Calibri"/>
              <a:buNone/>
            </a:pPr>
            <a:r>
              <a:rPr b="0" i="1" lang="en-US" sz="3600" u="sng" cap="none" strike="noStrike">
                <a:solidFill>
                  <a:srgbClr val="002060"/>
                </a:solidFill>
                <a:latin typeface="Century Gothic"/>
                <a:ea typeface="Century Gothic"/>
                <a:cs typeface="Century Gothic"/>
                <a:sym typeface="Century Gothic"/>
              </a:rPr>
              <a:t> Başvuru Süreci</a:t>
            </a:r>
            <a:endParaRPr b="0" i="1" sz="3600" u="sng" cap="none" strike="noStrike">
              <a:solidFill>
                <a:srgbClr val="002060"/>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gdb1528cec9_0_1100"/>
          <p:cNvSpPr txBox="1"/>
          <p:nvPr>
            <p:ph type="title"/>
          </p:nvPr>
        </p:nvSpPr>
        <p:spPr>
          <a:xfrm>
            <a:off x="830127" y="-133880"/>
            <a:ext cx="4584300" cy="1001400"/>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SzPts val="3600"/>
              <a:buNone/>
            </a:pPr>
            <a:r>
              <a:rPr lang="en-US"/>
              <a:t>Pasaport- vize </a:t>
            </a:r>
            <a:endParaRPr/>
          </a:p>
        </p:txBody>
      </p:sp>
      <p:sp>
        <p:nvSpPr>
          <p:cNvPr id="564" name="Google Shape;564;gdb1528cec9_0_1100"/>
          <p:cNvSpPr txBox="1"/>
          <p:nvPr>
            <p:ph idx="1" type="body"/>
          </p:nvPr>
        </p:nvSpPr>
        <p:spPr>
          <a:xfrm>
            <a:off x="830127" y="1081440"/>
            <a:ext cx="7971000" cy="4762500"/>
          </a:xfrm>
          <a:prstGeom prst="rect">
            <a:avLst/>
          </a:prstGeom>
          <a:noFill/>
          <a:ln>
            <a:noFill/>
          </a:ln>
        </p:spPr>
        <p:txBody>
          <a:bodyPr anchorCtr="0" anchor="t" bIns="0" lIns="36000" spcFirstLastPara="1" rIns="0" wrap="square" tIns="0">
            <a:normAutofit lnSpcReduction="10000"/>
          </a:bodyPr>
          <a:lstStyle/>
          <a:p>
            <a:pPr indent="-419100" lvl="0" marL="457200" rtl="0" algn="l">
              <a:lnSpc>
                <a:spcPct val="115000"/>
              </a:lnSpc>
              <a:spcBef>
                <a:spcPts val="1200"/>
              </a:spcBef>
              <a:spcAft>
                <a:spcPts val="0"/>
              </a:spcAft>
              <a:buSzPts val="3000"/>
              <a:buChar char="▪"/>
            </a:pPr>
            <a:r>
              <a:rPr lang="en-US" sz="2400"/>
              <a:t>25 yaşın altındaki öğrenciler pasaport harcından muaftır. Ancak, pasaport başvurusunda defter bedelinin ödenmesi gerekmektedir.</a:t>
            </a:r>
            <a:endParaRPr sz="2400"/>
          </a:p>
          <a:p>
            <a:pPr indent="-419100" lvl="0" marL="457200" rtl="0" algn="l">
              <a:lnSpc>
                <a:spcPct val="115000"/>
              </a:lnSpc>
              <a:spcBef>
                <a:spcPts val="0"/>
              </a:spcBef>
              <a:spcAft>
                <a:spcPts val="0"/>
              </a:spcAft>
              <a:buSzPts val="3000"/>
              <a:buChar char="▪"/>
            </a:pPr>
            <a:r>
              <a:rPr lang="en-US" sz="2400"/>
              <a:t>Vize başvurularında kullanılacak pasaportun süresi, öğrenim veya kalış süresinden daha uzun olmalıdır. Örneğin, 6 aylık bir öğrenim programı için en az 1 yıllık geçerliliği olan bir pasaport gereklidir.</a:t>
            </a:r>
            <a:endParaRPr sz="2400"/>
          </a:p>
          <a:p>
            <a:pPr indent="-419100" lvl="0" marL="457200" rtl="0" algn="l">
              <a:lnSpc>
                <a:spcPct val="115000"/>
              </a:lnSpc>
              <a:spcBef>
                <a:spcPts val="0"/>
              </a:spcBef>
              <a:spcAft>
                <a:spcPts val="0"/>
              </a:spcAft>
              <a:buSzPts val="3000"/>
              <a:buChar char="▪"/>
            </a:pPr>
            <a:r>
              <a:rPr lang="en-US" sz="2400"/>
              <a:t>Gerekli pasaport süresi ve diğer detaylar için ilgili ülkenin konsolosluğundan bilgi almanız önemle tavsiye edilir.</a:t>
            </a:r>
            <a:endParaRPr sz="2400"/>
          </a:p>
          <a:p>
            <a:pPr indent="-104871" lvl="0" marL="216000" rtl="0" algn="l">
              <a:lnSpc>
                <a:spcPct val="90000"/>
              </a:lnSpc>
              <a:spcBef>
                <a:spcPts val="1200"/>
              </a:spcBef>
              <a:spcAft>
                <a:spcPts val="0"/>
              </a:spcAft>
              <a:buClr>
                <a:srgbClr val="D7B7C3"/>
              </a:buClr>
              <a:buSzPts val="2250"/>
              <a:buFont typeface="Noto Sans Symbols"/>
              <a:buNone/>
            </a:pPr>
            <a:r>
              <a:t/>
            </a:r>
            <a:endParaRPr/>
          </a:p>
        </p:txBody>
      </p:sp>
      <p:sp>
        <p:nvSpPr>
          <p:cNvPr id="565" name="Google Shape;565;gdb1528cec9_0_1100"/>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perfecthairhairextensions travel yellow flight hair extensions GIF" id="566" name="Google Shape;566;gdb1528cec9_0_1100"/>
          <p:cNvPicPr preferRelativeResize="0"/>
          <p:nvPr/>
        </p:nvPicPr>
        <p:blipFill rotWithShape="1">
          <a:blip r:embed="rId3">
            <a:alphaModFix/>
          </a:blip>
          <a:srcRect b="0" l="0" r="0" t="0"/>
          <a:stretch/>
        </p:blipFill>
        <p:spPr>
          <a:xfrm>
            <a:off x="8801127" y="505366"/>
            <a:ext cx="2540000" cy="2540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db1528cec9_0_1108"/>
          <p:cNvSpPr txBox="1"/>
          <p:nvPr>
            <p:ph type="title"/>
          </p:nvPr>
        </p:nvSpPr>
        <p:spPr>
          <a:xfrm>
            <a:off x="830127" y="-133880"/>
            <a:ext cx="4584300" cy="1001400"/>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SzPts val="3600"/>
              <a:buNone/>
            </a:pPr>
            <a:r>
              <a:rPr lang="en-US"/>
              <a:t>Pasaport- vize </a:t>
            </a:r>
            <a:endParaRPr/>
          </a:p>
        </p:txBody>
      </p:sp>
      <p:sp>
        <p:nvSpPr>
          <p:cNvPr id="573" name="Google Shape;573;gdb1528cec9_0_1108"/>
          <p:cNvSpPr txBox="1"/>
          <p:nvPr>
            <p:ph idx="1" type="body"/>
          </p:nvPr>
        </p:nvSpPr>
        <p:spPr>
          <a:xfrm>
            <a:off x="830126" y="1081440"/>
            <a:ext cx="9945725" cy="4762500"/>
          </a:xfrm>
          <a:prstGeom prst="rect">
            <a:avLst/>
          </a:prstGeom>
          <a:noFill/>
          <a:ln>
            <a:noFill/>
          </a:ln>
        </p:spPr>
        <p:txBody>
          <a:bodyPr anchorCtr="0" anchor="t" bIns="0" lIns="36000" spcFirstLastPara="1" rIns="0" wrap="square" tIns="0">
            <a:noAutofit/>
          </a:bodyPr>
          <a:lstStyle/>
          <a:p>
            <a:pPr indent="-139800" lvl="0" marL="216000" rtl="0" algn="just">
              <a:lnSpc>
                <a:spcPct val="150000"/>
              </a:lnSpc>
              <a:spcBef>
                <a:spcPts val="0"/>
              </a:spcBef>
              <a:spcAft>
                <a:spcPts val="0"/>
              </a:spcAft>
              <a:buSzPts val="1800"/>
              <a:buChar char="▪"/>
            </a:pPr>
            <a:r>
              <a:rPr lang="en-US" sz="1800"/>
              <a:t>Vize </a:t>
            </a:r>
            <a:endParaRPr sz="1800"/>
          </a:p>
          <a:p>
            <a:pPr indent="-139800" lvl="0" marL="216000" rtl="0" algn="just">
              <a:lnSpc>
                <a:spcPct val="150000"/>
              </a:lnSpc>
              <a:spcBef>
                <a:spcPts val="0"/>
              </a:spcBef>
              <a:spcAft>
                <a:spcPts val="0"/>
              </a:spcAft>
              <a:buSzPts val="1800"/>
              <a:buChar char="▪"/>
            </a:pPr>
            <a:r>
              <a:rPr lang="en-US" sz="1800"/>
              <a:t>Vize için hangi belgeler gerekli?</a:t>
            </a:r>
            <a:endParaRPr sz="1800"/>
          </a:p>
          <a:p>
            <a:pPr indent="-139800" lvl="1" marL="673200" rtl="0" algn="just">
              <a:lnSpc>
                <a:spcPct val="150000"/>
              </a:lnSpc>
              <a:spcBef>
                <a:spcPts val="0"/>
              </a:spcBef>
              <a:spcAft>
                <a:spcPts val="0"/>
              </a:spcAft>
              <a:buSzPts val="1800"/>
              <a:buChar char="▪"/>
            </a:pPr>
            <a:r>
              <a:rPr lang="en-US" sz="1800">
                <a:solidFill>
                  <a:schemeClr val="dk1"/>
                </a:solidFill>
              </a:rPr>
              <a:t>Her ülkede değişkenlik gösterir.</a:t>
            </a:r>
            <a:endParaRPr sz="1800"/>
          </a:p>
          <a:p>
            <a:pPr indent="-139800" lvl="1" marL="673200" rtl="0" algn="just">
              <a:lnSpc>
                <a:spcPct val="150000"/>
              </a:lnSpc>
              <a:spcBef>
                <a:spcPts val="0"/>
              </a:spcBef>
              <a:spcAft>
                <a:spcPts val="0"/>
              </a:spcAft>
              <a:buSzPts val="1800"/>
              <a:buChar char="▪"/>
            </a:pPr>
            <a:r>
              <a:rPr lang="en-US" sz="1800">
                <a:solidFill>
                  <a:schemeClr val="dk1"/>
                </a:solidFill>
              </a:rPr>
              <a:t>İlgili Konsolosluk – Büyükelçilik – Aracı firmaya danışarak öğreniniz ve belgeleri hazırlayınız. </a:t>
            </a:r>
            <a:endParaRPr sz="1800"/>
          </a:p>
          <a:p>
            <a:pPr indent="-139800" lvl="0" marL="216000" rtl="0" algn="just">
              <a:lnSpc>
                <a:spcPct val="150000"/>
              </a:lnSpc>
              <a:spcBef>
                <a:spcPts val="0"/>
              </a:spcBef>
              <a:spcAft>
                <a:spcPts val="0"/>
              </a:spcAft>
              <a:buSzPts val="1800"/>
              <a:buChar char="▪"/>
            </a:pPr>
            <a:r>
              <a:rPr lang="en-US" sz="1800" u="sng"/>
              <a:t>Vize destek / hibe destek yazısı:</a:t>
            </a:r>
            <a:r>
              <a:rPr lang="en-US" sz="1800"/>
              <a:t> Yeditepe Üni. Öğrencisi olduğunuzu, Erasmus kapsamında öğrenim faaliyetine katılacağınızı ve hibe alacağınızı gösterir. </a:t>
            </a:r>
            <a:endParaRPr sz="1800"/>
          </a:p>
          <a:p>
            <a:pPr indent="-342900" lvl="1" marL="914400" rtl="0" algn="just">
              <a:lnSpc>
                <a:spcPct val="150000"/>
              </a:lnSpc>
              <a:spcBef>
                <a:spcPts val="0"/>
              </a:spcBef>
              <a:spcAft>
                <a:spcPts val="0"/>
              </a:spcAft>
              <a:buSzPts val="1800"/>
              <a:buChar char="▪"/>
            </a:pPr>
            <a:r>
              <a:rPr lang="en-US" sz="1800">
                <a:solidFill>
                  <a:schemeClr val="dk1"/>
                </a:solidFill>
              </a:rPr>
              <a:t>Ancak partner üniversiteden kabul mektubu aldıktan sonra Erasmus ofisi tarafından hazırlanır. </a:t>
            </a:r>
            <a:endParaRPr sz="1800">
              <a:solidFill>
                <a:schemeClr val="dk1"/>
              </a:solidFill>
            </a:endParaRPr>
          </a:p>
          <a:p>
            <a:pPr indent="-342900" lvl="1" marL="914400" rtl="0" algn="just">
              <a:lnSpc>
                <a:spcPct val="150000"/>
              </a:lnSpc>
              <a:spcBef>
                <a:spcPts val="0"/>
              </a:spcBef>
              <a:spcAft>
                <a:spcPts val="0"/>
              </a:spcAft>
              <a:buClr>
                <a:schemeClr val="dk1"/>
              </a:buClr>
              <a:buSzPts val="1800"/>
              <a:buChar char="▪"/>
            </a:pPr>
            <a:r>
              <a:rPr lang="en-US" sz="1800">
                <a:solidFill>
                  <a:schemeClr val="dk1"/>
                </a:solidFill>
              </a:rPr>
              <a:t>Vize randevunuzdan </a:t>
            </a:r>
            <a:r>
              <a:rPr b="1" lang="en-US" sz="2400" u="sng">
                <a:solidFill>
                  <a:srgbClr val="C00000"/>
                </a:solidFill>
              </a:rPr>
              <a:t>10 gün önce </a:t>
            </a:r>
            <a:r>
              <a:rPr lang="en-US" sz="1800">
                <a:solidFill>
                  <a:schemeClr val="dk1"/>
                </a:solidFill>
              </a:rPr>
              <a:t>Erasmus Ofisi’nden </a:t>
            </a:r>
            <a:r>
              <a:rPr b="1" lang="en-US" sz="1800">
                <a:solidFill>
                  <a:schemeClr val="dk1"/>
                </a:solidFill>
              </a:rPr>
              <a:t>form </a:t>
            </a:r>
            <a:r>
              <a:rPr lang="en-US" sz="1800">
                <a:solidFill>
                  <a:schemeClr val="dk1"/>
                </a:solidFill>
              </a:rPr>
              <a:t>ile talep ediniz. </a:t>
            </a:r>
            <a:endParaRPr sz="1800">
              <a:solidFill>
                <a:schemeClr val="dk1"/>
              </a:solidFill>
            </a:endParaRPr>
          </a:p>
          <a:p>
            <a:pPr indent="0" lvl="0" marL="190500" rtl="0" algn="just">
              <a:lnSpc>
                <a:spcPct val="150000"/>
              </a:lnSpc>
              <a:spcBef>
                <a:spcPts val="0"/>
              </a:spcBef>
              <a:spcAft>
                <a:spcPts val="0"/>
              </a:spcAft>
              <a:buSzPts val="3243"/>
              <a:buNone/>
            </a:pPr>
            <a:r>
              <a:t/>
            </a:r>
            <a:endParaRPr sz="1800"/>
          </a:p>
          <a:p>
            <a:pPr indent="-104871" lvl="0" marL="216000" rtl="0" algn="l">
              <a:lnSpc>
                <a:spcPct val="90000"/>
              </a:lnSpc>
              <a:spcBef>
                <a:spcPts val="600"/>
              </a:spcBef>
              <a:spcAft>
                <a:spcPts val="0"/>
              </a:spcAft>
              <a:buClr>
                <a:srgbClr val="D7B7C3"/>
              </a:buClr>
              <a:buSzPts val="1892"/>
              <a:buFont typeface="Noto Sans Symbols"/>
              <a:buNone/>
            </a:pPr>
            <a:r>
              <a:t/>
            </a:r>
            <a:endParaRPr sz="1800"/>
          </a:p>
        </p:txBody>
      </p:sp>
      <p:sp>
        <p:nvSpPr>
          <p:cNvPr id="574" name="Google Shape;574;gdb1528cec9_0_1108"/>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robot ad GIF by ADWEEK" id="575" name="Google Shape;575;gdb1528cec9_0_1108"/>
          <p:cNvPicPr preferRelativeResize="0"/>
          <p:nvPr/>
        </p:nvPicPr>
        <p:blipFill rotWithShape="1">
          <a:blip r:embed="rId3">
            <a:alphaModFix/>
          </a:blip>
          <a:srcRect b="0" l="0" r="0" t="0"/>
          <a:stretch/>
        </p:blipFill>
        <p:spPr>
          <a:xfrm>
            <a:off x="8323503" y="269836"/>
            <a:ext cx="3584288" cy="20161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13f21f6aad5_0_2"/>
          <p:cNvSpPr/>
          <p:nvPr>
            <p:ph idx="2" type="pic"/>
          </p:nvPr>
        </p:nvSpPr>
        <p:spPr>
          <a:xfrm>
            <a:off x="6096000" y="457199"/>
            <a:ext cx="5637276" cy="5959476"/>
          </a:xfrm>
          <a:prstGeom prst="rect">
            <a:avLst/>
          </a:prstGeom>
          <a:noFill/>
          <a:ln>
            <a:noFill/>
          </a:ln>
        </p:spPr>
      </p:sp>
      <p:sp>
        <p:nvSpPr>
          <p:cNvPr id="259" name="Google Shape;259;g13f21f6aad5_0_2"/>
          <p:cNvSpPr txBox="1"/>
          <p:nvPr>
            <p:ph idx="1" type="body"/>
          </p:nvPr>
        </p:nvSpPr>
        <p:spPr>
          <a:xfrm>
            <a:off x="830127" y="2545450"/>
            <a:ext cx="4584212" cy="540000"/>
          </a:xfrm>
          <a:prstGeom prst="rect">
            <a:avLst/>
          </a:prstGeom>
          <a:noFill/>
          <a:ln>
            <a:noFill/>
          </a:ln>
        </p:spPr>
        <p:txBody>
          <a:bodyPr anchorCtr="0" anchor="t" bIns="0" lIns="36000" spcFirstLastPara="1" rIns="0" wrap="square" tIns="0">
            <a:normAutofit/>
          </a:bodyPr>
          <a:lstStyle/>
          <a:p>
            <a:pPr indent="0" lvl="0" marL="0" rtl="0" algn="l">
              <a:lnSpc>
                <a:spcPct val="90000"/>
              </a:lnSpc>
              <a:spcBef>
                <a:spcPts val="1000"/>
              </a:spcBef>
              <a:spcAft>
                <a:spcPts val="0"/>
              </a:spcAft>
              <a:buSzPts val="1800"/>
              <a:buNone/>
            </a:pPr>
            <a:r>
              <a:t/>
            </a:r>
            <a:endParaRPr/>
          </a:p>
        </p:txBody>
      </p:sp>
      <p:sp>
        <p:nvSpPr>
          <p:cNvPr id="260" name="Google Shape;260;g13f21f6aad5_0_2"/>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261" name="Google Shape;261;g13f21f6aad5_0_2"/>
          <p:cNvSpPr txBox="1"/>
          <p:nvPr>
            <p:ph idx="3" type="body"/>
          </p:nvPr>
        </p:nvSpPr>
        <p:spPr>
          <a:xfrm>
            <a:off x="107800" y="1579174"/>
            <a:ext cx="5715000" cy="3613500"/>
          </a:xfrm>
          <a:prstGeom prst="rect">
            <a:avLst/>
          </a:prstGeom>
          <a:noFill/>
          <a:ln>
            <a:noFill/>
          </a:ln>
        </p:spPr>
        <p:txBody>
          <a:bodyPr anchorCtr="0" anchor="t" bIns="0" lIns="36000" spcFirstLastPara="1" rIns="0" wrap="square" tIns="0">
            <a:normAutofit/>
          </a:bodyPr>
          <a:lstStyle/>
          <a:p>
            <a:pPr indent="-174625" lvl="0" marL="396876" rtl="0" algn="l">
              <a:lnSpc>
                <a:spcPct val="90000"/>
              </a:lnSpc>
              <a:spcBef>
                <a:spcPts val="600"/>
              </a:spcBef>
              <a:spcAft>
                <a:spcPts val="0"/>
              </a:spcAft>
              <a:buClr>
                <a:srgbClr val="000000"/>
              </a:buClr>
              <a:buSzPts val="1750"/>
              <a:buFont typeface="Noto Sans Symbols"/>
              <a:buNone/>
            </a:pPr>
            <a:r>
              <a:t/>
            </a:r>
            <a:endParaRPr sz="2400"/>
          </a:p>
          <a:p>
            <a:pPr indent="-361950" lvl="0" marL="396876" rtl="0" algn="ctr">
              <a:lnSpc>
                <a:spcPct val="90000"/>
              </a:lnSpc>
              <a:spcBef>
                <a:spcPts val="600"/>
              </a:spcBef>
              <a:spcAft>
                <a:spcPts val="0"/>
              </a:spcAft>
              <a:buSzPts val="2950"/>
              <a:buChar char="❑"/>
            </a:pPr>
            <a:r>
              <a:rPr b="1" lang="en-US" sz="3600"/>
              <a:t>Faaliyetler ilgili olumlu/olumsuz gelişmelerden Ofisi haberdar etmelisiniz. </a:t>
            </a:r>
            <a:endParaRPr b="1" sz="2600"/>
          </a:p>
        </p:txBody>
      </p:sp>
      <p:pic>
        <p:nvPicPr>
          <p:cNvPr id="262" name="Google Shape;262;g13f21f6aad5_0_2"/>
          <p:cNvPicPr preferRelativeResize="0"/>
          <p:nvPr/>
        </p:nvPicPr>
        <p:blipFill rotWithShape="1">
          <a:blip r:embed="rId3">
            <a:alphaModFix/>
          </a:blip>
          <a:srcRect b="0" l="0" r="0" t="0"/>
          <a:stretch/>
        </p:blipFill>
        <p:spPr>
          <a:xfrm>
            <a:off x="6096002" y="1579175"/>
            <a:ext cx="5715000" cy="32861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db1528cec9_0_1479"/>
          <p:cNvSpPr txBox="1"/>
          <p:nvPr>
            <p:ph type="title"/>
          </p:nvPr>
        </p:nvSpPr>
        <p:spPr>
          <a:xfrm>
            <a:off x="830124" y="80050"/>
            <a:ext cx="6561600" cy="1001400"/>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SzPts val="3600"/>
              <a:buNone/>
            </a:pPr>
            <a:r>
              <a:rPr lang="en-US"/>
              <a:t>Hibe Sözleşmesi </a:t>
            </a:r>
            <a:r>
              <a:rPr lang="en-US" sz="2700"/>
              <a:t> </a:t>
            </a:r>
            <a:br>
              <a:rPr lang="en-US" sz="2700"/>
            </a:br>
            <a:r>
              <a:rPr i="1" lang="en-US" sz="2700"/>
              <a:t>(bu belge vize için gerekli değildir.)</a:t>
            </a:r>
            <a:endParaRPr i="1" sz="2700"/>
          </a:p>
        </p:txBody>
      </p:sp>
      <p:sp>
        <p:nvSpPr>
          <p:cNvPr id="582" name="Google Shape;582;gdb1528cec9_0_1479"/>
          <p:cNvSpPr txBox="1"/>
          <p:nvPr>
            <p:ph idx="1" type="body"/>
          </p:nvPr>
        </p:nvSpPr>
        <p:spPr>
          <a:xfrm>
            <a:off x="94425" y="1295425"/>
            <a:ext cx="7938000" cy="4762500"/>
          </a:xfrm>
          <a:prstGeom prst="rect">
            <a:avLst/>
          </a:prstGeom>
          <a:noFill/>
          <a:ln>
            <a:noFill/>
          </a:ln>
        </p:spPr>
        <p:txBody>
          <a:bodyPr anchorCtr="0" anchor="t" bIns="0" lIns="36000" spcFirstLastPara="1" rIns="0" wrap="square" tIns="0">
            <a:normAutofit fontScale="92500"/>
          </a:bodyPr>
          <a:lstStyle/>
          <a:p>
            <a:pPr indent="-201712" lvl="0" marL="216000" rtl="0" algn="just">
              <a:lnSpc>
                <a:spcPct val="150000"/>
              </a:lnSpc>
              <a:spcBef>
                <a:spcPts val="0"/>
              </a:spcBef>
              <a:spcAft>
                <a:spcPts val="0"/>
              </a:spcAft>
              <a:buSzPct val="125000"/>
              <a:buChar char="▪"/>
            </a:pPr>
            <a:r>
              <a:rPr b="1" lang="en-US" sz="2400"/>
              <a:t>Tüm </a:t>
            </a:r>
            <a:r>
              <a:rPr lang="en-US" sz="2400"/>
              <a:t>(hibeli veya hibesiz) </a:t>
            </a:r>
            <a:r>
              <a:rPr b="1" lang="en-US" sz="2400"/>
              <a:t>öğrencilerle</a:t>
            </a:r>
            <a:r>
              <a:rPr lang="en-US" sz="2400"/>
              <a:t> Hibe Sözleşmesi imzalanmalıdır. Hibe sözleşmesi imzalanmayan öğrencilere hibe ödemesi </a:t>
            </a:r>
            <a:r>
              <a:rPr b="1" lang="en-US" sz="2400"/>
              <a:t>yapılamaz</a:t>
            </a:r>
            <a:r>
              <a:rPr lang="en-US" sz="2400"/>
              <a:t>.</a:t>
            </a:r>
            <a:endParaRPr sz="2400"/>
          </a:p>
          <a:p>
            <a:pPr indent="-201712" lvl="0" marL="216000" rtl="0" algn="just">
              <a:lnSpc>
                <a:spcPct val="150000"/>
              </a:lnSpc>
              <a:spcBef>
                <a:spcPts val="0"/>
              </a:spcBef>
              <a:spcAft>
                <a:spcPts val="0"/>
              </a:spcAft>
              <a:buSzPct val="125000"/>
              <a:buChar char="▪"/>
            </a:pPr>
            <a:r>
              <a:rPr lang="en-US" sz="2400"/>
              <a:t>Hibe sözleşmesinin </a:t>
            </a:r>
            <a:r>
              <a:rPr lang="en-US" sz="2400" u="sng"/>
              <a:t>Erasmus Ofisi tarafından </a:t>
            </a:r>
            <a:r>
              <a:rPr lang="en-US" sz="2400"/>
              <a:t>hazırlanması için belgeler hazırlanmalı ve TURNA PORTALA yüklenmelidir. </a:t>
            </a:r>
            <a:endParaRPr sz="2400"/>
          </a:p>
          <a:p>
            <a:pPr indent="0" lvl="0" marL="0" rtl="0" algn="ctr">
              <a:lnSpc>
                <a:spcPct val="100000"/>
              </a:lnSpc>
              <a:spcBef>
                <a:spcPts val="0"/>
              </a:spcBef>
              <a:spcAft>
                <a:spcPts val="0"/>
              </a:spcAft>
              <a:buNone/>
            </a:pPr>
            <a:r>
              <a:rPr b="1" lang="en-US">
                <a:solidFill>
                  <a:srgbClr val="C00000"/>
                </a:solidFill>
                <a:latin typeface="Calibri"/>
                <a:ea typeface="Calibri"/>
                <a:cs typeface="Calibri"/>
                <a:sym typeface="Calibri"/>
              </a:rPr>
              <a:t>Önemli Not:</a:t>
            </a:r>
            <a:r>
              <a:rPr b="1" i="1" lang="en-US">
                <a:solidFill>
                  <a:srgbClr val="C00000"/>
                </a:solidFill>
                <a:latin typeface="Calibri"/>
                <a:ea typeface="Calibri"/>
                <a:cs typeface="Calibri"/>
                <a:sym typeface="Calibri"/>
              </a:rPr>
              <a:t> </a:t>
            </a:r>
            <a:r>
              <a:rPr b="1" i="1" lang="en-US">
                <a:latin typeface="Calibri"/>
                <a:ea typeface="Calibri"/>
                <a:cs typeface="Calibri"/>
                <a:sym typeface="Calibri"/>
              </a:rPr>
              <a:t>Bu belge Erasmus Ofisi tarafından hazırlanacaktır. Öğrenciler sadece imzalayacaktır.</a:t>
            </a:r>
            <a:endParaRPr i="1" sz="2400"/>
          </a:p>
          <a:p>
            <a:pPr indent="-25497" lvl="0" marL="216000" rtl="0" algn="just">
              <a:lnSpc>
                <a:spcPct val="150000"/>
              </a:lnSpc>
              <a:spcBef>
                <a:spcPts val="0"/>
              </a:spcBef>
              <a:spcAft>
                <a:spcPts val="0"/>
              </a:spcAft>
              <a:buSzPct val="125000"/>
              <a:buNone/>
            </a:pPr>
            <a:r>
              <a:t/>
            </a:r>
            <a:endParaRPr sz="2400"/>
          </a:p>
          <a:p>
            <a:pPr indent="-104871" lvl="0" marL="216000" rtl="0" algn="l">
              <a:lnSpc>
                <a:spcPct val="90000"/>
              </a:lnSpc>
              <a:spcBef>
                <a:spcPts val="600"/>
              </a:spcBef>
              <a:spcAft>
                <a:spcPts val="0"/>
              </a:spcAft>
              <a:buClr>
                <a:srgbClr val="D7B7C3"/>
              </a:buClr>
              <a:buSzPct val="97222"/>
              <a:buFont typeface="Noto Sans Symbols"/>
              <a:buNone/>
            </a:pPr>
            <a:r>
              <a:t/>
            </a:r>
            <a:endParaRPr/>
          </a:p>
        </p:txBody>
      </p:sp>
      <p:sp>
        <p:nvSpPr>
          <p:cNvPr id="583" name="Google Shape;583;gdb1528cec9_0_1479"/>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Erasmus Meme Gallery - Collection of the Funniest Erasmus+ Memes 😂" id="584" name="Google Shape;584;gdb1528cec9_0_1479"/>
          <p:cNvPicPr preferRelativeResize="0"/>
          <p:nvPr/>
        </p:nvPicPr>
        <p:blipFill rotWithShape="1">
          <a:blip r:embed="rId3">
            <a:alphaModFix/>
          </a:blip>
          <a:srcRect b="0" l="0" r="0" t="0"/>
          <a:stretch/>
        </p:blipFill>
        <p:spPr>
          <a:xfrm>
            <a:off x="8128749" y="278166"/>
            <a:ext cx="3779916" cy="370361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db1528cec9_0_1487"/>
          <p:cNvSpPr txBox="1"/>
          <p:nvPr>
            <p:ph type="title"/>
          </p:nvPr>
        </p:nvSpPr>
        <p:spPr>
          <a:xfrm>
            <a:off x="6748487" y="536323"/>
            <a:ext cx="4584300" cy="540000"/>
          </a:xfrm>
          <a:prstGeom prst="rect">
            <a:avLst/>
          </a:prstGeom>
          <a:noFill/>
          <a:ln>
            <a:noFill/>
          </a:ln>
        </p:spPr>
        <p:txBody>
          <a:bodyPr anchorCtr="0" anchor="ctr" bIns="0" lIns="36000" spcFirstLastPara="1" rIns="0" wrap="square" tIns="0">
            <a:normAutofit fontScale="90000"/>
          </a:bodyPr>
          <a:lstStyle/>
          <a:p>
            <a:pPr indent="0" lvl="0" marL="0" rtl="0" algn="l">
              <a:lnSpc>
                <a:spcPct val="90000"/>
              </a:lnSpc>
              <a:spcBef>
                <a:spcPts val="0"/>
              </a:spcBef>
              <a:spcAft>
                <a:spcPts val="0"/>
              </a:spcAft>
              <a:buClr>
                <a:schemeClr val="dk1"/>
              </a:buClr>
              <a:buSzPct val="111111"/>
              <a:buFont typeface="Calibri"/>
              <a:buNone/>
            </a:pPr>
            <a:r>
              <a:rPr lang="en-US" sz="3240"/>
              <a:t>Hibe Sözleşmesi için </a:t>
            </a:r>
            <a:endParaRPr sz="3240"/>
          </a:p>
          <a:p>
            <a:pPr indent="0" lvl="0" marL="0" rtl="0" algn="l">
              <a:lnSpc>
                <a:spcPct val="90000"/>
              </a:lnSpc>
              <a:spcBef>
                <a:spcPts val="0"/>
              </a:spcBef>
              <a:spcAft>
                <a:spcPts val="0"/>
              </a:spcAft>
              <a:buClr>
                <a:schemeClr val="dk1"/>
              </a:buClr>
              <a:buSzPct val="111111"/>
              <a:buFont typeface="Calibri"/>
              <a:buNone/>
            </a:pPr>
            <a:r>
              <a:rPr lang="en-US" sz="3240"/>
              <a:t>Belgeler ve Prosedürler</a:t>
            </a:r>
            <a:br>
              <a:rPr lang="en-US" sz="3240"/>
            </a:br>
            <a:endParaRPr sz="3240"/>
          </a:p>
        </p:txBody>
      </p:sp>
      <p:sp>
        <p:nvSpPr>
          <p:cNvPr id="590" name="Google Shape;590;gdb1528cec9_0_1487"/>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591" name="Google Shape;591;gdb1528cec9_0_1487"/>
          <p:cNvSpPr txBox="1"/>
          <p:nvPr>
            <p:ph idx="1" type="body"/>
          </p:nvPr>
        </p:nvSpPr>
        <p:spPr>
          <a:xfrm>
            <a:off x="6748487" y="2282021"/>
            <a:ext cx="4584300" cy="4061400"/>
          </a:xfrm>
          <a:prstGeom prst="rect">
            <a:avLst/>
          </a:prstGeom>
          <a:noFill/>
          <a:ln>
            <a:noFill/>
          </a:ln>
        </p:spPr>
        <p:txBody>
          <a:bodyPr anchorCtr="0" anchor="t" bIns="0" lIns="36000" spcFirstLastPara="1" rIns="0" wrap="square" tIns="0">
            <a:normAutofit/>
          </a:bodyPr>
          <a:lstStyle/>
          <a:p>
            <a:pPr indent="-104871" lvl="0" marL="216000" rtl="0" algn="l">
              <a:lnSpc>
                <a:spcPct val="90000"/>
              </a:lnSpc>
              <a:spcBef>
                <a:spcPts val="600"/>
              </a:spcBef>
              <a:spcAft>
                <a:spcPts val="0"/>
              </a:spcAft>
              <a:buClr>
                <a:srgbClr val="D7B7C3"/>
              </a:buClr>
              <a:buSzPts val="1750"/>
              <a:buFont typeface="Noto Sans Symbols"/>
              <a:buNone/>
            </a:pPr>
            <a:r>
              <a:t/>
            </a:r>
            <a:endParaRPr/>
          </a:p>
          <a:p>
            <a:pPr indent="-104871" lvl="0" marL="216000" rtl="0" algn="l">
              <a:lnSpc>
                <a:spcPct val="90000"/>
              </a:lnSpc>
              <a:spcBef>
                <a:spcPts val="600"/>
              </a:spcBef>
              <a:spcAft>
                <a:spcPts val="0"/>
              </a:spcAft>
              <a:buClr>
                <a:srgbClr val="D7B7C3"/>
              </a:buClr>
              <a:buSzPts val="1750"/>
              <a:buFont typeface="Noto Sans Symbols"/>
              <a:buNone/>
            </a:pPr>
            <a:r>
              <a:t/>
            </a:r>
            <a:endParaRPr/>
          </a:p>
          <a:p>
            <a:pPr indent="-104871" lvl="0" marL="216000" rtl="0" algn="l">
              <a:lnSpc>
                <a:spcPct val="90000"/>
              </a:lnSpc>
              <a:spcBef>
                <a:spcPts val="600"/>
              </a:spcBef>
              <a:spcAft>
                <a:spcPts val="0"/>
              </a:spcAft>
              <a:buClr>
                <a:srgbClr val="D7B7C3"/>
              </a:buClr>
              <a:buSzPts val="1750"/>
              <a:buFont typeface="Noto Sans Symbols"/>
              <a:buNone/>
            </a:pPr>
            <a:r>
              <a:t/>
            </a:r>
            <a:endParaRPr/>
          </a:p>
        </p:txBody>
      </p:sp>
      <p:pic>
        <p:nvPicPr>
          <p:cNvPr descr="Piles of papers" id="592" name="Google Shape;592;gdb1528cec9_0_1487"/>
          <p:cNvPicPr preferRelativeResize="0"/>
          <p:nvPr/>
        </p:nvPicPr>
        <p:blipFill rotWithShape="1">
          <a:blip r:embed="rId3">
            <a:alphaModFix/>
          </a:blip>
          <a:srcRect b="0" l="33713" r="0" t="0"/>
          <a:stretch/>
        </p:blipFill>
        <p:spPr>
          <a:xfrm>
            <a:off x="247191" y="536330"/>
            <a:ext cx="4779615" cy="5438120"/>
          </a:xfrm>
          <a:prstGeom prst="rect">
            <a:avLst/>
          </a:prstGeom>
          <a:noFill/>
          <a:ln>
            <a:noFill/>
          </a:ln>
        </p:spPr>
      </p:pic>
      <p:sp>
        <p:nvSpPr>
          <p:cNvPr id="593" name="Google Shape;593;gdb1528cec9_0_1487"/>
          <p:cNvSpPr txBox="1"/>
          <p:nvPr/>
        </p:nvSpPr>
        <p:spPr>
          <a:xfrm>
            <a:off x="5240215" y="1503486"/>
            <a:ext cx="6822900" cy="38328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D7B7C3"/>
              </a:buClr>
              <a:buSzPts val="3000"/>
              <a:buFont typeface="Century Gothic"/>
              <a:buAutoNum type="arabicPeriod"/>
            </a:pPr>
            <a:r>
              <a:rPr b="0" i="0" lang="en-US" sz="2400" u="none" cap="none" strike="noStrike">
                <a:solidFill>
                  <a:schemeClr val="dk1"/>
                </a:solidFill>
                <a:latin typeface="Calibri"/>
                <a:ea typeface="Calibri"/>
                <a:cs typeface="Calibri"/>
                <a:sym typeface="Calibri"/>
              </a:rPr>
              <a:t>Partner üniversiteden alınacak kabul mektubu</a:t>
            </a:r>
            <a:endParaRPr b="0" i="0" sz="14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D7B7C3"/>
              </a:buClr>
              <a:buSzPts val="3000"/>
              <a:buFont typeface="Century Gothic"/>
              <a:buAutoNum type="arabicPeriod"/>
            </a:pPr>
            <a:r>
              <a:rPr b="0" i="0" lang="en-US" sz="2400" u="none" cap="none" strike="noStrike">
                <a:solidFill>
                  <a:schemeClr val="dk1"/>
                </a:solidFill>
                <a:latin typeface="Calibri"/>
                <a:ea typeface="Calibri"/>
                <a:cs typeface="Calibri"/>
                <a:sym typeface="Calibri"/>
              </a:rPr>
              <a:t>Learning agreement for studies (Öğrenim anlaşması): “Before Mobility” kısmını Erasmus Bölüm Koordinatörü ile hazırlayınız ve tüm imzaları tamamladıktan sonra TURNA PORTAL’a yükleyiniz</a:t>
            </a: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db1528cec9_0_1495"/>
          <p:cNvSpPr txBox="1"/>
          <p:nvPr>
            <p:ph type="title"/>
          </p:nvPr>
        </p:nvSpPr>
        <p:spPr>
          <a:xfrm>
            <a:off x="991759" y="603126"/>
            <a:ext cx="4584300" cy="540000"/>
          </a:xfrm>
          <a:prstGeom prst="rect">
            <a:avLst/>
          </a:prstGeom>
          <a:noFill/>
          <a:ln>
            <a:noFill/>
          </a:ln>
        </p:spPr>
        <p:txBody>
          <a:bodyPr anchorCtr="0" anchor="ctr" bIns="0" lIns="36000" spcFirstLastPara="1" rIns="0" wrap="square" tIns="0">
            <a:normAutofit fontScale="90000"/>
          </a:bodyPr>
          <a:lstStyle/>
          <a:p>
            <a:pPr indent="0" lvl="0" marL="0" rtl="0" algn="l">
              <a:lnSpc>
                <a:spcPct val="90000"/>
              </a:lnSpc>
              <a:spcBef>
                <a:spcPts val="0"/>
              </a:spcBef>
              <a:spcAft>
                <a:spcPts val="0"/>
              </a:spcAft>
              <a:buClr>
                <a:schemeClr val="dk1"/>
              </a:buClr>
              <a:buSzPct val="111111"/>
              <a:buFont typeface="Calibri"/>
              <a:buNone/>
            </a:pPr>
            <a:r>
              <a:rPr lang="en-US" sz="3240"/>
              <a:t>Hibe Sözleşmesi için Belgeler ve Prosedürler</a:t>
            </a:r>
            <a:br>
              <a:rPr lang="en-US" sz="3240"/>
            </a:br>
            <a:endParaRPr sz="3240"/>
          </a:p>
        </p:txBody>
      </p:sp>
      <p:sp>
        <p:nvSpPr>
          <p:cNvPr id="599" name="Google Shape;599;gdb1528cec9_0_1495"/>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600" name="Google Shape;600;gdb1528cec9_0_1495"/>
          <p:cNvSpPr txBox="1"/>
          <p:nvPr>
            <p:ph idx="1" type="body"/>
          </p:nvPr>
        </p:nvSpPr>
        <p:spPr>
          <a:xfrm>
            <a:off x="6748487" y="2282021"/>
            <a:ext cx="4584300" cy="4061400"/>
          </a:xfrm>
          <a:prstGeom prst="rect">
            <a:avLst/>
          </a:prstGeom>
          <a:noFill/>
          <a:ln>
            <a:noFill/>
          </a:ln>
        </p:spPr>
        <p:txBody>
          <a:bodyPr anchorCtr="0" anchor="t" bIns="0" lIns="36000" spcFirstLastPara="1" rIns="0" wrap="square" tIns="0">
            <a:normAutofit/>
          </a:bodyPr>
          <a:lstStyle/>
          <a:p>
            <a:pPr indent="-104871" lvl="0" marL="216000" rtl="0" algn="l">
              <a:lnSpc>
                <a:spcPct val="90000"/>
              </a:lnSpc>
              <a:spcBef>
                <a:spcPts val="600"/>
              </a:spcBef>
              <a:spcAft>
                <a:spcPts val="0"/>
              </a:spcAft>
              <a:buClr>
                <a:srgbClr val="D7B7C3"/>
              </a:buClr>
              <a:buSzPts val="1750"/>
              <a:buFont typeface="Noto Sans Symbols"/>
              <a:buNone/>
            </a:pPr>
            <a:r>
              <a:t/>
            </a:r>
            <a:endParaRPr/>
          </a:p>
          <a:p>
            <a:pPr indent="-104871" lvl="0" marL="216000" rtl="0" algn="l">
              <a:lnSpc>
                <a:spcPct val="90000"/>
              </a:lnSpc>
              <a:spcBef>
                <a:spcPts val="600"/>
              </a:spcBef>
              <a:spcAft>
                <a:spcPts val="0"/>
              </a:spcAft>
              <a:buClr>
                <a:srgbClr val="D7B7C3"/>
              </a:buClr>
              <a:buSzPts val="1750"/>
              <a:buFont typeface="Noto Sans Symbols"/>
              <a:buNone/>
            </a:pPr>
            <a:r>
              <a:t/>
            </a:r>
            <a:endParaRPr/>
          </a:p>
          <a:p>
            <a:pPr indent="-104871" lvl="0" marL="216000" rtl="0" algn="l">
              <a:lnSpc>
                <a:spcPct val="90000"/>
              </a:lnSpc>
              <a:spcBef>
                <a:spcPts val="600"/>
              </a:spcBef>
              <a:spcAft>
                <a:spcPts val="0"/>
              </a:spcAft>
              <a:buClr>
                <a:srgbClr val="D7B7C3"/>
              </a:buClr>
              <a:buSzPts val="1750"/>
              <a:buFont typeface="Noto Sans Symbols"/>
              <a:buNone/>
            </a:pPr>
            <a:r>
              <a:t/>
            </a:r>
            <a:endParaRPr/>
          </a:p>
        </p:txBody>
      </p:sp>
      <p:sp>
        <p:nvSpPr>
          <p:cNvPr id="601" name="Google Shape;601;gdb1528cec9_0_1495"/>
          <p:cNvSpPr txBox="1"/>
          <p:nvPr/>
        </p:nvSpPr>
        <p:spPr>
          <a:xfrm>
            <a:off x="1116622" y="1863969"/>
            <a:ext cx="6849600" cy="31707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3. Partner üniversite akademik takvim</a:t>
            </a:r>
            <a:endParaRPr b="0" i="0" sz="24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4. Sağlık, Kaza Sigortası</a:t>
            </a:r>
            <a:endParaRPr b="0" i="0" sz="24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5. Yapıkredi Euro hesabı</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6. Vize onayına ilişkin pasaport vize onayı sayfası fotokopisi </a:t>
            </a:r>
            <a:r>
              <a:rPr b="0" i="1" lang="en-US" sz="2000" u="none" cap="none" strike="noStrike">
                <a:solidFill>
                  <a:schemeClr val="dk1"/>
                </a:solidFill>
                <a:latin typeface="Calibri"/>
                <a:ea typeface="Calibri"/>
                <a:cs typeface="Calibri"/>
                <a:sym typeface="Calibri"/>
              </a:rPr>
              <a:t>(henüz vizesi çıkmayan öğrenciler için uçak bileti Kabul edilebilir.)</a:t>
            </a:r>
            <a:endParaRPr b="0" i="1" sz="2400" u="none" cap="none" strike="noStrike">
              <a:solidFill>
                <a:schemeClr val="dk1"/>
              </a:solidFill>
              <a:latin typeface="Calibri"/>
              <a:ea typeface="Calibri"/>
              <a:cs typeface="Calibri"/>
              <a:sym typeface="Calibri"/>
            </a:endParaRPr>
          </a:p>
        </p:txBody>
      </p:sp>
      <p:pic>
        <p:nvPicPr>
          <p:cNvPr descr="signing episode 7 GIF" id="602" name="Google Shape;602;gdb1528cec9_0_1495"/>
          <p:cNvPicPr preferRelativeResize="0"/>
          <p:nvPr/>
        </p:nvPicPr>
        <p:blipFill rotWithShape="1">
          <a:blip r:embed="rId3">
            <a:alphaModFix/>
          </a:blip>
          <a:srcRect b="0" l="0" r="0" t="0"/>
          <a:stretch/>
        </p:blipFill>
        <p:spPr>
          <a:xfrm>
            <a:off x="8097886" y="2396264"/>
            <a:ext cx="2948460" cy="225935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db1528cec9_0_1503"/>
          <p:cNvSpPr txBox="1"/>
          <p:nvPr>
            <p:ph type="title"/>
          </p:nvPr>
        </p:nvSpPr>
        <p:spPr>
          <a:xfrm>
            <a:off x="830127" y="-133880"/>
            <a:ext cx="6124500" cy="1001400"/>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SzPts val="3600"/>
              <a:buNone/>
            </a:pPr>
            <a:r>
              <a:rPr lang="en-US" u="sng"/>
              <a:t>Hibe Sözleşmesi Belgeleri</a:t>
            </a:r>
            <a:endParaRPr u="sng"/>
          </a:p>
        </p:txBody>
      </p:sp>
      <p:sp>
        <p:nvSpPr>
          <p:cNvPr id="609" name="Google Shape;609;gdb1528cec9_0_1503"/>
          <p:cNvSpPr txBox="1"/>
          <p:nvPr>
            <p:ph idx="1" type="body"/>
          </p:nvPr>
        </p:nvSpPr>
        <p:spPr>
          <a:xfrm>
            <a:off x="628895" y="1257623"/>
            <a:ext cx="10921627" cy="4800300"/>
          </a:xfrm>
          <a:prstGeom prst="rect">
            <a:avLst/>
          </a:prstGeom>
          <a:noFill/>
          <a:ln>
            <a:noFill/>
          </a:ln>
        </p:spPr>
        <p:txBody>
          <a:bodyPr anchorCtr="0" anchor="t" bIns="0" lIns="36000" spcFirstLastPara="1" rIns="0" wrap="square" tIns="0">
            <a:normAutofit fontScale="85000" lnSpcReduction="20000"/>
          </a:bodyPr>
          <a:lstStyle/>
          <a:p>
            <a:pPr indent="-161925" lvl="0" marL="216000" rtl="0" algn="just">
              <a:lnSpc>
                <a:spcPct val="150000"/>
              </a:lnSpc>
              <a:spcBef>
                <a:spcPts val="0"/>
              </a:spcBef>
              <a:spcAft>
                <a:spcPts val="0"/>
              </a:spcAft>
              <a:buSzPct val="125000"/>
              <a:buFont typeface="Calibri"/>
              <a:buChar char="▪"/>
            </a:pPr>
            <a:r>
              <a:rPr lang="en-US" sz="2400">
                <a:latin typeface="Calibri"/>
                <a:ea typeface="Calibri"/>
                <a:cs typeface="Calibri"/>
                <a:sym typeface="Calibri"/>
              </a:rPr>
              <a:t>Sağlık , Kaza Sigortası</a:t>
            </a:r>
            <a:endParaRPr>
              <a:latin typeface="Calibri"/>
              <a:ea typeface="Calibri"/>
              <a:cs typeface="Calibri"/>
              <a:sym typeface="Calibri"/>
            </a:endParaRPr>
          </a:p>
          <a:p>
            <a:pPr indent="-161925" lvl="0" marL="216000" rtl="0" algn="just">
              <a:lnSpc>
                <a:spcPct val="150000"/>
              </a:lnSpc>
              <a:spcBef>
                <a:spcPts val="0"/>
              </a:spcBef>
              <a:spcAft>
                <a:spcPts val="0"/>
              </a:spcAft>
              <a:buSzPct val="125000"/>
              <a:buFont typeface="Calibri"/>
              <a:buChar char="▪"/>
            </a:pPr>
            <a:r>
              <a:rPr lang="en-US" sz="2400">
                <a:latin typeface="Calibri"/>
                <a:ea typeface="Calibri"/>
                <a:cs typeface="Calibri"/>
                <a:sym typeface="Calibri"/>
              </a:rPr>
              <a:t>Öğrenim süresini kapsamalıdır. </a:t>
            </a:r>
            <a:endParaRPr sz="2400">
              <a:latin typeface="Calibri"/>
              <a:ea typeface="Calibri"/>
              <a:cs typeface="Calibri"/>
              <a:sym typeface="Calibri"/>
            </a:endParaRPr>
          </a:p>
          <a:p>
            <a:pPr indent="-161925" lvl="0" marL="216000" rtl="0" algn="just">
              <a:lnSpc>
                <a:spcPct val="150000"/>
              </a:lnSpc>
              <a:spcBef>
                <a:spcPts val="0"/>
              </a:spcBef>
              <a:spcAft>
                <a:spcPts val="0"/>
              </a:spcAft>
              <a:buSzPct val="125000"/>
              <a:buFont typeface="Calibri"/>
              <a:buChar char="▪"/>
            </a:pPr>
            <a:r>
              <a:rPr lang="en-US" sz="2400">
                <a:latin typeface="Calibri"/>
                <a:ea typeface="Calibri"/>
                <a:cs typeface="Calibri"/>
                <a:sym typeface="Calibri"/>
              </a:rPr>
              <a:t>“</a:t>
            </a:r>
            <a:r>
              <a:rPr lang="en-US" sz="2200">
                <a:latin typeface="Calibri"/>
                <a:ea typeface="Calibri"/>
                <a:cs typeface="Calibri"/>
                <a:sym typeface="Calibri"/>
              </a:rPr>
              <a:t>Öğrenci Seyahat Sağlık Sigortası” ya da “Yurtdışı Eğitim Seyahat Sağlık Sigortası” </a:t>
            </a:r>
            <a:endParaRPr sz="2400">
              <a:latin typeface="Calibri"/>
              <a:ea typeface="Calibri"/>
              <a:cs typeface="Calibri"/>
              <a:sym typeface="Calibri"/>
            </a:endParaRPr>
          </a:p>
          <a:p>
            <a:pPr indent="-161925" lvl="0" marL="216000" rtl="0" algn="just">
              <a:lnSpc>
                <a:spcPct val="150000"/>
              </a:lnSpc>
              <a:spcBef>
                <a:spcPts val="0"/>
              </a:spcBef>
              <a:spcAft>
                <a:spcPts val="0"/>
              </a:spcAft>
              <a:buSzPct val="125000"/>
              <a:buFont typeface="Calibri"/>
              <a:buChar char="▪"/>
            </a:pPr>
            <a:r>
              <a:rPr lang="en-US" sz="2400">
                <a:latin typeface="Calibri"/>
                <a:ea typeface="Calibri"/>
                <a:cs typeface="Calibri"/>
                <a:sym typeface="Calibri"/>
              </a:rPr>
              <a:t>Örnek sigorta şirketleri: AIG, Sompo, AXA, Ziraat</a:t>
            </a:r>
            <a:endParaRPr sz="2400">
              <a:latin typeface="Calibri"/>
              <a:ea typeface="Calibri"/>
              <a:cs typeface="Calibri"/>
              <a:sym typeface="Calibri"/>
            </a:endParaRPr>
          </a:p>
          <a:p>
            <a:pPr indent="-129540" lvl="0" marL="216000" rtl="0" algn="just">
              <a:lnSpc>
                <a:spcPct val="150000"/>
              </a:lnSpc>
              <a:spcBef>
                <a:spcPts val="0"/>
              </a:spcBef>
              <a:spcAft>
                <a:spcPts val="0"/>
              </a:spcAft>
              <a:buSzPct val="100000"/>
              <a:buFont typeface="Calibri"/>
              <a:buChar char="▪"/>
            </a:pPr>
            <a:r>
              <a:rPr lang="en-US" sz="2400">
                <a:latin typeface="Calibri"/>
                <a:ea typeface="Calibri"/>
                <a:cs typeface="Calibri"/>
                <a:sym typeface="Calibri"/>
              </a:rPr>
              <a:t>Almanya’ya gidecek olan öğrenciler AT11 ve Çek Cumhuriyeti’ne gidecek olan öğrenciler CZ111 belgelerini teslim edebilirler. Öğrencilerimiz, bu belgeyi almak için Sigorta Kurumu’na (SGK) iletilmesi gereken Erasmus katılımını gösteren belgeyi Erasmus Ofisinden temin edebilirler. </a:t>
            </a:r>
            <a:endParaRPr sz="2400">
              <a:latin typeface="Calibri"/>
              <a:ea typeface="Calibri"/>
              <a:cs typeface="Calibri"/>
              <a:sym typeface="Calibri"/>
            </a:endParaRPr>
          </a:p>
          <a:p>
            <a:pPr indent="-161925" lvl="0" marL="216000" rtl="0" algn="just">
              <a:lnSpc>
                <a:spcPct val="150000"/>
              </a:lnSpc>
              <a:spcBef>
                <a:spcPts val="0"/>
              </a:spcBef>
              <a:spcAft>
                <a:spcPts val="0"/>
              </a:spcAft>
              <a:buSzPct val="125000"/>
              <a:buChar char="▪"/>
            </a:pPr>
            <a:r>
              <a:rPr lang="en-US" sz="2400">
                <a:latin typeface="Calibri"/>
                <a:ea typeface="Calibri"/>
                <a:cs typeface="Calibri"/>
                <a:sym typeface="Calibri"/>
              </a:rPr>
              <a:t>Vize için istenilen ya da gidilecek üniversitenin istediği sigorta bu kriterleri kapsıyorsa hibe sözleşmesi için de kabul edilir. </a:t>
            </a:r>
            <a:endParaRPr>
              <a:latin typeface="Calibri"/>
              <a:ea typeface="Calibri"/>
              <a:cs typeface="Calibri"/>
              <a:sym typeface="Calibri"/>
            </a:endParaRPr>
          </a:p>
          <a:p>
            <a:pPr indent="0" lvl="0" marL="0" rtl="0" algn="just">
              <a:lnSpc>
                <a:spcPct val="150000"/>
              </a:lnSpc>
              <a:spcBef>
                <a:spcPts val="0"/>
              </a:spcBef>
              <a:spcAft>
                <a:spcPts val="0"/>
              </a:spcAft>
              <a:buSzPct val="125000"/>
              <a:buNone/>
            </a:pPr>
            <a:r>
              <a:t/>
            </a:r>
            <a:endParaRPr sz="2400"/>
          </a:p>
          <a:p>
            <a:pPr indent="-104871" lvl="0" marL="216000" rtl="0" algn="l">
              <a:lnSpc>
                <a:spcPct val="90000"/>
              </a:lnSpc>
              <a:spcBef>
                <a:spcPts val="600"/>
              </a:spcBef>
              <a:spcAft>
                <a:spcPts val="0"/>
              </a:spcAft>
              <a:buClr>
                <a:srgbClr val="D7B7C3"/>
              </a:buClr>
              <a:buSzPct val="125000"/>
              <a:buFont typeface="Noto Sans Symbols"/>
              <a:buNone/>
            </a:pPr>
            <a:r>
              <a:t/>
            </a:r>
            <a:endParaRPr/>
          </a:p>
        </p:txBody>
      </p:sp>
      <p:sp>
        <p:nvSpPr>
          <p:cNvPr id="610" name="Google Shape;610;gdb1528cec9_0_1503"/>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agreement icon ile ilgili gÃ¶rsel sonucu" id="611" name="Google Shape;611;gdb1528cec9_0_1503"/>
          <p:cNvPicPr preferRelativeResize="0"/>
          <p:nvPr/>
        </p:nvPicPr>
        <p:blipFill rotWithShape="1">
          <a:blip r:embed="rId3">
            <a:alphaModFix/>
          </a:blip>
          <a:srcRect b="0" l="0" r="0" t="0"/>
          <a:stretch/>
        </p:blipFill>
        <p:spPr>
          <a:xfrm>
            <a:off x="9838849" y="0"/>
            <a:ext cx="2282514" cy="228251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gdb1528cec9_0_1521"/>
          <p:cNvSpPr txBox="1"/>
          <p:nvPr>
            <p:ph type="title"/>
          </p:nvPr>
        </p:nvSpPr>
        <p:spPr>
          <a:xfrm>
            <a:off x="830127" y="-133880"/>
            <a:ext cx="6124500" cy="1001400"/>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SzPts val="3600"/>
              <a:buNone/>
            </a:pPr>
            <a:r>
              <a:rPr lang="en-US" u="sng"/>
              <a:t>Hibe Sözleşmesi Belgeleri</a:t>
            </a:r>
            <a:endParaRPr u="sng"/>
          </a:p>
        </p:txBody>
      </p:sp>
      <p:sp>
        <p:nvSpPr>
          <p:cNvPr id="618" name="Google Shape;618;gdb1528cec9_0_1521"/>
          <p:cNvSpPr txBox="1"/>
          <p:nvPr>
            <p:ph idx="1" type="body"/>
          </p:nvPr>
        </p:nvSpPr>
        <p:spPr>
          <a:xfrm>
            <a:off x="830127" y="1081440"/>
            <a:ext cx="7971000" cy="4762500"/>
          </a:xfrm>
          <a:prstGeom prst="rect">
            <a:avLst/>
          </a:prstGeom>
          <a:noFill/>
          <a:ln>
            <a:noFill/>
          </a:ln>
        </p:spPr>
        <p:txBody>
          <a:bodyPr anchorCtr="0" anchor="t" bIns="0" lIns="36000" spcFirstLastPara="1" rIns="0" wrap="square" tIns="0">
            <a:normAutofit/>
          </a:bodyPr>
          <a:lstStyle/>
          <a:p>
            <a:pPr indent="-215998" lvl="0" marL="216000" rtl="0" algn="just">
              <a:lnSpc>
                <a:spcPct val="150000"/>
              </a:lnSpc>
              <a:spcBef>
                <a:spcPts val="0"/>
              </a:spcBef>
              <a:spcAft>
                <a:spcPts val="0"/>
              </a:spcAft>
              <a:buSzPts val="3000"/>
              <a:buChar char="▪"/>
            </a:pPr>
            <a:r>
              <a:rPr lang="en-US" sz="2400" u="sng"/>
              <a:t>Yapıkredi Euro Hesabı bilgileri</a:t>
            </a:r>
            <a:endParaRPr/>
          </a:p>
          <a:p>
            <a:pPr indent="0" lvl="0" marL="457200" rtl="0" algn="just">
              <a:lnSpc>
                <a:spcPct val="150000"/>
              </a:lnSpc>
              <a:spcBef>
                <a:spcPts val="0"/>
              </a:spcBef>
              <a:spcAft>
                <a:spcPts val="0"/>
              </a:spcAft>
              <a:buNone/>
            </a:pPr>
            <a:r>
              <a:rPr lang="en-US" sz="2400"/>
              <a:t>IBAN bilgilerinin yer aldığı </a:t>
            </a:r>
            <a:r>
              <a:rPr lang="en-US" sz="2400"/>
              <a:t>bir doküman Turna Portal’a yüklenmelidir. Ortak hesap (bir aile üyesiyle) açılabilir. </a:t>
            </a:r>
            <a:endParaRPr sz="2400">
              <a:solidFill>
                <a:srgbClr val="C00000"/>
              </a:solidFill>
            </a:endParaRPr>
          </a:p>
          <a:p>
            <a:pPr indent="-25497" lvl="0" marL="216000" rtl="0" algn="just">
              <a:lnSpc>
                <a:spcPct val="150000"/>
              </a:lnSpc>
              <a:spcBef>
                <a:spcPts val="0"/>
              </a:spcBef>
              <a:spcAft>
                <a:spcPts val="0"/>
              </a:spcAft>
              <a:buSzPts val="3000"/>
              <a:buNone/>
            </a:pPr>
            <a:r>
              <a:t/>
            </a:r>
            <a:endParaRPr sz="2400"/>
          </a:p>
          <a:p>
            <a:pPr indent="-25497" lvl="0" marL="216000" rtl="0" algn="just">
              <a:lnSpc>
                <a:spcPct val="150000"/>
              </a:lnSpc>
              <a:spcBef>
                <a:spcPts val="0"/>
              </a:spcBef>
              <a:spcAft>
                <a:spcPts val="0"/>
              </a:spcAft>
              <a:buSzPts val="3000"/>
              <a:buNone/>
            </a:pPr>
            <a:r>
              <a:t/>
            </a:r>
            <a:endParaRPr sz="2400"/>
          </a:p>
          <a:p>
            <a:pPr indent="-25497" lvl="0" marL="216000" rtl="0" algn="just">
              <a:lnSpc>
                <a:spcPct val="150000"/>
              </a:lnSpc>
              <a:spcBef>
                <a:spcPts val="0"/>
              </a:spcBef>
              <a:spcAft>
                <a:spcPts val="0"/>
              </a:spcAft>
              <a:buSzPts val="3000"/>
              <a:buNone/>
            </a:pPr>
            <a:r>
              <a:t/>
            </a:r>
            <a:endParaRPr sz="2400"/>
          </a:p>
          <a:p>
            <a:pPr indent="-104871" lvl="0" marL="216000" rtl="0" algn="l">
              <a:lnSpc>
                <a:spcPct val="90000"/>
              </a:lnSpc>
              <a:spcBef>
                <a:spcPts val="600"/>
              </a:spcBef>
              <a:spcAft>
                <a:spcPts val="0"/>
              </a:spcAft>
              <a:buClr>
                <a:srgbClr val="D7B7C3"/>
              </a:buClr>
              <a:buSzPts val="1750"/>
              <a:buFont typeface="Noto Sans Symbols"/>
              <a:buNone/>
            </a:pPr>
            <a:r>
              <a:t/>
            </a:r>
            <a:endParaRPr/>
          </a:p>
        </p:txBody>
      </p:sp>
      <p:sp>
        <p:nvSpPr>
          <p:cNvPr id="619" name="Google Shape;619;gdb1528cec9_0_1521"/>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agreement icon ile ilgili gÃ¶rsel sonucu" id="620" name="Google Shape;620;gdb1528cec9_0_1521"/>
          <p:cNvPicPr preferRelativeResize="0"/>
          <p:nvPr/>
        </p:nvPicPr>
        <p:blipFill rotWithShape="1">
          <a:blip r:embed="rId3">
            <a:alphaModFix/>
          </a:blip>
          <a:srcRect b="0" l="0" r="0" t="0"/>
          <a:stretch/>
        </p:blipFill>
        <p:spPr>
          <a:xfrm>
            <a:off x="9838849" y="0"/>
            <a:ext cx="2282514" cy="2282514"/>
          </a:xfrm>
          <a:prstGeom prst="rect">
            <a:avLst/>
          </a:prstGeom>
          <a:noFill/>
          <a:ln>
            <a:noFill/>
          </a:ln>
        </p:spPr>
      </p:pic>
      <p:pic>
        <p:nvPicPr>
          <p:cNvPr descr="agreement icon ile ilgili gÃ¶rsel sonucu" id="621" name="Google Shape;621;gdb1528cec9_0_1521"/>
          <p:cNvPicPr preferRelativeResize="0"/>
          <p:nvPr/>
        </p:nvPicPr>
        <p:blipFill rotWithShape="1">
          <a:blip r:embed="rId4">
            <a:alphaModFix/>
          </a:blip>
          <a:srcRect b="0" l="0" r="0" t="0"/>
          <a:stretch/>
        </p:blipFill>
        <p:spPr>
          <a:xfrm>
            <a:off x="9838849" y="1908353"/>
            <a:ext cx="2411334" cy="241133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gdb1528cec9_0_1065"/>
          <p:cNvSpPr txBox="1"/>
          <p:nvPr>
            <p:ph type="title"/>
          </p:nvPr>
        </p:nvSpPr>
        <p:spPr>
          <a:xfrm>
            <a:off x="830127" y="-133880"/>
            <a:ext cx="4584300" cy="1001400"/>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Clr>
                <a:schemeClr val="dk1"/>
              </a:buClr>
              <a:buSzPts val="3600"/>
              <a:buFont typeface="Calibri"/>
              <a:buNone/>
            </a:pPr>
            <a:r>
              <a:rPr lang="en-US"/>
              <a:t>Yeditepe İşlemleri </a:t>
            </a:r>
            <a:endParaRPr/>
          </a:p>
        </p:txBody>
      </p:sp>
      <p:sp>
        <p:nvSpPr>
          <p:cNvPr id="628" name="Google Shape;628;gdb1528cec9_0_1065"/>
          <p:cNvSpPr txBox="1"/>
          <p:nvPr>
            <p:ph idx="1" type="body"/>
          </p:nvPr>
        </p:nvSpPr>
        <p:spPr>
          <a:xfrm>
            <a:off x="478300" y="1109585"/>
            <a:ext cx="9312813" cy="4236138"/>
          </a:xfrm>
          <a:prstGeom prst="rect">
            <a:avLst/>
          </a:prstGeom>
          <a:noFill/>
          <a:ln>
            <a:noFill/>
          </a:ln>
        </p:spPr>
        <p:txBody>
          <a:bodyPr anchorCtr="0" anchor="t" bIns="0" lIns="36000" spcFirstLastPara="1" rIns="0" wrap="square" tIns="0">
            <a:normAutofit fontScale="92500" lnSpcReduction="20000"/>
          </a:bodyPr>
          <a:lstStyle/>
          <a:p>
            <a:pPr indent="-201712" lvl="0" marL="216000" rtl="0" algn="just">
              <a:lnSpc>
                <a:spcPct val="150000"/>
              </a:lnSpc>
              <a:spcBef>
                <a:spcPts val="0"/>
              </a:spcBef>
              <a:spcAft>
                <a:spcPts val="0"/>
              </a:spcAft>
              <a:buSzPct val="125000"/>
              <a:buChar char="▪"/>
            </a:pPr>
            <a:r>
              <a:rPr lang="en-US" sz="2400">
                <a:solidFill>
                  <a:schemeClr val="dk1"/>
                </a:solidFill>
              </a:rPr>
              <a:t>Burslu öğrenciler hariç, </a:t>
            </a:r>
            <a:r>
              <a:rPr lang="en-US" sz="2400"/>
              <a:t>tüm Erasmus öğrencileri öğrenim faaliyeti boyunca Akademik Yılı kayıt ücretlerini ödemelidirler.</a:t>
            </a:r>
            <a:endParaRPr sz="2400">
              <a:solidFill>
                <a:schemeClr val="dk1"/>
              </a:solidFill>
            </a:endParaRPr>
          </a:p>
          <a:p>
            <a:pPr indent="-201712" lvl="0" marL="216000" rtl="0" algn="just">
              <a:lnSpc>
                <a:spcPct val="150000"/>
              </a:lnSpc>
              <a:spcBef>
                <a:spcPts val="600"/>
              </a:spcBef>
              <a:spcAft>
                <a:spcPts val="0"/>
              </a:spcAft>
              <a:buSzPct val="125000"/>
              <a:buChar char="▪"/>
            </a:pPr>
            <a:r>
              <a:rPr lang="en-US" sz="2400"/>
              <a:t>Yurt dışında geçirecekleri süre için öğrencilerin kayıt dondurması söz konusu değildir. </a:t>
            </a:r>
            <a:endParaRPr sz="2400"/>
          </a:p>
          <a:p>
            <a:pPr indent="-166470" lvl="0" marL="216000" rtl="0" algn="just">
              <a:lnSpc>
                <a:spcPct val="150000"/>
              </a:lnSpc>
              <a:spcBef>
                <a:spcPts val="600"/>
              </a:spcBef>
              <a:spcAft>
                <a:spcPts val="0"/>
              </a:spcAft>
              <a:buSzPct val="100000"/>
              <a:buChar char="▪"/>
            </a:pPr>
            <a:r>
              <a:rPr lang="en-US" sz="2400"/>
              <a:t>Dekanlığın talep etmesi durumunda Erasmus+ öğrenim hareketliliğinden yararlanacağınızı bildiren Dekanlık Dilekçesi ilgili Dekanlıklara ibraz edilecektir.</a:t>
            </a:r>
            <a:endParaRPr sz="2400"/>
          </a:p>
          <a:p>
            <a:pPr indent="0" lvl="0" marL="457200" rtl="0" algn="just">
              <a:lnSpc>
                <a:spcPct val="150000"/>
              </a:lnSpc>
              <a:spcBef>
                <a:spcPts val="0"/>
              </a:spcBef>
              <a:spcAft>
                <a:spcPts val="0"/>
              </a:spcAft>
              <a:buSzPct val="72916"/>
              <a:buNone/>
            </a:pPr>
            <a:r>
              <a:t/>
            </a:r>
            <a:endParaRPr sz="2400"/>
          </a:p>
          <a:p>
            <a:pPr indent="-104871" lvl="0" marL="216000" rtl="0" algn="l">
              <a:lnSpc>
                <a:spcPct val="90000"/>
              </a:lnSpc>
              <a:spcBef>
                <a:spcPts val="600"/>
              </a:spcBef>
              <a:spcAft>
                <a:spcPts val="0"/>
              </a:spcAft>
              <a:buClr>
                <a:srgbClr val="D7B7C3"/>
              </a:buClr>
              <a:buSzPct val="97222"/>
              <a:buFont typeface="Noto Sans Symbols"/>
              <a:buNone/>
            </a:pPr>
            <a:r>
              <a:t/>
            </a:r>
            <a:endParaRPr/>
          </a:p>
        </p:txBody>
      </p:sp>
      <p:sp>
        <p:nvSpPr>
          <p:cNvPr id="629" name="Google Shape;629;gdb1528cec9_0_1065"/>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descr="payment ile ilgili gÃ¶rsel sonucu" id="630" name="Google Shape;630;gdb1528cec9_0_1065"/>
          <p:cNvPicPr preferRelativeResize="0"/>
          <p:nvPr/>
        </p:nvPicPr>
        <p:blipFill rotWithShape="1">
          <a:blip r:embed="rId3">
            <a:alphaModFix/>
          </a:blip>
          <a:srcRect b="0" l="0" r="0" t="0"/>
          <a:stretch/>
        </p:blipFill>
        <p:spPr>
          <a:xfrm>
            <a:off x="8525265" y="1817686"/>
            <a:ext cx="4047173" cy="404717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9"/>
          <p:cNvSpPr txBox="1"/>
          <p:nvPr>
            <p:ph type="title"/>
          </p:nvPr>
        </p:nvSpPr>
        <p:spPr>
          <a:xfrm>
            <a:off x="360432" y="2341419"/>
            <a:ext cx="5209309" cy="2533962"/>
          </a:xfrm>
          <a:prstGeom prst="rect">
            <a:avLst/>
          </a:prstGeom>
          <a:noFill/>
          <a:ln>
            <a:noFill/>
          </a:ln>
        </p:spPr>
        <p:txBody>
          <a:bodyPr anchorCtr="0" anchor="b" bIns="0" lIns="36000" spcFirstLastPara="1" rIns="0" wrap="square" tIns="0">
            <a:normAutofit fontScale="90000"/>
          </a:bodyPr>
          <a:lstStyle/>
          <a:p>
            <a:pPr indent="0" lvl="0" marL="0" rtl="0" algn="l">
              <a:lnSpc>
                <a:spcPct val="150000"/>
              </a:lnSpc>
              <a:spcBef>
                <a:spcPts val="0"/>
              </a:spcBef>
              <a:spcAft>
                <a:spcPts val="0"/>
              </a:spcAft>
              <a:buClr>
                <a:schemeClr val="dk1"/>
              </a:buClr>
              <a:buSzPct val="135000"/>
              <a:buFont typeface="Calibri"/>
              <a:buNone/>
            </a:pPr>
            <a:r>
              <a:rPr b="1" lang="en-US" sz="2400"/>
              <a:t>EĞER FAKÜLTENİZ TALEP EDİYORSA </a:t>
            </a:r>
            <a:endParaRPr b="1" sz="2400"/>
          </a:p>
          <a:p>
            <a:pPr indent="0" lvl="0" marL="0" rtl="0" algn="l">
              <a:lnSpc>
                <a:spcPct val="150000"/>
              </a:lnSpc>
              <a:spcBef>
                <a:spcPts val="0"/>
              </a:spcBef>
              <a:spcAft>
                <a:spcPts val="0"/>
              </a:spcAft>
              <a:buClr>
                <a:schemeClr val="dk1"/>
              </a:buClr>
              <a:buSzPct val="135000"/>
              <a:buFont typeface="Calibri"/>
              <a:buNone/>
            </a:pPr>
            <a:r>
              <a:rPr b="0" lang="en-US" sz="2400"/>
              <a:t>Bu evrak doldurulup imzalanmalı ve ders çizelgesi ekiyle birlikte, biri </a:t>
            </a:r>
            <a:r>
              <a:rPr lang="en-US" sz="2400"/>
              <a:t>fakültenize/Enstitüye </a:t>
            </a:r>
            <a:r>
              <a:rPr b="0" lang="en-US" sz="2400"/>
              <a:t>teslim edilmelidir. </a:t>
            </a:r>
            <a:endParaRPr b="0" sz="2400"/>
          </a:p>
        </p:txBody>
      </p:sp>
      <p:sp>
        <p:nvSpPr>
          <p:cNvPr id="636" name="Google Shape;636;p9"/>
          <p:cNvSpPr txBox="1"/>
          <p:nvPr>
            <p:ph idx="1" type="body"/>
          </p:nvPr>
        </p:nvSpPr>
        <p:spPr>
          <a:xfrm>
            <a:off x="768859" y="1268620"/>
            <a:ext cx="4959300" cy="714000"/>
          </a:xfrm>
          <a:prstGeom prst="rect">
            <a:avLst/>
          </a:prstGeom>
          <a:noFill/>
          <a:ln>
            <a:noFill/>
          </a:ln>
        </p:spPr>
        <p:txBody>
          <a:bodyPr anchorCtr="0" anchor="t" bIns="0" lIns="36000" spcFirstLastPara="1" rIns="0" wrap="square" tIns="0">
            <a:normAutofit fontScale="92500"/>
          </a:bodyPr>
          <a:lstStyle/>
          <a:p>
            <a:pPr indent="0" lvl="0" marL="0" rtl="0" algn="l">
              <a:lnSpc>
                <a:spcPct val="90000"/>
              </a:lnSpc>
              <a:spcBef>
                <a:spcPts val="0"/>
              </a:spcBef>
              <a:spcAft>
                <a:spcPts val="0"/>
              </a:spcAft>
              <a:buClr>
                <a:schemeClr val="dk2"/>
              </a:buClr>
              <a:buSzPct val="135135"/>
              <a:buNone/>
            </a:pPr>
            <a:r>
              <a:rPr b="1" lang="en-US" sz="3200">
                <a:solidFill>
                  <a:schemeClr val="dk1"/>
                </a:solidFill>
              </a:rPr>
              <a:t>Dekanlık / Enstitü Dilekçesi </a:t>
            </a:r>
            <a:endParaRPr b="1" sz="3200">
              <a:solidFill>
                <a:schemeClr val="dk1"/>
              </a:solidFill>
            </a:endParaRPr>
          </a:p>
        </p:txBody>
      </p:sp>
      <p:sp>
        <p:nvSpPr>
          <p:cNvPr id="637" name="Google Shape;637;p9"/>
          <p:cNvSpPr txBox="1"/>
          <p:nvPr>
            <p:ph idx="4294967295" type="title"/>
          </p:nvPr>
        </p:nvSpPr>
        <p:spPr>
          <a:xfrm>
            <a:off x="0" y="192088"/>
            <a:ext cx="4583113" cy="1001712"/>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Clr>
                <a:schemeClr val="dk1"/>
              </a:buClr>
              <a:buSzPts val="3600"/>
              <a:buFont typeface="Calibri"/>
              <a:buNone/>
            </a:pPr>
            <a:r>
              <a:rPr lang="en-US"/>
              <a:t>Yeditepe İşlemleri </a:t>
            </a:r>
            <a:endParaRPr/>
          </a:p>
        </p:txBody>
      </p:sp>
      <p:pic>
        <p:nvPicPr>
          <p:cNvPr id="638" name="Google Shape;638;p9"/>
          <p:cNvPicPr preferRelativeResize="0"/>
          <p:nvPr/>
        </p:nvPicPr>
        <p:blipFill rotWithShape="1">
          <a:blip r:embed="rId3">
            <a:alphaModFix/>
          </a:blip>
          <a:srcRect b="0" l="0" r="0" t="0"/>
          <a:stretch/>
        </p:blipFill>
        <p:spPr>
          <a:xfrm>
            <a:off x="5855080" y="0"/>
            <a:ext cx="6164904"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gdb2adcb6f6_0_353"/>
          <p:cNvSpPr/>
          <p:nvPr>
            <p:ph idx="2" type="pic"/>
          </p:nvPr>
        </p:nvSpPr>
        <p:spPr>
          <a:xfrm>
            <a:off x="458724" y="457200"/>
            <a:ext cx="11274552" cy="5943600"/>
          </a:xfrm>
          <a:prstGeom prst="rect">
            <a:avLst/>
          </a:prstGeom>
          <a:noFill/>
          <a:ln>
            <a:noFill/>
          </a:ln>
        </p:spPr>
      </p:sp>
      <p:sp>
        <p:nvSpPr>
          <p:cNvPr id="644" name="Google Shape;644;gdb2adcb6f6_0_353"/>
          <p:cNvSpPr txBox="1"/>
          <p:nvPr>
            <p:ph idx="1" type="body"/>
          </p:nvPr>
        </p:nvSpPr>
        <p:spPr>
          <a:xfrm>
            <a:off x="458788" y="2028825"/>
            <a:ext cx="4727575" cy="728663"/>
          </a:xfrm>
          <a:prstGeom prst="rect">
            <a:avLst/>
          </a:prstGeom>
          <a:solidFill>
            <a:schemeClr val="accent1">
              <a:alpha val="60000"/>
            </a:schemeClr>
          </a:solidFill>
          <a:ln>
            <a:noFill/>
          </a:ln>
        </p:spPr>
        <p:txBody>
          <a:bodyPr anchorCtr="0" anchor="ctr" bIns="45700" lIns="396000"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en-US"/>
              <a:t>Faaliyet sırası </a:t>
            </a:r>
            <a:endParaRPr b="1"/>
          </a:p>
        </p:txBody>
      </p:sp>
      <p:sp>
        <p:nvSpPr>
          <p:cNvPr id="645" name="Google Shape;645;gdb2adcb6f6_0_353"/>
          <p:cNvSpPr txBox="1"/>
          <p:nvPr>
            <p:ph type="title"/>
          </p:nvPr>
        </p:nvSpPr>
        <p:spPr>
          <a:xfrm>
            <a:off x="458788" y="2754601"/>
            <a:ext cx="4726800" cy="1861200"/>
          </a:xfrm>
          <a:prstGeom prst="rect">
            <a:avLst/>
          </a:prstGeom>
          <a:solidFill>
            <a:schemeClr val="lt1">
              <a:alpha val="48235"/>
            </a:schemeClr>
          </a:solidFill>
          <a:ln>
            <a:noFill/>
          </a:ln>
        </p:spPr>
        <p:txBody>
          <a:bodyPr anchorCtr="0" anchor="ctr" bIns="0" lIns="396000" spcFirstLastPara="1" rIns="0" wrap="square" tIns="0">
            <a:noAutofit/>
          </a:bodyPr>
          <a:lstStyle/>
          <a:p>
            <a:pPr indent="0" lvl="0" marL="0" rtl="0" algn="l">
              <a:lnSpc>
                <a:spcPct val="85000"/>
              </a:lnSpc>
              <a:spcBef>
                <a:spcPts val="0"/>
              </a:spcBef>
              <a:spcAft>
                <a:spcPts val="0"/>
              </a:spcAft>
              <a:buClr>
                <a:schemeClr val="dk1"/>
              </a:buClr>
              <a:buSzPts val="4400"/>
              <a:buFont typeface="Calibri"/>
              <a:buNone/>
            </a:pPr>
            <a:r>
              <a:rPr lang="en-US" sz="2800"/>
              <a:t> LA – During Mobility </a:t>
            </a:r>
            <a:endParaRPr sz="2800"/>
          </a:p>
          <a:p>
            <a:pPr indent="0" lvl="0" marL="0" rtl="0" algn="l">
              <a:lnSpc>
                <a:spcPct val="85000"/>
              </a:lnSpc>
              <a:spcBef>
                <a:spcPts val="0"/>
              </a:spcBef>
              <a:spcAft>
                <a:spcPts val="0"/>
              </a:spcAft>
              <a:buClr>
                <a:schemeClr val="dk1"/>
              </a:buClr>
              <a:buSzPts val="4400"/>
              <a:buFont typeface="Calibri"/>
              <a:buNone/>
            </a:pPr>
            <a:r>
              <a:t/>
            </a:r>
            <a:endParaRPr sz="2800"/>
          </a:p>
        </p:txBody>
      </p:sp>
      <p:pic>
        <p:nvPicPr>
          <p:cNvPr descr="Adventure Meme - Erasmus? I'm going on an    adventure!" id="646" name="Google Shape;646;gdb2adcb6f6_0_353"/>
          <p:cNvPicPr preferRelativeResize="0"/>
          <p:nvPr/>
        </p:nvPicPr>
        <p:blipFill rotWithShape="1">
          <a:blip r:embed="rId3">
            <a:alphaModFix/>
          </a:blip>
          <a:srcRect b="0" l="0" r="0" t="0"/>
          <a:stretch/>
        </p:blipFill>
        <p:spPr>
          <a:xfrm>
            <a:off x="5814291" y="764309"/>
            <a:ext cx="5080000" cy="5080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23"/>
          <p:cNvSpPr txBox="1"/>
          <p:nvPr>
            <p:ph type="title"/>
          </p:nvPr>
        </p:nvSpPr>
        <p:spPr>
          <a:xfrm>
            <a:off x="830126" y="357929"/>
            <a:ext cx="5062673" cy="540001"/>
          </a:xfrm>
          <a:prstGeom prst="rect">
            <a:avLst/>
          </a:prstGeom>
          <a:noFill/>
          <a:ln>
            <a:noFill/>
          </a:ln>
        </p:spPr>
        <p:txBody>
          <a:bodyPr anchorCtr="0" anchor="b" bIns="0" lIns="36000" spcFirstLastPara="1" rIns="0" wrap="square" tIns="0">
            <a:normAutofit fontScale="90000"/>
          </a:bodyPr>
          <a:lstStyle/>
          <a:p>
            <a:pPr indent="0" lvl="0" marL="0" rtl="0" algn="l">
              <a:lnSpc>
                <a:spcPct val="90000"/>
              </a:lnSpc>
              <a:spcBef>
                <a:spcPts val="0"/>
              </a:spcBef>
              <a:spcAft>
                <a:spcPts val="0"/>
              </a:spcAft>
              <a:buClr>
                <a:schemeClr val="dk1"/>
              </a:buClr>
              <a:buSzPct val="111111"/>
              <a:buFont typeface="Calibri"/>
              <a:buNone/>
            </a:pPr>
            <a:br>
              <a:rPr lang="en-US" sz="3240"/>
            </a:br>
            <a:r>
              <a:rPr lang="en-US" sz="3240"/>
              <a:t>  Learning Agreement - 1 </a:t>
            </a:r>
            <a:endParaRPr sz="3240"/>
          </a:p>
        </p:txBody>
      </p:sp>
      <p:sp>
        <p:nvSpPr>
          <p:cNvPr id="652" name="Google Shape;652;p23"/>
          <p:cNvSpPr txBox="1"/>
          <p:nvPr>
            <p:ph idx="1" type="body"/>
          </p:nvPr>
        </p:nvSpPr>
        <p:spPr>
          <a:xfrm>
            <a:off x="1035541" y="965899"/>
            <a:ext cx="6935016" cy="364819"/>
          </a:xfrm>
          <a:prstGeom prst="rect">
            <a:avLst/>
          </a:prstGeom>
          <a:noFill/>
          <a:ln>
            <a:noFill/>
          </a:ln>
        </p:spPr>
        <p:txBody>
          <a:bodyPr anchorCtr="0" anchor="t" bIns="0" lIns="36000" spcFirstLastPara="1" rIns="0" wrap="square" tIns="0">
            <a:normAutofit/>
          </a:bodyPr>
          <a:lstStyle/>
          <a:p>
            <a:pPr indent="0" lvl="0" marL="0" rtl="0" algn="l">
              <a:lnSpc>
                <a:spcPct val="90000"/>
              </a:lnSpc>
              <a:spcBef>
                <a:spcPts val="0"/>
              </a:spcBef>
              <a:spcAft>
                <a:spcPts val="0"/>
              </a:spcAft>
              <a:buClr>
                <a:schemeClr val="dk2"/>
              </a:buClr>
              <a:buSzPts val="1800"/>
              <a:buNone/>
            </a:pPr>
            <a:r>
              <a:rPr b="1" lang="en-US"/>
              <a:t>DURING THE MOBILITY KISMI </a:t>
            </a:r>
            <a:endParaRPr b="1"/>
          </a:p>
        </p:txBody>
      </p:sp>
      <p:sp>
        <p:nvSpPr>
          <p:cNvPr id="653" name="Google Shape;653;p23"/>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654" name="Google Shape;654;p23"/>
          <p:cNvSpPr txBox="1"/>
          <p:nvPr>
            <p:ph idx="3" type="body"/>
          </p:nvPr>
        </p:nvSpPr>
        <p:spPr>
          <a:xfrm>
            <a:off x="684046" y="1573816"/>
            <a:ext cx="9833183" cy="4217245"/>
          </a:xfrm>
          <a:prstGeom prst="rect">
            <a:avLst/>
          </a:prstGeom>
          <a:noFill/>
          <a:ln>
            <a:noFill/>
          </a:ln>
        </p:spPr>
        <p:txBody>
          <a:bodyPr anchorCtr="0" anchor="t" bIns="45700" lIns="91425" spcFirstLastPara="1" rIns="91425" wrap="square" tIns="45700">
            <a:normAutofit fontScale="85000" lnSpcReduction="20000"/>
          </a:bodyPr>
          <a:lstStyle/>
          <a:p>
            <a:pPr indent="-217170" lvl="0" marL="228600" rtl="0" algn="just">
              <a:lnSpc>
                <a:spcPct val="90000"/>
              </a:lnSpc>
              <a:spcBef>
                <a:spcPts val="0"/>
              </a:spcBef>
              <a:spcAft>
                <a:spcPts val="0"/>
              </a:spcAft>
              <a:buClr>
                <a:schemeClr val="dk1"/>
              </a:buClr>
              <a:buSzPct val="100000"/>
              <a:buChar char="•"/>
            </a:pPr>
            <a:r>
              <a:rPr lang="en-US" sz="2400"/>
              <a:t>Daha önce seçtikleri derslerde değişiklik yapmaları halinde Learning Agreement’ın «During the Mobility» kısmı doldurulacak.</a:t>
            </a:r>
            <a:endParaRPr/>
          </a:p>
          <a:p>
            <a:pPr indent="0" lvl="0" marL="457200" rtl="0" algn="just">
              <a:lnSpc>
                <a:spcPct val="90000"/>
              </a:lnSpc>
              <a:spcBef>
                <a:spcPts val="0"/>
              </a:spcBef>
              <a:spcAft>
                <a:spcPts val="0"/>
              </a:spcAft>
              <a:buSzPct val="135135"/>
              <a:buNone/>
            </a:pPr>
            <a:r>
              <a:t/>
            </a:r>
            <a:endParaRPr/>
          </a:p>
          <a:p>
            <a:pPr indent="0" lvl="0" marL="0" rtl="0" algn="just">
              <a:lnSpc>
                <a:spcPct val="90000"/>
              </a:lnSpc>
              <a:spcBef>
                <a:spcPts val="0"/>
              </a:spcBef>
              <a:spcAft>
                <a:spcPts val="0"/>
              </a:spcAft>
              <a:buSzPct val="125958"/>
              <a:buNone/>
            </a:pPr>
            <a:r>
              <a:t/>
            </a:r>
            <a:endParaRPr sz="1502"/>
          </a:p>
          <a:p>
            <a:pPr indent="-217170" lvl="0" marL="228600" rtl="0" algn="just">
              <a:lnSpc>
                <a:spcPct val="90000"/>
              </a:lnSpc>
              <a:spcBef>
                <a:spcPts val="0"/>
              </a:spcBef>
              <a:spcAft>
                <a:spcPts val="0"/>
              </a:spcAft>
              <a:buClr>
                <a:schemeClr val="dk1"/>
              </a:buClr>
              <a:buSzPct val="100000"/>
              <a:buChar char="•"/>
            </a:pPr>
            <a:r>
              <a:rPr lang="en-US" sz="2400"/>
              <a:t>Partner üniversitede dönem başladıktan sonra, ders değişikliği yapmanız gerektiğinde  yine sistem üzerinden giriş yaparak ''During the Mobility'' formunu aynı adımları takip  ederek tamamlayabileceksiniz. Belge imza dağıtımı için otomatik olarak ilgili  koordinatörlere gönderilecektir.</a:t>
            </a:r>
            <a:endParaRPr sz="2400"/>
          </a:p>
          <a:p>
            <a:pPr indent="0" lvl="0" marL="457200" rtl="0" algn="just">
              <a:lnSpc>
                <a:spcPct val="90000"/>
              </a:lnSpc>
              <a:spcBef>
                <a:spcPts val="0"/>
              </a:spcBef>
              <a:spcAft>
                <a:spcPts val="0"/>
              </a:spcAft>
              <a:buSzPct val="78828"/>
              <a:buNone/>
            </a:pPr>
            <a:r>
              <a:t/>
            </a:r>
            <a:endParaRPr sz="2400"/>
          </a:p>
          <a:p>
            <a:pPr indent="0" lvl="0" marL="152400" rtl="0" algn="just">
              <a:lnSpc>
                <a:spcPct val="90000"/>
              </a:lnSpc>
              <a:spcBef>
                <a:spcPts val="1000"/>
              </a:spcBef>
              <a:spcAft>
                <a:spcPts val="0"/>
              </a:spcAft>
              <a:buClr>
                <a:schemeClr val="dk1"/>
              </a:buClr>
              <a:buSzPct val="100000"/>
              <a:buNone/>
            </a:pPr>
            <a:r>
              <a:rPr b="1" lang="en-US" sz="2400" u="sng"/>
              <a:t>Partner OLA Kullanmıyorsa; </a:t>
            </a:r>
            <a:endParaRPr b="1" sz="2400" u="sng"/>
          </a:p>
          <a:p>
            <a:pPr indent="-217170" lvl="0" marL="228600" rtl="0" algn="just">
              <a:lnSpc>
                <a:spcPct val="90000"/>
              </a:lnSpc>
              <a:spcBef>
                <a:spcPts val="1000"/>
              </a:spcBef>
              <a:spcAft>
                <a:spcPts val="0"/>
              </a:spcAft>
              <a:buClr>
                <a:schemeClr val="dk1"/>
              </a:buClr>
              <a:buSzPct val="100000"/>
              <a:buChar char="•"/>
            </a:pPr>
            <a:r>
              <a:rPr lang="en-US" sz="2400"/>
              <a:t> Bu sayfa üzerinde de öğrencinin adı/soyadı bulunmalıdır.</a:t>
            </a:r>
            <a:endParaRPr/>
          </a:p>
          <a:p>
            <a:pPr indent="-76200" lvl="0" marL="228600" rtl="0" algn="just">
              <a:lnSpc>
                <a:spcPct val="90000"/>
              </a:lnSpc>
              <a:spcBef>
                <a:spcPts val="1000"/>
              </a:spcBef>
              <a:spcAft>
                <a:spcPts val="0"/>
              </a:spcAft>
              <a:buClr>
                <a:schemeClr val="dk1"/>
              </a:buClr>
              <a:buSzPct val="100000"/>
              <a:buNone/>
            </a:pPr>
            <a:r>
              <a:t/>
            </a:r>
            <a:endParaRPr sz="2400"/>
          </a:p>
          <a:p>
            <a:pPr indent="-217170" lvl="0" marL="228600" rtl="0" algn="just">
              <a:lnSpc>
                <a:spcPct val="90000"/>
              </a:lnSpc>
              <a:spcBef>
                <a:spcPts val="1000"/>
              </a:spcBef>
              <a:spcAft>
                <a:spcPts val="0"/>
              </a:spcAft>
              <a:buClr>
                <a:schemeClr val="dk1"/>
              </a:buClr>
              <a:buSzPct val="100000"/>
              <a:buChar char="•"/>
            </a:pPr>
            <a:r>
              <a:rPr lang="en-US" sz="2400"/>
              <a:t>Burada Table A2 adı verilen tablo içinde, eklenen ve bırakılan dersler ilgili kutucuklar işaretlenerek ve bırakma gerekçesi yazılarak toplam ECTS kredi miktarları yazılmalıdır. Table B2 adı verilen tablo içinde ise, yeni alınan dersler ile birlikte toplamda alınan tüm derslerin  YEDİTEPE’deki karşılıkları ve toplam kredileri yazılmalıdır. </a:t>
            </a:r>
            <a:endParaRPr/>
          </a:p>
          <a:p>
            <a:pPr indent="-76200" lvl="0" marL="228600" rtl="0" algn="just">
              <a:lnSpc>
                <a:spcPct val="90000"/>
              </a:lnSpc>
              <a:spcBef>
                <a:spcPts val="1000"/>
              </a:spcBef>
              <a:spcAft>
                <a:spcPts val="0"/>
              </a:spcAft>
              <a:buClr>
                <a:schemeClr val="dk1"/>
              </a:buClr>
              <a:buSzPct val="100000"/>
              <a:buNone/>
            </a:pPr>
            <a:r>
              <a:t/>
            </a:r>
            <a:endParaRPr sz="2400"/>
          </a:p>
        </p:txBody>
      </p:sp>
      <p:pic>
        <p:nvPicPr>
          <p:cNvPr id="655" name="Google Shape;655;p23"/>
          <p:cNvPicPr preferRelativeResize="0"/>
          <p:nvPr/>
        </p:nvPicPr>
        <p:blipFill rotWithShape="1">
          <a:blip r:embed="rId3">
            <a:alphaModFix/>
          </a:blip>
          <a:srcRect b="0" l="37033" r="0" t="0"/>
          <a:stretch/>
        </p:blipFill>
        <p:spPr>
          <a:xfrm>
            <a:off x="10457317" y="2095908"/>
            <a:ext cx="1506083" cy="194269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86"/>
          <p:cNvSpPr txBox="1"/>
          <p:nvPr>
            <p:ph type="title"/>
          </p:nvPr>
        </p:nvSpPr>
        <p:spPr>
          <a:xfrm>
            <a:off x="830126" y="357929"/>
            <a:ext cx="5062673" cy="540001"/>
          </a:xfrm>
          <a:prstGeom prst="rect">
            <a:avLst/>
          </a:prstGeom>
          <a:noFill/>
          <a:ln>
            <a:noFill/>
          </a:ln>
        </p:spPr>
        <p:txBody>
          <a:bodyPr anchorCtr="0" anchor="b" bIns="0" lIns="36000" spcFirstLastPara="1" rIns="0" wrap="square" tIns="0">
            <a:normAutofit fontScale="90000"/>
          </a:bodyPr>
          <a:lstStyle/>
          <a:p>
            <a:pPr indent="0" lvl="0" marL="0" rtl="0" algn="l">
              <a:lnSpc>
                <a:spcPct val="90000"/>
              </a:lnSpc>
              <a:spcBef>
                <a:spcPts val="0"/>
              </a:spcBef>
              <a:spcAft>
                <a:spcPts val="0"/>
              </a:spcAft>
              <a:buClr>
                <a:schemeClr val="dk1"/>
              </a:buClr>
              <a:buSzPct val="111111"/>
              <a:buFont typeface="Calibri"/>
              <a:buNone/>
            </a:pPr>
            <a:br>
              <a:rPr lang="en-US" sz="3240"/>
            </a:br>
            <a:r>
              <a:rPr lang="en-US" sz="3240"/>
              <a:t>  Learning Agreement - 2 </a:t>
            </a:r>
            <a:endParaRPr sz="3240"/>
          </a:p>
        </p:txBody>
      </p:sp>
      <p:sp>
        <p:nvSpPr>
          <p:cNvPr id="661" name="Google Shape;661;p86"/>
          <p:cNvSpPr txBox="1"/>
          <p:nvPr>
            <p:ph idx="1" type="body"/>
          </p:nvPr>
        </p:nvSpPr>
        <p:spPr>
          <a:xfrm>
            <a:off x="1035541" y="965899"/>
            <a:ext cx="6935016" cy="364819"/>
          </a:xfrm>
          <a:prstGeom prst="rect">
            <a:avLst/>
          </a:prstGeom>
          <a:noFill/>
          <a:ln>
            <a:noFill/>
          </a:ln>
        </p:spPr>
        <p:txBody>
          <a:bodyPr anchorCtr="0" anchor="t" bIns="0" lIns="36000" spcFirstLastPara="1" rIns="0" wrap="square" tIns="0">
            <a:normAutofit/>
          </a:bodyPr>
          <a:lstStyle/>
          <a:p>
            <a:pPr indent="0" lvl="0" marL="0" rtl="0" algn="l">
              <a:lnSpc>
                <a:spcPct val="90000"/>
              </a:lnSpc>
              <a:spcBef>
                <a:spcPts val="0"/>
              </a:spcBef>
              <a:spcAft>
                <a:spcPts val="0"/>
              </a:spcAft>
              <a:buClr>
                <a:schemeClr val="dk2"/>
              </a:buClr>
              <a:buSzPts val="1800"/>
              <a:buNone/>
            </a:pPr>
            <a:r>
              <a:rPr b="1" lang="en-US"/>
              <a:t>DURING THE MOBILITY KISMI </a:t>
            </a:r>
            <a:endParaRPr b="1"/>
          </a:p>
        </p:txBody>
      </p:sp>
      <p:sp>
        <p:nvSpPr>
          <p:cNvPr id="662" name="Google Shape;662;p86"/>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663" name="Google Shape;663;p86"/>
          <p:cNvSpPr txBox="1"/>
          <p:nvPr>
            <p:ph idx="3" type="body"/>
          </p:nvPr>
        </p:nvSpPr>
        <p:spPr>
          <a:xfrm>
            <a:off x="830128" y="1407890"/>
            <a:ext cx="9627189" cy="5261428"/>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Char char="•"/>
            </a:pPr>
            <a:r>
              <a:rPr lang="en-US" sz="2000"/>
              <a:t>«Change Responsible Persons» kısmı SORUMLU KİŞİLERDE DEĞİŞİKLİK OLDUYSA doldurulur. </a:t>
            </a:r>
            <a:endParaRPr sz="2000"/>
          </a:p>
          <a:p>
            <a:pPr indent="-406400" lvl="0" marL="457200" rtl="0" algn="l">
              <a:lnSpc>
                <a:spcPct val="90000"/>
              </a:lnSpc>
              <a:spcBef>
                <a:spcPts val="1000"/>
              </a:spcBef>
              <a:spcAft>
                <a:spcPts val="0"/>
              </a:spcAft>
              <a:buSzPts val="2800"/>
              <a:buChar char="•"/>
            </a:pPr>
            <a:r>
              <a:rPr lang="en-US" sz="2000"/>
              <a:t>«</a:t>
            </a:r>
            <a:r>
              <a:rPr b="1" lang="en-US" sz="2000"/>
              <a:t>Commitment</a:t>
            </a:r>
            <a:r>
              <a:rPr lang="en-US" sz="2000"/>
              <a:t>» kısmı İMZA kısmıdır. Belgeyi önce Öğrenci imzalamalı sonra da Yeditepe’deki  Departman Değişim Koordinatörü, Dekan (</a:t>
            </a:r>
            <a:r>
              <a:rPr i="1" lang="en-US" sz="2000"/>
              <a:t>lisans öğrencileri için</a:t>
            </a:r>
            <a:r>
              <a:rPr lang="en-US" sz="2000"/>
              <a:t>)/Enstitü Müdürü (</a:t>
            </a:r>
            <a:r>
              <a:rPr i="1" lang="en-US" sz="2000"/>
              <a:t>lisansüstü öğrencileri için</a:t>
            </a:r>
            <a:r>
              <a:rPr lang="en-US" sz="2000"/>
              <a:t>)  ve partner üniversitedeki departman koordinatörü tarafından imza ve mühür/damga alarak işlemi tamamlamalıdır. </a:t>
            </a:r>
            <a:endParaRPr sz="2000"/>
          </a:p>
          <a:p>
            <a:pPr indent="-228600" lvl="0" marL="457200" rtl="0" algn="l">
              <a:lnSpc>
                <a:spcPct val="90000"/>
              </a:lnSpc>
              <a:spcBef>
                <a:spcPts val="1000"/>
              </a:spcBef>
              <a:spcAft>
                <a:spcPts val="0"/>
              </a:spcAft>
              <a:buSzPts val="2800"/>
              <a:buNone/>
            </a:pPr>
            <a:r>
              <a:t/>
            </a:r>
            <a:endParaRPr sz="2000"/>
          </a:p>
          <a:p>
            <a:pPr indent="-406400" lvl="0" marL="457200" rtl="0" algn="l">
              <a:lnSpc>
                <a:spcPct val="90000"/>
              </a:lnSpc>
              <a:spcBef>
                <a:spcPts val="1000"/>
              </a:spcBef>
              <a:spcAft>
                <a:spcPts val="0"/>
              </a:spcAft>
              <a:buSzPts val="2800"/>
              <a:buChar char="•"/>
            </a:pPr>
            <a:r>
              <a:rPr b="1" lang="en-US" sz="2000" u="sng"/>
              <a:t>BU SAYFAYI TEK BİR İMZA SAYFASI OLARAK GETİRMEYİNİZ.</a:t>
            </a:r>
            <a:endParaRPr b="1" sz="2000" u="sng"/>
          </a:p>
          <a:p>
            <a:pPr indent="-76200" lvl="0" marL="228600" rtl="0" algn="just">
              <a:lnSpc>
                <a:spcPct val="90000"/>
              </a:lnSpc>
              <a:spcBef>
                <a:spcPts val="1000"/>
              </a:spcBef>
              <a:spcAft>
                <a:spcPts val="0"/>
              </a:spcAft>
              <a:buClr>
                <a:schemeClr val="dk1"/>
              </a:buClr>
              <a:buSzPts val="2400"/>
              <a:buNone/>
            </a:pPr>
            <a:r>
              <a:t/>
            </a:r>
            <a:endParaRPr sz="2400"/>
          </a:p>
        </p:txBody>
      </p:sp>
      <p:pic>
        <p:nvPicPr>
          <p:cNvPr id="664" name="Google Shape;664;p86"/>
          <p:cNvPicPr preferRelativeResize="0"/>
          <p:nvPr/>
        </p:nvPicPr>
        <p:blipFill rotWithShape="1">
          <a:blip r:embed="rId3">
            <a:alphaModFix/>
          </a:blip>
          <a:srcRect b="0" l="37033" r="0" t="0"/>
          <a:stretch/>
        </p:blipFill>
        <p:spPr>
          <a:xfrm>
            <a:off x="10457317" y="2095908"/>
            <a:ext cx="1506083" cy="194269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1226e1ff44f_0_11"/>
          <p:cNvSpPr txBox="1"/>
          <p:nvPr>
            <p:ph type="title"/>
          </p:nvPr>
        </p:nvSpPr>
        <p:spPr>
          <a:xfrm>
            <a:off x="570452" y="98570"/>
            <a:ext cx="6001500" cy="1001400"/>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Clr>
                <a:schemeClr val="dk1"/>
              </a:buClr>
              <a:buSzPts val="3600"/>
              <a:buFont typeface="Calibri"/>
              <a:buNone/>
            </a:pPr>
            <a:r>
              <a:rPr lang="en-US" sz="3400"/>
              <a:t>ÖNEMLİ HATIRLATMALAR</a:t>
            </a:r>
            <a:endParaRPr sz="3400"/>
          </a:p>
        </p:txBody>
      </p:sp>
      <p:sp>
        <p:nvSpPr>
          <p:cNvPr id="269" name="Google Shape;269;g1226e1ff44f_0_11"/>
          <p:cNvSpPr txBox="1"/>
          <p:nvPr>
            <p:ph idx="1" type="body"/>
          </p:nvPr>
        </p:nvSpPr>
        <p:spPr>
          <a:xfrm>
            <a:off x="570450" y="1818025"/>
            <a:ext cx="7450500" cy="3977864"/>
          </a:xfrm>
          <a:prstGeom prst="rect">
            <a:avLst/>
          </a:prstGeom>
          <a:noFill/>
          <a:ln>
            <a:noFill/>
          </a:ln>
        </p:spPr>
        <p:txBody>
          <a:bodyPr anchorCtr="0" anchor="t" bIns="0" lIns="36000" spcFirstLastPara="1" rIns="0" wrap="square" tIns="0">
            <a:normAutofit/>
          </a:bodyPr>
          <a:lstStyle/>
          <a:p>
            <a:pPr indent="0" lvl="0" marL="0" rtl="0" algn="l">
              <a:lnSpc>
                <a:spcPct val="90000"/>
              </a:lnSpc>
              <a:spcBef>
                <a:spcPts val="600"/>
              </a:spcBef>
              <a:spcAft>
                <a:spcPts val="0"/>
              </a:spcAft>
              <a:buSzPts val="1800"/>
              <a:buNone/>
            </a:pPr>
            <a:r>
              <a:rPr b="1" lang="en-US" sz="2900"/>
              <a:t>İTİRAZ, İPTAL ve DÖNEM DEĞİŞTİRME:</a:t>
            </a:r>
            <a:r>
              <a:rPr lang="en-US" sz="2900"/>
              <a:t> yerleştirme listesinde  maddi / teknik bir hata olması durumu, hareketliliği iptal etme ya da dönem değiştirme talebinizi </a:t>
            </a:r>
            <a:endParaRPr sz="2900"/>
          </a:p>
          <a:p>
            <a:pPr indent="0" lvl="0" marL="0" rtl="0" algn="l">
              <a:lnSpc>
                <a:spcPct val="90000"/>
              </a:lnSpc>
              <a:spcBef>
                <a:spcPts val="600"/>
              </a:spcBef>
              <a:spcAft>
                <a:spcPts val="0"/>
              </a:spcAft>
              <a:buSzPts val="1800"/>
              <a:buNone/>
            </a:pPr>
            <a:r>
              <a:rPr b="1" lang="en-US" sz="2900">
                <a:solidFill>
                  <a:srgbClr val="FF1616"/>
                </a:solidFill>
              </a:rPr>
              <a:t>aşağıdaki formu doldurarak </a:t>
            </a:r>
            <a:r>
              <a:rPr lang="en-US" sz="2900"/>
              <a:t>belirtiniz. </a:t>
            </a:r>
            <a:endParaRPr/>
          </a:p>
          <a:p>
            <a:pPr indent="0" lvl="0" marL="0" rtl="0" algn="l">
              <a:lnSpc>
                <a:spcPct val="90000"/>
              </a:lnSpc>
              <a:spcBef>
                <a:spcPts val="600"/>
              </a:spcBef>
              <a:spcAft>
                <a:spcPts val="0"/>
              </a:spcAft>
              <a:buSzPts val="1800"/>
              <a:buNone/>
            </a:pPr>
            <a:r>
              <a:t/>
            </a:r>
            <a:endParaRPr sz="2900"/>
          </a:p>
          <a:p>
            <a:pPr indent="0" lvl="0" marL="0" rtl="0" algn="l">
              <a:lnSpc>
                <a:spcPct val="90000"/>
              </a:lnSpc>
              <a:spcBef>
                <a:spcPts val="600"/>
              </a:spcBef>
              <a:spcAft>
                <a:spcPts val="0"/>
              </a:spcAft>
              <a:buSzPts val="1800"/>
              <a:buNone/>
            </a:pPr>
            <a:r>
              <a:rPr lang="en-US" sz="2900" u="sng">
                <a:solidFill>
                  <a:schemeClr val="hlink"/>
                </a:solidFill>
                <a:hlinkClick r:id="rId3"/>
              </a:rPr>
              <a:t>https://forms.gle/SHzJPdhvD5MX99Ee6</a:t>
            </a:r>
            <a:r>
              <a:rPr lang="en-US" sz="2900"/>
              <a:t>  </a:t>
            </a:r>
            <a:endParaRPr sz="2900"/>
          </a:p>
          <a:p>
            <a:pPr indent="0" lvl="0" marL="0" rtl="0" algn="just">
              <a:lnSpc>
                <a:spcPct val="138000"/>
              </a:lnSpc>
              <a:spcBef>
                <a:spcPts val="0"/>
              </a:spcBef>
              <a:spcAft>
                <a:spcPts val="0"/>
              </a:spcAft>
              <a:buSzPts val="1800"/>
              <a:buNone/>
            </a:pPr>
            <a:r>
              <a:t/>
            </a:r>
            <a:endParaRPr sz="2500"/>
          </a:p>
        </p:txBody>
      </p:sp>
      <p:sp>
        <p:nvSpPr>
          <p:cNvPr id="270" name="Google Shape;270;g1226e1ff44f_0_11"/>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271" name="Google Shape;271;g1226e1ff44f_0_11"/>
          <p:cNvPicPr preferRelativeResize="0"/>
          <p:nvPr/>
        </p:nvPicPr>
        <p:blipFill rotWithShape="1">
          <a:blip r:embed="rId4">
            <a:alphaModFix/>
          </a:blip>
          <a:srcRect b="0" l="0" r="0" t="0"/>
          <a:stretch/>
        </p:blipFill>
        <p:spPr>
          <a:xfrm>
            <a:off x="7746700" y="835125"/>
            <a:ext cx="4445300" cy="44453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pic>
        <p:nvPicPr>
          <p:cNvPr id="669" name="Google Shape;669;p24"/>
          <p:cNvPicPr preferRelativeResize="0"/>
          <p:nvPr/>
        </p:nvPicPr>
        <p:blipFill rotWithShape="1">
          <a:blip r:embed="rId3">
            <a:alphaModFix/>
          </a:blip>
          <a:srcRect b="0" l="0" r="0" t="0"/>
          <a:stretch/>
        </p:blipFill>
        <p:spPr>
          <a:xfrm>
            <a:off x="1349141" y="30481"/>
            <a:ext cx="5452844" cy="6858000"/>
          </a:xfrm>
          <a:prstGeom prst="rect">
            <a:avLst/>
          </a:prstGeom>
          <a:noFill/>
          <a:ln>
            <a:noFill/>
          </a:ln>
        </p:spPr>
      </p:pic>
      <p:sp>
        <p:nvSpPr>
          <p:cNvPr id="670" name="Google Shape;670;p24"/>
          <p:cNvSpPr/>
          <p:nvPr/>
        </p:nvSpPr>
        <p:spPr>
          <a:xfrm>
            <a:off x="6801985" y="3398520"/>
            <a:ext cx="2362200" cy="1942696"/>
          </a:xfrm>
          <a:prstGeom prst="leftArrowCallout">
            <a:avLst>
              <a:gd fmla="val 25000" name="adj1"/>
              <a:gd fmla="val 25000" name="adj2"/>
              <a:gd fmla="val 25000" name="adj3"/>
              <a:gd fmla="val 64977" name="adj4"/>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Ders ekleme/çıkarma işleminden etkilenen Yeditepe derslerini yazmalısınız. Değişiklik olmadıysa, No Change  yazmalısınız. </a:t>
            </a:r>
            <a:endParaRPr b="0" i="0" sz="1400" u="none" cap="none" strike="noStrike">
              <a:solidFill>
                <a:srgbClr val="000000"/>
              </a:solidFill>
              <a:latin typeface="Arial"/>
              <a:ea typeface="Arial"/>
              <a:cs typeface="Arial"/>
              <a:sym typeface="Arial"/>
            </a:endParaRPr>
          </a:p>
        </p:txBody>
      </p:sp>
      <p:sp>
        <p:nvSpPr>
          <p:cNvPr id="671" name="Google Shape;671;p24"/>
          <p:cNvSpPr/>
          <p:nvPr/>
        </p:nvSpPr>
        <p:spPr>
          <a:xfrm>
            <a:off x="4973185" y="35104"/>
            <a:ext cx="1828800" cy="685800"/>
          </a:xfrm>
          <a:prstGeom prst="roundRect">
            <a:avLst>
              <a:gd fmla="val 16667" name="adj"/>
            </a:avLst>
          </a:prstGeom>
          <a:noFill/>
          <a:ln cap="flat" cmpd="sng" w="3810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2" name="Google Shape;672;p24"/>
          <p:cNvSpPr/>
          <p:nvPr/>
        </p:nvSpPr>
        <p:spPr>
          <a:xfrm>
            <a:off x="968141" y="1264920"/>
            <a:ext cx="381000" cy="152400"/>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3" name="Google Shape;673;p24"/>
          <p:cNvSpPr/>
          <p:nvPr/>
        </p:nvSpPr>
        <p:spPr>
          <a:xfrm>
            <a:off x="968141" y="2255520"/>
            <a:ext cx="381000" cy="152400"/>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4" name="Google Shape;674;p24"/>
          <p:cNvSpPr/>
          <p:nvPr/>
        </p:nvSpPr>
        <p:spPr>
          <a:xfrm>
            <a:off x="973756" y="3246120"/>
            <a:ext cx="381000" cy="152400"/>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5" name="Google Shape;675;p24"/>
          <p:cNvSpPr/>
          <p:nvPr/>
        </p:nvSpPr>
        <p:spPr>
          <a:xfrm rot="2982709">
            <a:off x="3222886" y="2526308"/>
            <a:ext cx="381000" cy="152400"/>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6" name="Google Shape;676;p24"/>
          <p:cNvSpPr/>
          <p:nvPr/>
        </p:nvSpPr>
        <p:spPr>
          <a:xfrm rot="7171577">
            <a:off x="4662019" y="3627064"/>
            <a:ext cx="317321" cy="170810"/>
          </a:xfrm>
          <a:prstGeom prst="rightArrow">
            <a:avLst>
              <a:gd fmla="val 50000" name="adj1"/>
              <a:gd fmla="val 50000" name="adj2"/>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677" name="Google Shape;677;p24"/>
          <p:cNvPicPr preferRelativeResize="0"/>
          <p:nvPr/>
        </p:nvPicPr>
        <p:blipFill rotWithShape="1">
          <a:blip r:embed="rId4">
            <a:alphaModFix/>
          </a:blip>
          <a:srcRect b="0" l="37033" r="0" t="0"/>
          <a:stretch/>
        </p:blipFill>
        <p:spPr>
          <a:xfrm>
            <a:off x="10457317" y="2095908"/>
            <a:ext cx="1506083" cy="194269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25"/>
          <p:cNvPicPr preferRelativeResize="0"/>
          <p:nvPr/>
        </p:nvPicPr>
        <p:blipFill rotWithShape="1">
          <a:blip r:embed="rId3">
            <a:alphaModFix/>
          </a:blip>
          <a:srcRect b="0" l="0" r="0" t="67816"/>
          <a:stretch/>
        </p:blipFill>
        <p:spPr>
          <a:xfrm>
            <a:off x="813482" y="2590801"/>
            <a:ext cx="7584980" cy="3070206"/>
          </a:xfrm>
          <a:prstGeom prst="rect">
            <a:avLst/>
          </a:prstGeom>
          <a:noFill/>
          <a:ln>
            <a:noFill/>
          </a:ln>
        </p:spPr>
      </p:pic>
      <p:pic>
        <p:nvPicPr>
          <p:cNvPr id="683" name="Google Shape;683;p25"/>
          <p:cNvPicPr preferRelativeResize="0"/>
          <p:nvPr/>
        </p:nvPicPr>
        <p:blipFill rotWithShape="1">
          <a:blip r:embed="rId4">
            <a:alphaModFix/>
          </a:blip>
          <a:srcRect b="0" l="37033" r="0" t="0"/>
          <a:stretch/>
        </p:blipFill>
        <p:spPr>
          <a:xfrm>
            <a:off x="10457317" y="2095908"/>
            <a:ext cx="1506083" cy="1942696"/>
          </a:xfrm>
          <a:prstGeom prst="rect">
            <a:avLst/>
          </a:prstGeom>
          <a:noFill/>
          <a:ln>
            <a:noFill/>
          </a:ln>
        </p:spPr>
      </p:pic>
      <p:cxnSp>
        <p:nvCxnSpPr>
          <p:cNvPr id="684" name="Google Shape;684;p25"/>
          <p:cNvCxnSpPr/>
          <p:nvPr/>
        </p:nvCxnSpPr>
        <p:spPr>
          <a:xfrm>
            <a:off x="1295400" y="2362200"/>
            <a:ext cx="6477000" cy="0"/>
          </a:xfrm>
          <a:prstGeom prst="straightConnector1">
            <a:avLst/>
          </a:prstGeom>
          <a:noFill/>
          <a:ln cap="flat" cmpd="sng" w="73025">
            <a:solidFill>
              <a:srgbClr val="C00000"/>
            </a:solidFill>
            <a:prstDash val="solid"/>
            <a:miter lim="800000"/>
            <a:headEnd len="sm" w="sm" type="none"/>
            <a:tailEnd len="sm" w="sm" type="none"/>
          </a:ln>
        </p:spPr>
      </p:cxnSp>
      <p:cxnSp>
        <p:nvCxnSpPr>
          <p:cNvPr id="685" name="Google Shape;685;p25"/>
          <p:cNvCxnSpPr/>
          <p:nvPr/>
        </p:nvCxnSpPr>
        <p:spPr>
          <a:xfrm>
            <a:off x="1295400" y="2362200"/>
            <a:ext cx="6477000" cy="0"/>
          </a:xfrm>
          <a:prstGeom prst="straightConnector1">
            <a:avLst/>
          </a:prstGeom>
          <a:noFill/>
          <a:ln cap="flat" cmpd="sng" w="73025">
            <a:solidFill>
              <a:schemeClr val="dk1"/>
            </a:solidFill>
            <a:prstDash val="solid"/>
            <a:miter lim="800000"/>
            <a:headEnd len="sm" w="sm" type="none"/>
            <a:tailEnd len="sm" w="sm" type="none"/>
          </a:ln>
        </p:spPr>
      </p:cxnSp>
      <p:sp>
        <p:nvSpPr>
          <p:cNvPr id="686" name="Google Shape;686;p25"/>
          <p:cNvSpPr/>
          <p:nvPr/>
        </p:nvSpPr>
        <p:spPr>
          <a:xfrm>
            <a:off x="2895600" y="1237044"/>
            <a:ext cx="3276600" cy="1066800"/>
          </a:xfrm>
          <a:prstGeom prst="downArrowCallout">
            <a:avLst>
              <a:gd fmla="val 25000" name="adj1"/>
              <a:gd fmla="val 25000" name="adj2"/>
              <a:gd fmla="val 25000" name="adj3"/>
              <a:gd fmla="val 64977" name="adj4"/>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İmzalar ayrı sayfada </a:t>
            </a:r>
            <a:r>
              <a:rPr b="1" i="0" lang="en-US" sz="1800" u="none" cap="none" strike="noStrike">
                <a:solidFill>
                  <a:srgbClr val="FF0000"/>
                </a:solidFill>
                <a:latin typeface="Calibri"/>
                <a:ea typeface="Calibri"/>
                <a:cs typeface="Calibri"/>
                <a:sym typeface="Calibri"/>
              </a:rPr>
              <a:t>olmamalı</a:t>
            </a:r>
            <a:r>
              <a:rPr b="1" i="0" lang="en-U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important ile ilgili gÃ¶rsel sonucu" id="687" name="Google Shape;687;p25"/>
          <p:cNvPicPr preferRelativeResize="0"/>
          <p:nvPr/>
        </p:nvPicPr>
        <p:blipFill rotWithShape="1">
          <a:blip r:embed="rId5">
            <a:alphaModFix/>
          </a:blip>
          <a:srcRect b="0" l="0" r="0" t="0"/>
          <a:stretch/>
        </p:blipFill>
        <p:spPr>
          <a:xfrm>
            <a:off x="3822016" y="-86055"/>
            <a:ext cx="1423768" cy="14237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gdb2adcb6f6_0_1060"/>
          <p:cNvSpPr/>
          <p:nvPr>
            <p:ph idx="2" type="pic"/>
          </p:nvPr>
        </p:nvSpPr>
        <p:spPr>
          <a:xfrm>
            <a:off x="458724" y="457200"/>
            <a:ext cx="11274552" cy="5943600"/>
          </a:xfrm>
          <a:prstGeom prst="rect">
            <a:avLst/>
          </a:prstGeom>
          <a:noFill/>
          <a:ln>
            <a:noFill/>
          </a:ln>
        </p:spPr>
      </p:sp>
      <p:sp>
        <p:nvSpPr>
          <p:cNvPr id="693" name="Google Shape;693;gdb2adcb6f6_0_1060"/>
          <p:cNvSpPr txBox="1"/>
          <p:nvPr>
            <p:ph idx="1" type="body"/>
          </p:nvPr>
        </p:nvSpPr>
        <p:spPr>
          <a:xfrm>
            <a:off x="458788" y="2028825"/>
            <a:ext cx="4727575" cy="728663"/>
          </a:xfrm>
          <a:prstGeom prst="rect">
            <a:avLst/>
          </a:prstGeom>
          <a:solidFill>
            <a:schemeClr val="accent1">
              <a:alpha val="60000"/>
            </a:schemeClr>
          </a:solidFill>
          <a:ln>
            <a:noFill/>
          </a:ln>
        </p:spPr>
        <p:txBody>
          <a:bodyPr anchorCtr="0" anchor="ctr" bIns="45700" lIns="396000"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en-US"/>
              <a:t>Faaliyet sonrası  </a:t>
            </a:r>
            <a:endParaRPr b="1"/>
          </a:p>
        </p:txBody>
      </p:sp>
      <p:sp>
        <p:nvSpPr>
          <p:cNvPr id="694" name="Google Shape;694;gdb2adcb6f6_0_1060"/>
          <p:cNvSpPr txBox="1"/>
          <p:nvPr>
            <p:ph type="title"/>
          </p:nvPr>
        </p:nvSpPr>
        <p:spPr>
          <a:xfrm>
            <a:off x="458788" y="2754601"/>
            <a:ext cx="4726800" cy="1861200"/>
          </a:xfrm>
          <a:prstGeom prst="rect">
            <a:avLst/>
          </a:prstGeom>
          <a:solidFill>
            <a:schemeClr val="lt1">
              <a:alpha val="48235"/>
            </a:schemeClr>
          </a:solidFill>
          <a:ln>
            <a:noFill/>
          </a:ln>
        </p:spPr>
        <p:txBody>
          <a:bodyPr anchorCtr="0" anchor="ctr" bIns="0" lIns="396000" spcFirstLastPara="1" rIns="0" wrap="square" tIns="0">
            <a:noAutofit/>
          </a:bodyPr>
          <a:lstStyle/>
          <a:p>
            <a:pPr indent="0" lvl="0" marL="0" rtl="0" algn="l">
              <a:lnSpc>
                <a:spcPct val="85000"/>
              </a:lnSpc>
              <a:spcBef>
                <a:spcPts val="0"/>
              </a:spcBef>
              <a:spcAft>
                <a:spcPts val="0"/>
              </a:spcAft>
              <a:buClr>
                <a:schemeClr val="dk1"/>
              </a:buClr>
              <a:buSzPts val="4400"/>
              <a:buFont typeface="Calibri"/>
              <a:buNone/>
            </a:pPr>
            <a:r>
              <a:rPr lang="en-US" sz="2400"/>
              <a:t>1. Tamamlanması gereken diğer belgeler</a:t>
            </a:r>
            <a:br>
              <a:rPr lang="en-US" sz="2400"/>
            </a:br>
            <a:r>
              <a:rPr lang="en-US" sz="2400"/>
              <a:t>2. Hibe ödemeleri </a:t>
            </a:r>
            <a:br>
              <a:rPr lang="en-US" sz="2800"/>
            </a:br>
            <a:endParaRPr sz="2800"/>
          </a:p>
        </p:txBody>
      </p:sp>
      <p:pic>
        <p:nvPicPr>
          <p:cNvPr descr="Erasmus Meme Gallery - Collection of the Funniest Erasmus+ Memes 😂" id="695" name="Google Shape;695;gdb2adcb6f6_0_1060"/>
          <p:cNvPicPr preferRelativeResize="0"/>
          <p:nvPr/>
        </p:nvPicPr>
        <p:blipFill rotWithShape="1">
          <a:blip r:embed="rId3">
            <a:alphaModFix/>
          </a:blip>
          <a:srcRect b="0" l="0" r="0" t="0"/>
          <a:stretch/>
        </p:blipFill>
        <p:spPr>
          <a:xfrm>
            <a:off x="6096000" y="1487951"/>
            <a:ext cx="5262515" cy="34417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32"/>
          <p:cNvSpPr txBox="1"/>
          <p:nvPr>
            <p:ph type="title"/>
          </p:nvPr>
        </p:nvSpPr>
        <p:spPr>
          <a:xfrm>
            <a:off x="544025" y="182376"/>
            <a:ext cx="9535800" cy="1369200"/>
          </a:xfrm>
          <a:prstGeom prst="rect">
            <a:avLst/>
          </a:prstGeom>
          <a:noFill/>
          <a:ln>
            <a:noFill/>
          </a:ln>
        </p:spPr>
        <p:txBody>
          <a:bodyPr anchorCtr="0" anchor="ctr" bIns="0" lIns="36000" spcFirstLastPara="1" rIns="0" wrap="square" tIns="0">
            <a:normAutofit fontScale="90000"/>
          </a:bodyPr>
          <a:lstStyle/>
          <a:p>
            <a:pPr indent="0" lvl="0" marL="0" rtl="0" algn="l">
              <a:lnSpc>
                <a:spcPct val="90000"/>
              </a:lnSpc>
              <a:spcBef>
                <a:spcPts val="0"/>
              </a:spcBef>
              <a:spcAft>
                <a:spcPts val="0"/>
              </a:spcAft>
              <a:buClr>
                <a:schemeClr val="dk1"/>
              </a:buClr>
              <a:buSzPct val="112492"/>
              <a:buFont typeface="Calibri"/>
              <a:buNone/>
            </a:pPr>
            <a:r>
              <a:rPr i="1" lang="en-US"/>
              <a:t>Tamamlanması Gereken Belgeler- Prosedürler </a:t>
            </a:r>
            <a:endParaRPr i="1"/>
          </a:p>
          <a:p>
            <a:pPr indent="0" lvl="0" marL="0" rtl="0" algn="l">
              <a:lnSpc>
                <a:spcPct val="90000"/>
              </a:lnSpc>
              <a:spcBef>
                <a:spcPts val="0"/>
              </a:spcBef>
              <a:spcAft>
                <a:spcPts val="0"/>
              </a:spcAft>
              <a:buClr>
                <a:schemeClr val="dk1"/>
              </a:buClr>
              <a:buSzPct val="103978"/>
              <a:buFont typeface="Calibri"/>
              <a:buNone/>
            </a:pPr>
            <a:r>
              <a:t/>
            </a:r>
            <a:endParaRPr b="1" sz="3462"/>
          </a:p>
          <a:p>
            <a:pPr indent="-426453" lvl="0" marL="457200" rtl="0" algn="l">
              <a:lnSpc>
                <a:spcPct val="90000"/>
              </a:lnSpc>
              <a:spcBef>
                <a:spcPts val="0"/>
              </a:spcBef>
              <a:spcAft>
                <a:spcPts val="0"/>
              </a:spcAft>
              <a:buSzPct val="100000"/>
              <a:buAutoNum type="arabicPeriod"/>
            </a:pPr>
            <a:r>
              <a:rPr b="1" lang="en-US" sz="3462"/>
              <a:t>Katılım Sertifikası (Duration Sheet) </a:t>
            </a:r>
            <a:endParaRPr b="1" sz="3462"/>
          </a:p>
        </p:txBody>
      </p:sp>
      <p:sp>
        <p:nvSpPr>
          <p:cNvPr id="702" name="Google Shape;702;p32"/>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703" name="Google Shape;703;p32"/>
          <p:cNvSpPr txBox="1"/>
          <p:nvPr>
            <p:ph idx="1" type="body"/>
          </p:nvPr>
        </p:nvSpPr>
        <p:spPr>
          <a:xfrm>
            <a:off x="665102" y="1551575"/>
            <a:ext cx="6247500" cy="4184100"/>
          </a:xfrm>
          <a:prstGeom prst="rect">
            <a:avLst/>
          </a:prstGeom>
          <a:noFill/>
          <a:ln>
            <a:noFill/>
          </a:ln>
        </p:spPr>
        <p:txBody>
          <a:bodyPr anchorCtr="0" anchor="b" bIns="0" lIns="36000" spcFirstLastPara="1" rIns="0" wrap="square" tIns="0">
            <a:normAutofit/>
          </a:bodyPr>
          <a:lstStyle/>
          <a:p>
            <a:pPr indent="0" lvl="0" marL="0" rtl="0" algn="l">
              <a:lnSpc>
                <a:spcPct val="170000"/>
              </a:lnSpc>
              <a:spcBef>
                <a:spcPts val="0"/>
              </a:spcBef>
              <a:spcAft>
                <a:spcPts val="0"/>
              </a:spcAft>
              <a:buClr>
                <a:srgbClr val="103154"/>
              </a:buClr>
              <a:buSzPts val="1946"/>
              <a:buNone/>
            </a:pPr>
            <a:r>
              <a:rPr b="0" lang="en-US">
                <a:solidFill>
                  <a:srgbClr val="103154"/>
                </a:solidFill>
              </a:rPr>
              <a:t>Bu belgeyi kuruma vardığınızda ve kurumdan ayrılırken imzalatmanız ve mühürletmeniz gerekmektedir. </a:t>
            </a:r>
            <a:r>
              <a:rPr lang="en-US">
                <a:solidFill>
                  <a:srgbClr val="103154"/>
                </a:solidFill>
              </a:rPr>
              <a:t>İlgili belge belirtilen süre zarfında karşı kurumda bulunduğunuzu belirtmektedir. </a:t>
            </a:r>
            <a:endParaRPr/>
          </a:p>
          <a:p>
            <a:pPr indent="0" lvl="0" marL="0" rtl="0" algn="l">
              <a:lnSpc>
                <a:spcPct val="170000"/>
              </a:lnSpc>
              <a:spcBef>
                <a:spcPts val="0"/>
              </a:spcBef>
              <a:spcAft>
                <a:spcPts val="0"/>
              </a:spcAft>
              <a:buClr>
                <a:srgbClr val="103154"/>
              </a:buClr>
              <a:buSzPts val="1946"/>
              <a:buNone/>
            </a:pPr>
            <a:r>
              <a:t/>
            </a:r>
            <a:endParaRPr b="0">
              <a:solidFill>
                <a:srgbClr val="103154"/>
              </a:solidFill>
            </a:endParaRPr>
          </a:p>
          <a:p>
            <a:pPr indent="0" lvl="0" marL="0" rtl="0" algn="l">
              <a:lnSpc>
                <a:spcPct val="170000"/>
              </a:lnSpc>
              <a:spcBef>
                <a:spcPts val="0"/>
              </a:spcBef>
              <a:spcAft>
                <a:spcPts val="0"/>
              </a:spcAft>
              <a:buClr>
                <a:srgbClr val="103154"/>
              </a:buClr>
              <a:buSzPts val="1946"/>
              <a:buNone/>
            </a:pPr>
            <a:r>
              <a:rPr b="0" lang="en-US">
                <a:solidFill>
                  <a:srgbClr val="103154"/>
                </a:solidFill>
              </a:rPr>
              <a:t>Elektronik imzalı belgeler de kabul edilmektedir. </a:t>
            </a:r>
            <a:endParaRPr/>
          </a:p>
          <a:p>
            <a:pPr indent="0" lvl="0" marL="0" rtl="0" algn="l">
              <a:lnSpc>
                <a:spcPct val="90000"/>
              </a:lnSpc>
              <a:spcBef>
                <a:spcPts val="1000"/>
              </a:spcBef>
              <a:spcAft>
                <a:spcPts val="0"/>
              </a:spcAft>
              <a:buClr>
                <a:schemeClr val="dk1"/>
              </a:buClr>
              <a:buSzPts val="1946"/>
              <a:buNone/>
            </a:pPr>
            <a:r>
              <a:t/>
            </a:r>
            <a:endParaRPr b="0">
              <a:solidFill>
                <a:srgbClr val="103154"/>
              </a:solidFill>
            </a:endParaRPr>
          </a:p>
          <a:p>
            <a:pPr indent="0" lvl="0" marL="0" rtl="0" algn="l">
              <a:lnSpc>
                <a:spcPct val="90000"/>
              </a:lnSpc>
              <a:spcBef>
                <a:spcPts val="1000"/>
              </a:spcBef>
              <a:spcAft>
                <a:spcPts val="0"/>
              </a:spcAft>
              <a:buClr>
                <a:schemeClr val="dk1"/>
              </a:buClr>
              <a:buSzPts val="1946"/>
              <a:buNone/>
            </a:pPr>
            <a:r>
              <a:t/>
            </a:r>
            <a:endParaRPr b="0">
              <a:solidFill>
                <a:srgbClr val="103154"/>
              </a:solidFill>
            </a:endParaRPr>
          </a:p>
        </p:txBody>
      </p:sp>
      <p:pic>
        <p:nvPicPr>
          <p:cNvPr id="704" name="Google Shape;704;p32"/>
          <p:cNvPicPr preferRelativeResize="0"/>
          <p:nvPr/>
        </p:nvPicPr>
        <p:blipFill rotWithShape="1">
          <a:blip r:embed="rId3">
            <a:alphaModFix/>
          </a:blip>
          <a:srcRect b="0" l="0" r="0" t="0"/>
          <a:stretch/>
        </p:blipFill>
        <p:spPr>
          <a:xfrm>
            <a:off x="7840075" y="898350"/>
            <a:ext cx="3571450" cy="50613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27"/>
          <p:cNvSpPr txBox="1"/>
          <p:nvPr>
            <p:ph type="title"/>
          </p:nvPr>
        </p:nvSpPr>
        <p:spPr>
          <a:xfrm>
            <a:off x="641475" y="603150"/>
            <a:ext cx="7197900" cy="540000"/>
          </a:xfrm>
          <a:prstGeom prst="rect">
            <a:avLst/>
          </a:prstGeom>
          <a:noFill/>
          <a:ln>
            <a:noFill/>
          </a:ln>
        </p:spPr>
        <p:txBody>
          <a:bodyPr anchorCtr="0" anchor="b" bIns="0" lIns="36000" spcFirstLastPara="1" rIns="0" wrap="square" tIns="0">
            <a:normAutofit fontScale="90000"/>
          </a:bodyPr>
          <a:lstStyle/>
          <a:p>
            <a:pPr indent="0" lvl="0" marL="0" rtl="0" algn="l">
              <a:lnSpc>
                <a:spcPct val="90000"/>
              </a:lnSpc>
              <a:spcBef>
                <a:spcPts val="0"/>
              </a:spcBef>
              <a:spcAft>
                <a:spcPts val="0"/>
              </a:spcAft>
              <a:buSzPct val="111111"/>
              <a:buNone/>
            </a:pPr>
            <a:r>
              <a:rPr b="1" lang="en-US" sz="3240"/>
              <a:t>2. </a:t>
            </a:r>
            <a:r>
              <a:rPr b="1" lang="en-US" sz="3240"/>
              <a:t>Learning Agreement - </a:t>
            </a:r>
            <a:r>
              <a:rPr b="1" lang="en-US" sz="1800">
                <a:solidFill>
                  <a:schemeClr val="dk2"/>
                </a:solidFill>
              </a:rPr>
              <a:t>AFTER THE MOBILITY KISMI </a:t>
            </a:r>
            <a:endParaRPr b="1" sz="1800">
              <a:solidFill>
                <a:schemeClr val="dk2"/>
              </a:solidFill>
            </a:endParaRPr>
          </a:p>
          <a:p>
            <a:pPr indent="0" lvl="0" marL="0" rtl="0" algn="l">
              <a:lnSpc>
                <a:spcPct val="90000"/>
              </a:lnSpc>
              <a:spcBef>
                <a:spcPts val="0"/>
              </a:spcBef>
              <a:spcAft>
                <a:spcPts val="0"/>
              </a:spcAft>
              <a:buSzPct val="111111"/>
              <a:buNone/>
            </a:pPr>
            <a:r>
              <a:t/>
            </a:r>
            <a:endParaRPr b="1" sz="3240"/>
          </a:p>
        </p:txBody>
      </p:sp>
      <p:sp>
        <p:nvSpPr>
          <p:cNvPr id="710" name="Google Shape;710;p27"/>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711" name="Google Shape;711;p27"/>
          <p:cNvSpPr txBox="1"/>
          <p:nvPr>
            <p:ph idx="3" type="body"/>
          </p:nvPr>
        </p:nvSpPr>
        <p:spPr>
          <a:xfrm>
            <a:off x="862828" y="1030490"/>
            <a:ext cx="8691300" cy="5261400"/>
          </a:xfrm>
          <a:prstGeom prst="rect">
            <a:avLst/>
          </a:prstGeom>
          <a:noFill/>
          <a:ln>
            <a:noFill/>
          </a:ln>
        </p:spPr>
        <p:txBody>
          <a:bodyPr anchorCtr="0" anchor="t" bIns="45700" lIns="91425" spcFirstLastPara="1" rIns="91425" wrap="square" tIns="45700">
            <a:normAutofit fontScale="77500" lnSpcReduction="20000"/>
          </a:bodyPr>
          <a:lstStyle/>
          <a:p>
            <a:pPr indent="-358140" lvl="0" marL="457200" marR="749300" rtl="0" algn="l">
              <a:lnSpc>
                <a:spcPct val="116000"/>
              </a:lnSpc>
              <a:spcBef>
                <a:spcPts val="0"/>
              </a:spcBef>
              <a:spcAft>
                <a:spcPts val="0"/>
              </a:spcAft>
              <a:buSzPct val="100000"/>
              <a:buChar char="•"/>
            </a:pPr>
            <a:r>
              <a:rPr lang="en-US" sz="2400"/>
              <a:t>OLA ; Hareketlililiğinizin sonunda sistem üzerinden ''After the Mobility'' formunu kolaylıkla  tamamlayabilir ve Öğrenim Anlaşması'nın 3 bölümünü de sistem üzerinden  doldurabilirsiniz.</a:t>
            </a:r>
            <a:endParaRPr>
              <a:solidFill>
                <a:srgbClr val="000000"/>
              </a:solidFill>
              <a:latin typeface="Arial"/>
              <a:ea typeface="Arial"/>
              <a:cs typeface="Arial"/>
              <a:sym typeface="Arial"/>
            </a:endParaRPr>
          </a:p>
          <a:p>
            <a:pPr indent="0" lvl="0" marL="0" marR="749300" rtl="0" algn="l">
              <a:lnSpc>
                <a:spcPct val="116000"/>
              </a:lnSpc>
              <a:spcBef>
                <a:spcPts val="0"/>
              </a:spcBef>
              <a:spcAft>
                <a:spcPts val="0"/>
              </a:spcAft>
              <a:buSzPct val="178571"/>
              <a:buNone/>
            </a:pPr>
            <a:r>
              <a:t/>
            </a:r>
            <a:endParaRPr>
              <a:solidFill>
                <a:srgbClr val="000000"/>
              </a:solidFill>
              <a:latin typeface="Arial"/>
              <a:ea typeface="Arial"/>
              <a:cs typeface="Arial"/>
              <a:sym typeface="Arial"/>
            </a:endParaRPr>
          </a:p>
          <a:p>
            <a:pPr indent="0" lvl="0" marL="457200" rtl="0" algn="just">
              <a:lnSpc>
                <a:spcPct val="90000"/>
              </a:lnSpc>
              <a:spcBef>
                <a:spcPts val="0"/>
              </a:spcBef>
              <a:spcAft>
                <a:spcPts val="0"/>
              </a:spcAft>
              <a:buSzPct val="104165"/>
              <a:buNone/>
            </a:pPr>
            <a:r>
              <a:rPr b="1" lang="en-US" sz="2400"/>
              <a:t>OLA Kullanılmıyorsa; </a:t>
            </a:r>
            <a:endParaRPr b="1" sz="2400"/>
          </a:p>
          <a:p>
            <a:pPr indent="0" lvl="0" marL="457200" rtl="0" algn="just">
              <a:lnSpc>
                <a:spcPct val="90000"/>
              </a:lnSpc>
              <a:spcBef>
                <a:spcPts val="0"/>
              </a:spcBef>
              <a:spcAft>
                <a:spcPts val="0"/>
              </a:spcAft>
              <a:buSzPct val="104165"/>
              <a:buNone/>
            </a:pPr>
            <a:r>
              <a:t/>
            </a:r>
            <a:endParaRPr sz="2400"/>
          </a:p>
          <a:p>
            <a:pPr indent="-205740" lvl="0" marL="228600" rtl="0" algn="just">
              <a:lnSpc>
                <a:spcPct val="90000"/>
              </a:lnSpc>
              <a:spcBef>
                <a:spcPts val="0"/>
              </a:spcBef>
              <a:spcAft>
                <a:spcPts val="0"/>
              </a:spcAft>
              <a:buClr>
                <a:schemeClr val="dk1"/>
              </a:buClr>
              <a:buSzPct val="100000"/>
              <a:buChar char="•"/>
            </a:pPr>
            <a:r>
              <a:rPr lang="en-US" sz="2400"/>
              <a:t>Bu sayfa üzerinde de öğrencinin adı / soyadı yazılmalıdır.</a:t>
            </a:r>
            <a:endParaRPr/>
          </a:p>
          <a:p>
            <a:pPr indent="-76200" lvl="0" marL="228600" rtl="0" algn="just">
              <a:lnSpc>
                <a:spcPct val="90000"/>
              </a:lnSpc>
              <a:spcBef>
                <a:spcPts val="1000"/>
              </a:spcBef>
              <a:spcAft>
                <a:spcPts val="0"/>
              </a:spcAft>
              <a:buClr>
                <a:schemeClr val="dk1"/>
              </a:buClr>
              <a:buSzPct val="100000"/>
              <a:buNone/>
            </a:pPr>
            <a:r>
              <a:t/>
            </a:r>
            <a:endParaRPr sz="2400"/>
          </a:p>
          <a:p>
            <a:pPr indent="-205740" lvl="0" marL="228600" rtl="0" algn="just">
              <a:lnSpc>
                <a:spcPct val="90000"/>
              </a:lnSpc>
              <a:spcBef>
                <a:spcPts val="1000"/>
              </a:spcBef>
              <a:spcAft>
                <a:spcPts val="0"/>
              </a:spcAft>
              <a:buClr>
                <a:schemeClr val="dk1"/>
              </a:buClr>
              <a:buSzPct val="100000"/>
              <a:buChar char="•"/>
            </a:pPr>
            <a:r>
              <a:rPr lang="en-US" sz="2400"/>
              <a:t>İki tablodan oluşan ve hareketliliğin sonunda hazırlanması gereken bir belgedir. </a:t>
            </a:r>
            <a:endParaRPr sz="2400"/>
          </a:p>
          <a:p>
            <a:pPr indent="-76200" lvl="0" marL="228600" rtl="0" algn="just">
              <a:lnSpc>
                <a:spcPct val="90000"/>
              </a:lnSpc>
              <a:spcBef>
                <a:spcPts val="1000"/>
              </a:spcBef>
              <a:spcAft>
                <a:spcPts val="0"/>
              </a:spcAft>
              <a:buClr>
                <a:schemeClr val="dk1"/>
              </a:buClr>
              <a:buSzPct val="100000"/>
              <a:buNone/>
            </a:pPr>
            <a:r>
              <a:t/>
            </a:r>
            <a:endParaRPr sz="2400"/>
          </a:p>
          <a:p>
            <a:pPr indent="-205740" lvl="0" marL="228600" rtl="0" algn="just">
              <a:lnSpc>
                <a:spcPct val="90000"/>
              </a:lnSpc>
              <a:spcBef>
                <a:spcPts val="1000"/>
              </a:spcBef>
              <a:spcAft>
                <a:spcPts val="0"/>
              </a:spcAft>
              <a:buClr>
                <a:schemeClr val="dk1"/>
              </a:buClr>
              <a:buSzPct val="100000"/>
              <a:buChar char="•"/>
            </a:pPr>
            <a:r>
              <a:rPr lang="en-US" sz="2400"/>
              <a:t>TABLO C, partner kurumda alınan derslerin notlarının ve kredilerinin yazılması gereken kısımdır. </a:t>
            </a:r>
            <a:endParaRPr/>
          </a:p>
          <a:p>
            <a:pPr indent="-76200" lvl="0" marL="228600" rtl="0" algn="just">
              <a:lnSpc>
                <a:spcPct val="90000"/>
              </a:lnSpc>
              <a:spcBef>
                <a:spcPts val="1000"/>
              </a:spcBef>
              <a:spcAft>
                <a:spcPts val="0"/>
              </a:spcAft>
              <a:buClr>
                <a:schemeClr val="dk1"/>
              </a:buClr>
              <a:buSzPct val="100000"/>
              <a:buNone/>
            </a:pPr>
            <a:r>
              <a:t/>
            </a:r>
            <a:endParaRPr sz="2400"/>
          </a:p>
          <a:p>
            <a:pPr indent="-205740" lvl="0" marL="228600" rtl="0" algn="just">
              <a:lnSpc>
                <a:spcPct val="90000"/>
              </a:lnSpc>
              <a:spcBef>
                <a:spcPts val="1000"/>
              </a:spcBef>
              <a:spcAft>
                <a:spcPts val="0"/>
              </a:spcAft>
              <a:buClr>
                <a:schemeClr val="dk1"/>
              </a:buClr>
              <a:buSzPct val="100000"/>
              <a:buChar char="•"/>
            </a:pPr>
            <a:r>
              <a:rPr lang="en-US" sz="2400"/>
              <a:t>TABLO D, partner kurumda alınan derslerin Yeditepe’deki karşılıklarının  yazılacağı kısımdır.</a:t>
            </a:r>
            <a:endParaRPr/>
          </a:p>
          <a:p>
            <a:pPr indent="0" lvl="0" marL="0" rtl="0" algn="just">
              <a:lnSpc>
                <a:spcPct val="90000"/>
              </a:lnSpc>
              <a:spcBef>
                <a:spcPts val="1000"/>
              </a:spcBef>
              <a:spcAft>
                <a:spcPts val="0"/>
              </a:spcAft>
              <a:buClr>
                <a:schemeClr val="dk1"/>
              </a:buClr>
              <a:buSzPct val="85714"/>
              <a:buNone/>
            </a:pPr>
            <a:r>
              <a:t/>
            </a:r>
            <a:endParaRPr/>
          </a:p>
          <a:p>
            <a:pPr indent="-205740" lvl="0" marL="228600" rtl="0" algn="just">
              <a:lnSpc>
                <a:spcPct val="90000"/>
              </a:lnSpc>
              <a:spcBef>
                <a:spcPts val="1000"/>
              </a:spcBef>
              <a:spcAft>
                <a:spcPts val="0"/>
              </a:spcAft>
              <a:buClr>
                <a:schemeClr val="dk1"/>
              </a:buClr>
              <a:buSzPct val="100000"/>
              <a:buChar char="•"/>
            </a:pPr>
            <a:r>
              <a:rPr lang="en-US" sz="2400"/>
              <a:t>Notlar ve krediler yazıldıktan sonra yalnızc Yeditepe Üniversitesi yetkilileri tarafından imzalanmalı ve damgalanmalıdır . </a:t>
            </a:r>
            <a:endParaRPr sz="2400"/>
          </a:p>
        </p:txBody>
      </p:sp>
      <p:pic>
        <p:nvPicPr>
          <p:cNvPr descr="agreement icon ile ilgili gÃ¶rsel sonucu" id="712" name="Google Shape;712;p27"/>
          <p:cNvPicPr preferRelativeResize="0"/>
          <p:nvPr/>
        </p:nvPicPr>
        <p:blipFill rotWithShape="1">
          <a:blip r:embed="rId3">
            <a:alphaModFix/>
          </a:blip>
          <a:srcRect b="0" l="0" r="0" t="0"/>
          <a:stretch/>
        </p:blipFill>
        <p:spPr>
          <a:xfrm>
            <a:off x="9838849" y="1758884"/>
            <a:ext cx="2411334" cy="2411334"/>
          </a:xfrm>
          <a:prstGeom prst="rect">
            <a:avLst/>
          </a:prstGeom>
          <a:noFill/>
          <a:ln>
            <a:noFill/>
          </a:ln>
        </p:spPr>
      </p:pic>
      <p:pic>
        <p:nvPicPr>
          <p:cNvPr descr="after ile ilgili gÃ¶rsel sonucu" id="713" name="Google Shape;713;p27"/>
          <p:cNvPicPr preferRelativeResize="0"/>
          <p:nvPr/>
        </p:nvPicPr>
        <p:blipFill rotWithShape="1">
          <a:blip r:embed="rId4">
            <a:alphaModFix/>
          </a:blip>
          <a:srcRect b="0" l="0" r="0" t="0"/>
          <a:stretch/>
        </p:blipFill>
        <p:spPr>
          <a:xfrm>
            <a:off x="9479339" y="4038604"/>
            <a:ext cx="2690938" cy="165071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28"/>
          <p:cNvSpPr/>
          <p:nvPr/>
        </p:nvSpPr>
        <p:spPr>
          <a:xfrm>
            <a:off x="3434125" y="239486"/>
            <a:ext cx="3352800" cy="687881"/>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800"/>
              <a:buFont typeface="Arial"/>
              <a:buNone/>
            </a:pPr>
            <a:r>
              <a:rPr b="1" i="0" lang="en-US" sz="1800" u="none" cap="none" strike="noStrike">
                <a:solidFill>
                  <a:srgbClr val="003CB4"/>
                </a:solidFill>
                <a:latin typeface="Calibri"/>
                <a:ea typeface="Calibri"/>
                <a:cs typeface="Calibri"/>
                <a:sym typeface="Calibri"/>
              </a:rPr>
              <a:t>Higher Education</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3CB4"/>
                </a:solidFill>
                <a:latin typeface="Calibri"/>
                <a:ea typeface="Calibri"/>
                <a:cs typeface="Calibri"/>
                <a:sym typeface="Calibri"/>
              </a:rPr>
              <a:t>Learning Agreement for Studies </a:t>
            </a:r>
            <a:endParaRPr b="0" i="0" sz="1800" u="none" cap="none" strike="noStrike">
              <a:solidFill>
                <a:schemeClr val="dk1"/>
              </a:solidFill>
              <a:latin typeface="Calibri"/>
              <a:ea typeface="Calibri"/>
              <a:cs typeface="Calibri"/>
              <a:sym typeface="Calibri"/>
            </a:endParaRPr>
          </a:p>
        </p:txBody>
      </p:sp>
      <p:pic>
        <p:nvPicPr>
          <p:cNvPr descr="agreement icon ile ilgili gÃ¶rsel sonucu" id="719" name="Google Shape;719;p28"/>
          <p:cNvPicPr preferRelativeResize="0"/>
          <p:nvPr/>
        </p:nvPicPr>
        <p:blipFill rotWithShape="1">
          <a:blip r:embed="rId3">
            <a:alphaModFix/>
          </a:blip>
          <a:srcRect b="0" l="0" r="0" t="0"/>
          <a:stretch/>
        </p:blipFill>
        <p:spPr>
          <a:xfrm>
            <a:off x="9739774" y="2527609"/>
            <a:ext cx="2411334" cy="2411334"/>
          </a:xfrm>
          <a:prstGeom prst="rect">
            <a:avLst/>
          </a:prstGeom>
          <a:noFill/>
          <a:ln>
            <a:noFill/>
          </a:ln>
        </p:spPr>
      </p:pic>
      <p:pic>
        <p:nvPicPr>
          <p:cNvPr descr="after ile ilgili gÃ¶rsel sonucu" id="720" name="Google Shape;720;p28"/>
          <p:cNvPicPr preferRelativeResize="0"/>
          <p:nvPr/>
        </p:nvPicPr>
        <p:blipFill rotWithShape="1">
          <a:blip r:embed="rId4">
            <a:alphaModFix/>
          </a:blip>
          <a:srcRect b="0" l="0" r="0" t="0"/>
          <a:stretch/>
        </p:blipFill>
        <p:spPr>
          <a:xfrm>
            <a:off x="9460164" y="4938954"/>
            <a:ext cx="2690938" cy="1650710"/>
          </a:xfrm>
          <a:prstGeom prst="rect">
            <a:avLst/>
          </a:prstGeom>
          <a:noFill/>
          <a:ln>
            <a:noFill/>
          </a:ln>
        </p:spPr>
      </p:pic>
      <p:pic>
        <p:nvPicPr>
          <p:cNvPr id="721" name="Google Shape;721;p28"/>
          <p:cNvPicPr preferRelativeResize="0"/>
          <p:nvPr/>
        </p:nvPicPr>
        <p:blipFill rotWithShape="1">
          <a:blip r:embed="rId5">
            <a:alphaModFix/>
          </a:blip>
          <a:srcRect b="0" l="0" r="0" t="0"/>
          <a:stretch/>
        </p:blipFill>
        <p:spPr>
          <a:xfrm>
            <a:off x="1783125" y="50800"/>
            <a:ext cx="6654800" cy="6756400"/>
          </a:xfrm>
          <a:prstGeom prst="rect">
            <a:avLst/>
          </a:prstGeom>
          <a:solidFill>
            <a:schemeClr val="dk1"/>
          </a:solidFill>
          <a:ln cap="flat" cmpd="sng" w="9525">
            <a:solidFill>
              <a:schemeClr val="dk1"/>
            </a:solidFill>
            <a:prstDash val="solid"/>
            <a:round/>
            <a:headEnd len="sm" w="sm" type="none"/>
            <a:tailEnd len="sm" w="sm" type="none"/>
          </a:ln>
        </p:spPr>
      </p:pic>
      <p:sp>
        <p:nvSpPr>
          <p:cNvPr id="722" name="Google Shape;722;p28"/>
          <p:cNvSpPr/>
          <p:nvPr/>
        </p:nvSpPr>
        <p:spPr>
          <a:xfrm>
            <a:off x="2900863" y="2192495"/>
            <a:ext cx="5002252" cy="459014"/>
          </a:xfrm>
          <a:prstGeom prst="bevel">
            <a:avLst>
              <a:gd fmla="val 12500" name="adj"/>
            </a:avLst>
          </a:prstGeom>
          <a:solidFill>
            <a:schemeClr val="dk1"/>
          </a:solidFill>
          <a:ln cap="flat" cmpd="sng" w="9525">
            <a:solidFill>
              <a:schemeClr val="dk1"/>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Partner kurumda alınan (geçilen ve kalınan olmak üzere hepsi) dersler, kredileri ve notları yazmalı. </a:t>
            </a:r>
            <a:endParaRPr b="0" i="0" sz="1400" u="none" cap="none" strike="noStrike">
              <a:solidFill>
                <a:schemeClr val="lt1"/>
              </a:solidFill>
              <a:latin typeface="Arial"/>
              <a:ea typeface="Arial"/>
              <a:cs typeface="Arial"/>
              <a:sym typeface="Arial"/>
            </a:endParaRPr>
          </a:p>
        </p:txBody>
      </p:sp>
      <p:sp>
        <p:nvSpPr>
          <p:cNvPr id="723" name="Google Shape;723;p28"/>
          <p:cNvSpPr/>
          <p:nvPr/>
        </p:nvSpPr>
        <p:spPr>
          <a:xfrm>
            <a:off x="3287535" y="3676516"/>
            <a:ext cx="4426385" cy="459016"/>
          </a:xfrm>
          <a:prstGeom prst="bevel">
            <a:avLst>
              <a:gd fmla="val 12500" name="adj"/>
            </a:avLst>
          </a:prstGeom>
          <a:solidFill>
            <a:schemeClr val="dk1"/>
          </a:solidFill>
          <a:ln cap="flat" cmpd="sng" w="9525">
            <a:solidFill>
              <a:schemeClr val="dk1"/>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Partner kurumda alınan derslerin Yeditepe’deki karşılıkları yazılmalı. </a:t>
            </a:r>
            <a:endParaRPr b="0" i="0" sz="1400" u="none" cap="none" strike="noStrike">
              <a:solidFill>
                <a:schemeClr val="lt1"/>
              </a:solidFill>
              <a:latin typeface="Arial"/>
              <a:ea typeface="Arial"/>
              <a:cs typeface="Arial"/>
              <a:sym typeface="Arial"/>
            </a:endParaRPr>
          </a:p>
        </p:txBody>
      </p:sp>
      <p:sp>
        <p:nvSpPr>
          <p:cNvPr id="724" name="Google Shape;724;p28"/>
          <p:cNvSpPr/>
          <p:nvPr/>
        </p:nvSpPr>
        <p:spPr>
          <a:xfrm>
            <a:off x="3778229" y="5689314"/>
            <a:ext cx="3573439" cy="632832"/>
          </a:xfrm>
          <a:prstGeom prst="bevel">
            <a:avLst>
              <a:gd fmla="val 12500" name="adj"/>
            </a:avLst>
          </a:prstGeom>
          <a:solidFill>
            <a:schemeClr val="dk1"/>
          </a:solidFill>
          <a:ln cap="flat" cmpd="sng" w="9525">
            <a:solidFill>
              <a:schemeClr val="dk1"/>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İlgili kişilerin adları yazılıp, imzala ve mühürleri  tamamlanmalıdır. </a:t>
            </a:r>
            <a:endParaRPr b="0" i="0" sz="1400" u="none" cap="none" strike="noStrike">
              <a:solidFill>
                <a:schemeClr val="lt1"/>
              </a:solidFill>
              <a:latin typeface="Arial"/>
              <a:ea typeface="Arial"/>
              <a:cs typeface="Arial"/>
              <a:sym typeface="Arial"/>
            </a:endParaRPr>
          </a:p>
        </p:txBody>
      </p:sp>
      <p:sp>
        <p:nvSpPr>
          <p:cNvPr id="725" name="Google Shape;725;p28"/>
          <p:cNvSpPr txBox="1"/>
          <p:nvPr>
            <p:ph type="title"/>
          </p:nvPr>
        </p:nvSpPr>
        <p:spPr>
          <a:xfrm>
            <a:off x="9177044" y="1582501"/>
            <a:ext cx="2691000" cy="564600"/>
          </a:xfrm>
          <a:prstGeom prst="rect">
            <a:avLst/>
          </a:prstGeom>
          <a:noFill/>
          <a:ln>
            <a:noFill/>
          </a:ln>
        </p:spPr>
        <p:txBody>
          <a:bodyPr anchorCtr="0" anchor="b" bIns="0" lIns="36000" spcFirstLastPara="1" rIns="0" wrap="square" tIns="0">
            <a:normAutofit fontScale="90000"/>
          </a:bodyPr>
          <a:lstStyle/>
          <a:p>
            <a:pPr indent="0" lvl="0" marL="0" rtl="0" algn="l">
              <a:lnSpc>
                <a:spcPct val="90000"/>
              </a:lnSpc>
              <a:spcBef>
                <a:spcPts val="0"/>
              </a:spcBef>
              <a:spcAft>
                <a:spcPts val="0"/>
              </a:spcAft>
              <a:buSzPct val="152414"/>
              <a:buNone/>
            </a:pPr>
            <a:r>
              <a:rPr lang="en-US"/>
              <a:t>Tamamlanması Gereken Belgeler- Prosedürler </a:t>
            </a:r>
            <a:endParaRPr sz="324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30"/>
          <p:cNvSpPr txBox="1"/>
          <p:nvPr>
            <p:ph type="title"/>
          </p:nvPr>
        </p:nvSpPr>
        <p:spPr>
          <a:xfrm>
            <a:off x="836614" y="331898"/>
            <a:ext cx="9535800" cy="568800"/>
          </a:xfrm>
          <a:prstGeom prst="rect">
            <a:avLst/>
          </a:prstGeom>
          <a:noFill/>
          <a:ln>
            <a:noFill/>
          </a:ln>
        </p:spPr>
        <p:txBody>
          <a:bodyPr anchorCtr="0" anchor="ctr" bIns="0" lIns="36000" spcFirstLastPara="1" rIns="0" wrap="square" tIns="0">
            <a:normAutofit/>
          </a:bodyPr>
          <a:lstStyle/>
          <a:p>
            <a:pPr indent="0" lvl="0" marL="0" rtl="0" algn="l">
              <a:lnSpc>
                <a:spcPct val="90000"/>
              </a:lnSpc>
              <a:spcBef>
                <a:spcPts val="0"/>
              </a:spcBef>
              <a:spcAft>
                <a:spcPts val="0"/>
              </a:spcAft>
              <a:buClr>
                <a:schemeClr val="dk1"/>
              </a:buClr>
              <a:buSzPts val="3600"/>
              <a:buFont typeface="Calibri"/>
              <a:buNone/>
            </a:pPr>
            <a:r>
              <a:rPr b="1" lang="en-US"/>
              <a:t>3. </a:t>
            </a:r>
            <a:r>
              <a:rPr b="1" lang="en-US"/>
              <a:t>Transcript of Records (</a:t>
            </a:r>
            <a:r>
              <a:rPr b="1" i="1" lang="en-US"/>
              <a:t>ToR</a:t>
            </a:r>
            <a:r>
              <a:rPr b="1" lang="en-US"/>
              <a:t>)</a:t>
            </a:r>
            <a:endParaRPr b="1"/>
          </a:p>
        </p:txBody>
      </p:sp>
      <p:sp>
        <p:nvSpPr>
          <p:cNvPr id="732" name="Google Shape;732;p30"/>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733" name="Google Shape;733;p30"/>
          <p:cNvSpPr txBox="1"/>
          <p:nvPr>
            <p:ph idx="2" type="body"/>
          </p:nvPr>
        </p:nvSpPr>
        <p:spPr>
          <a:xfrm>
            <a:off x="641478" y="1730250"/>
            <a:ext cx="3627000" cy="2779500"/>
          </a:xfrm>
          <a:prstGeom prst="rect">
            <a:avLst/>
          </a:prstGeom>
          <a:noFill/>
          <a:ln>
            <a:noFill/>
          </a:ln>
        </p:spPr>
        <p:txBody>
          <a:bodyPr anchorCtr="0" anchor="t" bIns="0" lIns="36000" spcFirstLastPara="1" rIns="0" wrap="square" tIns="0">
            <a:noAutofit/>
          </a:bodyPr>
          <a:lstStyle/>
          <a:p>
            <a:pPr indent="-406400" lvl="0" marL="457200" rtl="0" algn="l">
              <a:lnSpc>
                <a:spcPct val="90000"/>
              </a:lnSpc>
              <a:spcBef>
                <a:spcPts val="0"/>
              </a:spcBef>
              <a:spcAft>
                <a:spcPts val="0"/>
              </a:spcAft>
              <a:buSzPts val="2800"/>
              <a:buChar char="●"/>
            </a:pPr>
            <a:r>
              <a:rPr b="0" lang="en-US" sz="2800">
                <a:solidFill>
                  <a:schemeClr val="dk1"/>
                </a:solidFill>
                <a:latin typeface="Century Gothic"/>
                <a:ea typeface="Century Gothic"/>
                <a:cs typeface="Century Gothic"/>
                <a:sym typeface="Century Gothic"/>
              </a:rPr>
              <a:t>Transcript of Records, öğrencinin partner üniversitede aldığı derslerin başarı notlarını gösteren çizelgedir ve partner üniversite tarafından hazırlanır ve verilir.</a:t>
            </a:r>
            <a:r>
              <a:rPr lang="en-US" sz="2800"/>
              <a:t> </a:t>
            </a:r>
            <a:endParaRPr/>
          </a:p>
        </p:txBody>
      </p:sp>
      <p:sp>
        <p:nvSpPr>
          <p:cNvPr id="734" name="Google Shape;734;p30"/>
          <p:cNvSpPr txBox="1"/>
          <p:nvPr>
            <p:ph idx="3" type="body"/>
          </p:nvPr>
        </p:nvSpPr>
        <p:spPr>
          <a:xfrm>
            <a:off x="8328589" y="1730250"/>
            <a:ext cx="3523200" cy="2779500"/>
          </a:xfrm>
          <a:prstGeom prst="rect">
            <a:avLst/>
          </a:prstGeom>
          <a:noFill/>
          <a:ln>
            <a:noFill/>
          </a:ln>
        </p:spPr>
        <p:txBody>
          <a:bodyPr anchorCtr="0" anchor="t" bIns="0" lIns="36000" spcFirstLastPara="1" rIns="0" wrap="square" tIns="0">
            <a:noAutofit/>
          </a:bodyPr>
          <a:lstStyle/>
          <a:p>
            <a:pPr indent="-406400" lvl="0" marL="457200" rtl="0" algn="l">
              <a:lnSpc>
                <a:spcPct val="90000"/>
              </a:lnSpc>
              <a:spcBef>
                <a:spcPts val="0"/>
              </a:spcBef>
              <a:spcAft>
                <a:spcPts val="0"/>
              </a:spcAft>
              <a:buSzPts val="2800"/>
              <a:buChar char="●"/>
            </a:pPr>
            <a:r>
              <a:rPr b="0" lang="en-US" sz="2800">
                <a:latin typeface="Century Gothic"/>
                <a:ea typeface="Century Gothic"/>
                <a:cs typeface="Century Gothic"/>
                <a:sym typeface="Century Gothic"/>
              </a:rPr>
              <a:t>Orijinal nüsha ofise ulaştığında, öğrenciyi </a:t>
            </a:r>
            <a:r>
              <a:rPr b="0" i="1" lang="en-US" sz="2800" u="sng">
                <a:latin typeface="Century Gothic"/>
                <a:ea typeface="Century Gothic"/>
                <a:cs typeface="Century Gothic"/>
                <a:sym typeface="Century Gothic"/>
              </a:rPr>
              <a:t>std.yeditepe.edu.tr </a:t>
            </a:r>
            <a:r>
              <a:rPr b="0" lang="en-US" sz="2800">
                <a:latin typeface="Century Gothic"/>
                <a:ea typeface="Century Gothic"/>
                <a:cs typeface="Century Gothic"/>
                <a:sym typeface="Century Gothic"/>
              </a:rPr>
              <a:t>e-maili üzerinden bilgi verilir ve transkriptini ofisten teslim alması istenir.</a:t>
            </a:r>
            <a:r>
              <a:rPr lang="en-US" sz="2800"/>
              <a:t> </a:t>
            </a:r>
            <a:endParaRPr/>
          </a:p>
        </p:txBody>
      </p:sp>
      <p:sp>
        <p:nvSpPr>
          <p:cNvPr id="735" name="Google Shape;735;p30"/>
          <p:cNvSpPr txBox="1"/>
          <p:nvPr>
            <p:ph idx="4" type="body"/>
          </p:nvPr>
        </p:nvSpPr>
        <p:spPr>
          <a:xfrm>
            <a:off x="4599900" y="1730250"/>
            <a:ext cx="2992200" cy="3192900"/>
          </a:xfrm>
          <a:prstGeom prst="rect">
            <a:avLst/>
          </a:prstGeom>
          <a:noFill/>
          <a:ln>
            <a:noFill/>
          </a:ln>
        </p:spPr>
        <p:txBody>
          <a:bodyPr anchorCtr="0" anchor="t" bIns="0" lIns="36000" spcFirstLastPara="1" rIns="0" wrap="square" tIns="0">
            <a:noAutofit/>
          </a:bodyPr>
          <a:lstStyle/>
          <a:p>
            <a:pPr indent="-406400" lvl="0" marL="457200" rtl="0" algn="l">
              <a:lnSpc>
                <a:spcPct val="90000"/>
              </a:lnSpc>
              <a:spcBef>
                <a:spcPts val="0"/>
              </a:spcBef>
              <a:spcAft>
                <a:spcPts val="0"/>
              </a:spcAft>
              <a:buSzPts val="2800"/>
              <a:buChar char="●"/>
            </a:pPr>
            <a:r>
              <a:rPr lang="en-US" sz="2800"/>
              <a:t>Transkript genellikle partner üniversite tarafından YEDİTEPE Erasmus Ofisine posta ile de gönderilebilir. </a:t>
            </a:r>
            <a:endParaRPr sz="28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gdb2adcb6f6_0_1787"/>
          <p:cNvSpPr txBox="1"/>
          <p:nvPr>
            <p:ph idx="1" type="body"/>
          </p:nvPr>
        </p:nvSpPr>
        <p:spPr>
          <a:xfrm>
            <a:off x="406792" y="438075"/>
            <a:ext cx="8087100" cy="5261400"/>
          </a:xfrm>
          <a:prstGeom prst="rect">
            <a:avLst/>
          </a:prstGeom>
          <a:noFill/>
          <a:ln>
            <a:noFill/>
          </a:ln>
        </p:spPr>
        <p:txBody>
          <a:bodyPr anchorCtr="0" anchor="t" bIns="45700" lIns="91425" spcFirstLastPara="1" rIns="91425" wrap="square" tIns="45700">
            <a:normAutofit lnSpcReduction="20000"/>
          </a:bodyPr>
          <a:lstStyle/>
          <a:p>
            <a:pPr indent="0" lvl="0" marL="0" rtl="0" algn="just">
              <a:lnSpc>
                <a:spcPct val="80000"/>
              </a:lnSpc>
              <a:spcBef>
                <a:spcPts val="0"/>
              </a:spcBef>
              <a:spcAft>
                <a:spcPts val="0"/>
              </a:spcAft>
              <a:buClr>
                <a:schemeClr val="dk1"/>
              </a:buClr>
              <a:buSzPts val="2400"/>
              <a:buNone/>
            </a:pPr>
            <a:r>
              <a:rPr b="1" lang="en-US" sz="3200">
                <a:solidFill>
                  <a:schemeClr val="dk1"/>
                </a:solidFill>
              </a:rPr>
              <a:t>4. </a:t>
            </a:r>
            <a:r>
              <a:rPr b="1" lang="en-US" sz="3200">
                <a:solidFill>
                  <a:schemeClr val="dk1"/>
                </a:solidFill>
              </a:rPr>
              <a:t>Katılımcı Anketi </a:t>
            </a:r>
            <a:endParaRPr b="1"/>
          </a:p>
          <a:p>
            <a:pPr indent="0" lvl="0" marL="0" rtl="0" algn="just">
              <a:lnSpc>
                <a:spcPct val="80000"/>
              </a:lnSpc>
              <a:spcBef>
                <a:spcPts val="0"/>
              </a:spcBef>
              <a:spcAft>
                <a:spcPts val="0"/>
              </a:spcAft>
              <a:buClr>
                <a:schemeClr val="dk1"/>
              </a:buClr>
              <a:buSzPts val="2400"/>
              <a:buNone/>
            </a:pPr>
            <a:r>
              <a:t/>
            </a:r>
            <a:endParaRPr sz="2400">
              <a:latin typeface="Calibri"/>
              <a:ea typeface="Calibri"/>
              <a:cs typeface="Calibri"/>
              <a:sym typeface="Calibri"/>
            </a:endParaRPr>
          </a:p>
          <a:p>
            <a:pPr indent="-228600" lvl="0" marL="228600" rtl="0" algn="just">
              <a:lnSpc>
                <a:spcPct val="80000"/>
              </a:lnSpc>
              <a:spcBef>
                <a:spcPts val="0"/>
              </a:spcBef>
              <a:spcAft>
                <a:spcPts val="0"/>
              </a:spcAft>
              <a:buClr>
                <a:schemeClr val="dk1"/>
              </a:buClr>
              <a:buSzPts val="2400"/>
              <a:buChar char="•"/>
            </a:pPr>
            <a:r>
              <a:rPr lang="en-US" sz="2400">
                <a:latin typeface="Calibri"/>
                <a:ea typeface="Calibri"/>
                <a:cs typeface="Calibri"/>
                <a:sym typeface="Calibri"/>
              </a:rPr>
              <a:t>Hareketliliğini tamamlayan öğrencilerin verileri </a:t>
            </a:r>
            <a:endParaRPr/>
          </a:p>
          <a:p>
            <a:pPr indent="-228600" lvl="0" marL="228600" rtl="0" algn="just">
              <a:lnSpc>
                <a:spcPct val="80000"/>
              </a:lnSpc>
              <a:spcBef>
                <a:spcPts val="0"/>
              </a:spcBef>
              <a:spcAft>
                <a:spcPts val="0"/>
              </a:spcAft>
              <a:buClr>
                <a:schemeClr val="dk1"/>
              </a:buClr>
              <a:buSzPts val="2400"/>
              <a:buChar char="•"/>
            </a:pPr>
            <a:r>
              <a:rPr b="1" lang="en-US" sz="2400">
                <a:latin typeface="Calibri"/>
                <a:ea typeface="Calibri"/>
                <a:cs typeface="Calibri"/>
                <a:sym typeface="Calibri"/>
              </a:rPr>
              <a:t>Avrupa Komisyonu</a:t>
            </a:r>
            <a:r>
              <a:rPr lang="en-US" sz="2400">
                <a:latin typeface="Calibri"/>
                <a:ea typeface="Calibri"/>
                <a:cs typeface="Calibri"/>
                <a:sym typeface="Calibri"/>
              </a:rPr>
              <a:t>’nun sistemine aktarılacaktır. </a:t>
            </a:r>
            <a:endParaRPr/>
          </a:p>
          <a:p>
            <a:pPr indent="0" lvl="0" marL="0" rtl="0" algn="just">
              <a:lnSpc>
                <a:spcPct val="80000"/>
              </a:lnSpc>
              <a:spcBef>
                <a:spcPts val="1000"/>
              </a:spcBef>
              <a:spcAft>
                <a:spcPts val="0"/>
              </a:spcAft>
              <a:buClr>
                <a:schemeClr val="dk1"/>
              </a:buClr>
              <a:buSzPts val="2400"/>
              <a:buNone/>
            </a:pPr>
            <a:r>
              <a:t/>
            </a:r>
            <a:endParaRPr sz="2400">
              <a:latin typeface="Calibri"/>
              <a:ea typeface="Calibri"/>
              <a:cs typeface="Calibri"/>
              <a:sym typeface="Calibri"/>
            </a:endParaRPr>
          </a:p>
          <a:p>
            <a:pPr indent="-228600" lvl="0" marL="228600" rtl="0" algn="just">
              <a:lnSpc>
                <a:spcPct val="80000"/>
              </a:lnSpc>
              <a:spcBef>
                <a:spcPts val="1000"/>
              </a:spcBef>
              <a:spcAft>
                <a:spcPts val="0"/>
              </a:spcAft>
              <a:buClr>
                <a:schemeClr val="dk1"/>
              </a:buClr>
              <a:buSzPts val="2400"/>
              <a:buChar char="•"/>
            </a:pPr>
            <a:r>
              <a:rPr lang="en-US" sz="2400">
                <a:latin typeface="Calibri"/>
                <a:ea typeface="Calibri"/>
                <a:cs typeface="Calibri"/>
                <a:sym typeface="Calibri"/>
              </a:rPr>
              <a:t>Sistem, verileri aktarılan öğrencilere otomatik olarak bir çevrim içi «</a:t>
            </a:r>
            <a:r>
              <a:rPr b="1" lang="en-US" sz="2400">
                <a:latin typeface="Calibri"/>
                <a:ea typeface="Calibri"/>
                <a:cs typeface="Calibri"/>
                <a:sym typeface="Calibri"/>
              </a:rPr>
              <a:t>Zorunlu Final Anketi</a:t>
            </a:r>
            <a:r>
              <a:rPr lang="en-US" sz="2400">
                <a:latin typeface="Calibri"/>
                <a:ea typeface="Calibri"/>
                <a:cs typeface="Calibri"/>
                <a:sym typeface="Calibri"/>
              </a:rPr>
              <a:t>» linki gönderecektir. </a:t>
            </a:r>
            <a:endParaRPr/>
          </a:p>
          <a:p>
            <a:pPr indent="0" lvl="0" marL="0" rtl="0" algn="just">
              <a:lnSpc>
                <a:spcPct val="80000"/>
              </a:lnSpc>
              <a:spcBef>
                <a:spcPts val="1000"/>
              </a:spcBef>
              <a:spcAft>
                <a:spcPts val="0"/>
              </a:spcAft>
              <a:buClr>
                <a:schemeClr val="dk1"/>
              </a:buClr>
              <a:buSzPts val="2400"/>
              <a:buNone/>
            </a:pPr>
            <a:r>
              <a:t/>
            </a:r>
            <a:endParaRPr sz="2400">
              <a:latin typeface="Calibri"/>
              <a:ea typeface="Calibri"/>
              <a:cs typeface="Calibri"/>
              <a:sym typeface="Calibri"/>
            </a:endParaRPr>
          </a:p>
          <a:p>
            <a:pPr indent="-228600" lvl="0" marL="228600" rtl="0" algn="just">
              <a:lnSpc>
                <a:spcPct val="80000"/>
              </a:lnSpc>
              <a:spcBef>
                <a:spcPts val="1000"/>
              </a:spcBef>
              <a:spcAft>
                <a:spcPts val="0"/>
              </a:spcAft>
              <a:buClr>
                <a:schemeClr val="dk1"/>
              </a:buClr>
              <a:buSzPts val="2400"/>
              <a:buChar char="•"/>
            </a:pPr>
            <a:r>
              <a:rPr lang="en-US" sz="2400">
                <a:latin typeface="Calibri"/>
                <a:ea typeface="Calibri"/>
                <a:cs typeface="Calibri"/>
                <a:sym typeface="Calibri"/>
              </a:rPr>
              <a:t>Zorunlu Final Anketi, isminden anlaşılacağı gibi zorunludur. Tamamlandıktan sonra bir kopyası Turna Porta’a yüklenmelidir. </a:t>
            </a:r>
            <a:endParaRPr b="1" sz="2400" u="sng">
              <a:solidFill>
                <a:srgbClr val="00B050"/>
              </a:solidFill>
              <a:latin typeface="Calibri"/>
              <a:ea typeface="Calibri"/>
              <a:cs typeface="Calibri"/>
              <a:sym typeface="Calibri"/>
            </a:endParaRPr>
          </a:p>
          <a:p>
            <a:pPr indent="0" lvl="0" marL="0" rtl="0" algn="just">
              <a:lnSpc>
                <a:spcPct val="80000"/>
              </a:lnSpc>
              <a:spcBef>
                <a:spcPts val="1000"/>
              </a:spcBef>
              <a:spcAft>
                <a:spcPts val="0"/>
              </a:spcAft>
              <a:buClr>
                <a:srgbClr val="BFBFBF"/>
              </a:buClr>
              <a:buSzPts val="2400"/>
              <a:buNone/>
            </a:pPr>
            <a:r>
              <a:t/>
            </a:r>
            <a:endParaRPr b="1" sz="2400" u="sng">
              <a:solidFill>
                <a:srgbClr val="C394A6"/>
              </a:solidFill>
              <a:latin typeface="Calibri"/>
              <a:ea typeface="Calibri"/>
              <a:cs typeface="Calibri"/>
              <a:sym typeface="Calibri"/>
            </a:endParaRPr>
          </a:p>
          <a:p>
            <a:pPr indent="0" lvl="0" marL="0" rtl="0" algn="just">
              <a:lnSpc>
                <a:spcPct val="80000"/>
              </a:lnSpc>
              <a:spcBef>
                <a:spcPts val="1000"/>
              </a:spcBef>
              <a:spcAft>
                <a:spcPts val="0"/>
              </a:spcAft>
              <a:buClr>
                <a:srgbClr val="BFBFBF"/>
              </a:buClr>
              <a:buSzPts val="2400"/>
              <a:buNone/>
            </a:pPr>
            <a:r>
              <a:rPr b="1" lang="en-US" sz="2400" u="sng">
                <a:solidFill>
                  <a:srgbClr val="C394A6"/>
                </a:solidFill>
                <a:latin typeface="Calibri"/>
                <a:ea typeface="Calibri"/>
                <a:cs typeface="Calibri"/>
                <a:sym typeface="Calibri"/>
              </a:rPr>
              <a:t>ÖNEMLİ</a:t>
            </a:r>
            <a:r>
              <a:rPr b="1" lang="en-US" sz="2400">
                <a:solidFill>
                  <a:srgbClr val="C394A6"/>
                </a:solidFill>
                <a:latin typeface="Calibri"/>
                <a:ea typeface="Calibri"/>
                <a:cs typeface="Calibri"/>
                <a:sym typeface="Calibri"/>
              </a:rPr>
              <a:t>: </a:t>
            </a:r>
            <a:r>
              <a:rPr lang="en-US" sz="2400">
                <a:latin typeface="Calibri"/>
                <a:ea typeface="Calibri"/>
                <a:cs typeface="Calibri"/>
                <a:sym typeface="Calibri"/>
              </a:rPr>
              <a:t>Verilerinizin sisteme aktarılabilmesi için belgelerinizi eksiksiz ve hatasız olarak TURNA PORTALA yüklenmesi gerekmektedir.</a:t>
            </a:r>
            <a:endParaRPr/>
          </a:p>
          <a:p>
            <a:pPr indent="-76200" lvl="0" marL="228600" rtl="0" algn="l">
              <a:lnSpc>
                <a:spcPct val="90000"/>
              </a:lnSpc>
              <a:spcBef>
                <a:spcPts val="1000"/>
              </a:spcBef>
              <a:spcAft>
                <a:spcPts val="0"/>
              </a:spcAft>
              <a:buClr>
                <a:schemeClr val="dk1"/>
              </a:buClr>
              <a:buSzPts val="2400"/>
              <a:buNone/>
            </a:pPr>
            <a:r>
              <a:t/>
            </a:r>
            <a:endParaRPr sz="2400"/>
          </a:p>
          <a:p>
            <a:pPr indent="-76200" lvl="0" marL="228600" rtl="0" algn="just">
              <a:lnSpc>
                <a:spcPct val="90000"/>
              </a:lnSpc>
              <a:spcBef>
                <a:spcPts val="1000"/>
              </a:spcBef>
              <a:spcAft>
                <a:spcPts val="0"/>
              </a:spcAft>
              <a:buClr>
                <a:schemeClr val="dk1"/>
              </a:buClr>
              <a:buSzPts val="2400"/>
              <a:buNone/>
            </a:pPr>
            <a:r>
              <a:t/>
            </a:r>
            <a:endParaRPr sz="2400"/>
          </a:p>
        </p:txBody>
      </p:sp>
      <p:sp>
        <p:nvSpPr>
          <p:cNvPr id="742" name="Google Shape;742;gdb2adcb6f6_0_1787"/>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descr="agreement icon ile ilgili gÃ¶rsel sonucu" id="743" name="Google Shape;743;gdb2adcb6f6_0_1787"/>
          <p:cNvPicPr preferRelativeResize="0"/>
          <p:nvPr/>
        </p:nvPicPr>
        <p:blipFill rotWithShape="1">
          <a:blip r:embed="rId3">
            <a:alphaModFix/>
          </a:blip>
          <a:srcRect b="0" l="0" r="0" t="0"/>
          <a:stretch/>
        </p:blipFill>
        <p:spPr>
          <a:xfrm>
            <a:off x="9642971" y="3748091"/>
            <a:ext cx="2411334" cy="241133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gdb2adcb6f6_0_1421"/>
          <p:cNvSpPr txBox="1"/>
          <p:nvPr>
            <p:ph idx="1" type="body"/>
          </p:nvPr>
        </p:nvSpPr>
        <p:spPr>
          <a:xfrm>
            <a:off x="389825" y="433900"/>
            <a:ext cx="8087100" cy="5261400"/>
          </a:xfrm>
          <a:prstGeom prst="rect">
            <a:avLst/>
          </a:prstGeom>
          <a:noFill/>
          <a:ln>
            <a:noFill/>
          </a:ln>
        </p:spPr>
        <p:txBody>
          <a:bodyPr anchorCtr="0" anchor="t" bIns="45700" lIns="91425" spcFirstLastPara="1" rIns="91425" wrap="square" tIns="45700">
            <a:normAutofit/>
          </a:bodyPr>
          <a:lstStyle/>
          <a:p>
            <a:pPr indent="0" lvl="0" marL="0" rtl="0" algn="just">
              <a:lnSpc>
                <a:spcPct val="80000"/>
              </a:lnSpc>
              <a:spcBef>
                <a:spcPts val="1000"/>
              </a:spcBef>
              <a:spcAft>
                <a:spcPts val="0"/>
              </a:spcAft>
              <a:buClr>
                <a:srgbClr val="BFBFBF"/>
              </a:buClr>
              <a:buSzPts val="2400"/>
              <a:buNone/>
            </a:pPr>
            <a:r>
              <a:rPr b="1" lang="en-US" sz="2800">
                <a:solidFill>
                  <a:srgbClr val="C394A6"/>
                </a:solidFill>
              </a:rPr>
              <a:t>Ders intibakı için</a:t>
            </a:r>
            <a:r>
              <a:rPr b="1" lang="en-US" sz="2800"/>
              <a:t>: </a:t>
            </a:r>
            <a:endParaRPr b="1" sz="2800"/>
          </a:p>
          <a:p>
            <a:pPr indent="0" lvl="0" marL="0" rtl="0" algn="just">
              <a:lnSpc>
                <a:spcPct val="80000"/>
              </a:lnSpc>
              <a:spcBef>
                <a:spcPts val="1000"/>
              </a:spcBef>
              <a:spcAft>
                <a:spcPts val="0"/>
              </a:spcAft>
              <a:buClr>
                <a:srgbClr val="BFBFBF"/>
              </a:buClr>
              <a:buSzPts val="2400"/>
              <a:buNone/>
            </a:pPr>
            <a:r>
              <a:t/>
            </a:r>
            <a:endParaRPr sz="2400"/>
          </a:p>
          <a:p>
            <a:pPr indent="0" lvl="0" marL="0" rtl="0" algn="just">
              <a:lnSpc>
                <a:spcPct val="80000"/>
              </a:lnSpc>
              <a:spcBef>
                <a:spcPts val="1000"/>
              </a:spcBef>
              <a:spcAft>
                <a:spcPts val="0"/>
              </a:spcAft>
              <a:buClr>
                <a:srgbClr val="BFBFBF"/>
              </a:buClr>
              <a:buSzPts val="2400"/>
              <a:buNone/>
            </a:pPr>
            <a:r>
              <a:rPr lang="en-US" sz="2400"/>
              <a:t>Partner üniversiteden alınan transkript ve learning agreement for studies belgesini (tüm alanları) ders intibakı için Fakülte/Enstitü/Yüksekokul sekreterliğine teslim ediniz. </a:t>
            </a:r>
            <a:endParaRPr sz="2400"/>
          </a:p>
          <a:p>
            <a:pPr indent="0" lvl="0" marL="0" rtl="0" algn="just">
              <a:lnSpc>
                <a:spcPct val="80000"/>
              </a:lnSpc>
              <a:spcBef>
                <a:spcPts val="1000"/>
              </a:spcBef>
              <a:spcAft>
                <a:spcPts val="0"/>
              </a:spcAft>
              <a:buClr>
                <a:srgbClr val="BFBFBF"/>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a:p>
            <a:pPr indent="0" lvl="0" marL="0" rtl="0" algn="just">
              <a:lnSpc>
                <a:spcPct val="80000"/>
              </a:lnSpc>
              <a:spcBef>
                <a:spcPts val="0"/>
              </a:spcBef>
              <a:spcAft>
                <a:spcPts val="0"/>
              </a:spcAft>
              <a:buClr>
                <a:schemeClr val="dk1"/>
              </a:buClr>
              <a:buSzPts val="2400"/>
              <a:buFont typeface="Arial"/>
              <a:buNone/>
            </a:pPr>
            <a:r>
              <a:rPr b="1" lang="en-US" sz="2400">
                <a:solidFill>
                  <a:srgbClr val="C394A6"/>
                </a:solidFill>
              </a:rPr>
              <a:t>DİĞER </a:t>
            </a:r>
            <a:endParaRPr b="1"/>
          </a:p>
          <a:p>
            <a:pPr indent="0" lvl="0" marL="0" rtl="0" algn="just">
              <a:lnSpc>
                <a:spcPct val="80000"/>
              </a:lnSpc>
              <a:spcBef>
                <a:spcPts val="0"/>
              </a:spcBef>
              <a:spcAft>
                <a:spcPts val="0"/>
              </a:spcAft>
              <a:buClr>
                <a:schemeClr val="dk1"/>
              </a:buClr>
              <a:buSzPts val="2400"/>
              <a:buNone/>
            </a:pPr>
            <a:r>
              <a:t/>
            </a:r>
            <a:endParaRPr sz="2400">
              <a:latin typeface="Calibri"/>
              <a:ea typeface="Calibri"/>
              <a:cs typeface="Calibri"/>
              <a:sym typeface="Calibri"/>
            </a:endParaRPr>
          </a:p>
          <a:p>
            <a:pPr indent="-381000" lvl="0" marL="457200" rtl="0" algn="just">
              <a:lnSpc>
                <a:spcPct val="80000"/>
              </a:lnSpc>
              <a:spcBef>
                <a:spcPts val="1000"/>
              </a:spcBef>
              <a:spcAft>
                <a:spcPts val="0"/>
              </a:spcAft>
              <a:buSzPts val="2400"/>
              <a:buChar char="•"/>
            </a:pPr>
            <a:r>
              <a:rPr b="1" lang="en-US" sz="2400" u="sng"/>
              <a:t>Tüm belge ve prosedürler tamamlandıktan sonra kalan hibe ödemeleri başlar.</a:t>
            </a:r>
            <a:endParaRPr b="1" sz="2400" u="sng"/>
          </a:p>
        </p:txBody>
      </p:sp>
      <p:sp>
        <p:nvSpPr>
          <p:cNvPr id="750" name="Google Shape;750;gdb2adcb6f6_0_1421"/>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agreement icon ile ilgili gÃ¶rsel sonucu" id="751" name="Google Shape;751;gdb2adcb6f6_0_1421"/>
          <p:cNvPicPr preferRelativeResize="0"/>
          <p:nvPr/>
        </p:nvPicPr>
        <p:blipFill rotWithShape="1">
          <a:blip r:embed="rId3">
            <a:alphaModFix/>
          </a:blip>
          <a:srcRect b="0" l="0" r="0" t="0"/>
          <a:stretch/>
        </p:blipFill>
        <p:spPr>
          <a:xfrm>
            <a:off x="9642971" y="3748091"/>
            <a:ext cx="2411334" cy="241133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g2dde533688d_0_0"/>
          <p:cNvSpPr txBox="1"/>
          <p:nvPr>
            <p:ph type="title"/>
          </p:nvPr>
        </p:nvSpPr>
        <p:spPr>
          <a:xfrm>
            <a:off x="830127" y="691751"/>
            <a:ext cx="4584300" cy="540000"/>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SzPts val="3600"/>
              <a:buNone/>
            </a:pPr>
            <a:r>
              <a:rPr lang="en-US"/>
              <a:t>HİBELER</a:t>
            </a:r>
            <a:endParaRPr/>
          </a:p>
        </p:txBody>
      </p:sp>
      <p:sp>
        <p:nvSpPr>
          <p:cNvPr id="758" name="Google Shape;758;g2dde533688d_0_0"/>
          <p:cNvSpPr txBox="1"/>
          <p:nvPr>
            <p:ph idx="12" type="sldNum"/>
          </p:nvPr>
        </p:nvSpPr>
        <p:spPr>
          <a:xfrm>
            <a:off x="641478" y="6057923"/>
            <a:ext cx="394200"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759" name="Google Shape;759;g2dde533688d_0_0"/>
          <p:cNvPicPr preferRelativeResize="0"/>
          <p:nvPr/>
        </p:nvPicPr>
        <p:blipFill rotWithShape="1">
          <a:blip r:embed="rId3">
            <a:alphaModFix/>
          </a:blip>
          <a:srcRect b="27861" l="27181" r="28527" t="38409"/>
          <a:stretch/>
        </p:blipFill>
        <p:spPr>
          <a:xfrm>
            <a:off x="860101" y="1584008"/>
            <a:ext cx="9108652" cy="38998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db1528cec9_0_353"/>
          <p:cNvSpPr txBox="1"/>
          <p:nvPr>
            <p:ph idx="1" type="body"/>
          </p:nvPr>
        </p:nvSpPr>
        <p:spPr>
          <a:xfrm>
            <a:off x="458925" y="1339068"/>
            <a:ext cx="5512385" cy="728663"/>
          </a:xfrm>
          <a:prstGeom prst="rect">
            <a:avLst/>
          </a:prstGeom>
          <a:solidFill>
            <a:schemeClr val="accent1">
              <a:alpha val="60000"/>
            </a:schemeClr>
          </a:solidFill>
          <a:ln>
            <a:noFill/>
          </a:ln>
        </p:spPr>
        <p:txBody>
          <a:bodyPr anchorCtr="0" anchor="ctr" bIns="45700" lIns="396000"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en-US"/>
              <a:t>Faaliyet öncesi </a:t>
            </a:r>
            <a:endParaRPr b="1"/>
          </a:p>
        </p:txBody>
      </p:sp>
      <p:sp>
        <p:nvSpPr>
          <p:cNvPr id="277" name="Google Shape;277;gdb1528cec9_0_353"/>
          <p:cNvSpPr txBox="1"/>
          <p:nvPr>
            <p:ph type="title"/>
          </p:nvPr>
        </p:nvSpPr>
        <p:spPr>
          <a:xfrm>
            <a:off x="458800" y="2229000"/>
            <a:ext cx="5512510" cy="2400000"/>
          </a:xfrm>
          <a:prstGeom prst="rect">
            <a:avLst/>
          </a:prstGeom>
          <a:solidFill>
            <a:schemeClr val="lt1">
              <a:alpha val="48235"/>
            </a:schemeClr>
          </a:solidFill>
          <a:ln>
            <a:noFill/>
          </a:ln>
        </p:spPr>
        <p:txBody>
          <a:bodyPr anchorCtr="0" anchor="ctr" bIns="0" lIns="396000" spcFirstLastPara="1" rIns="0" wrap="square" tIns="0">
            <a:noAutofit/>
          </a:bodyPr>
          <a:lstStyle/>
          <a:p>
            <a:pPr indent="-406400" lvl="0" marL="457200" rtl="0" algn="l">
              <a:lnSpc>
                <a:spcPct val="85000"/>
              </a:lnSpc>
              <a:spcBef>
                <a:spcPts val="0"/>
              </a:spcBef>
              <a:spcAft>
                <a:spcPts val="0"/>
              </a:spcAft>
              <a:buSzPts val="2800"/>
              <a:buChar char="●"/>
            </a:pPr>
            <a:r>
              <a:rPr lang="en-US" sz="2800"/>
              <a:t>Nominasyon </a:t>
            </a:r>
            <a:endParaRPr sz="2800"/>
          </a:p>
          <a:p>
            <a:pPr indent="0" lvl="0" marL="0" rtl="0" algn="l">
              <a:lnSpc>
                <a:spcPct val="85000"/>
              </a:lnSpc>
              <a:spcBef>
                <a:spcPts val="0"/>
              </a:spcBef>
              <a:spcAft>
                <a:spcPts val="0"/>
              </a:spcAft>
              <a:buSzPts val="5500"/>
              <a:buNone/>
            </a:pPr>
            <a:r>
              <a:rPr i="1" lang="en-US" sz="2700"/>
              <a:t>(Aday gösterilme ve Başvuru)</a:t>
            </a:r>
            <a:endParaRPr i="1" sz="2700"/>
          </a:p>
          <a:p>
            <a:pPr indent="-406400" lvl="0" marL="457200" rtl="0" algn="l">
              <a:lnSpc>
                <a:spcPct val="85000"/>
              </a:lnSpc>
              <a:spcBef>
                <a:spcPts val="0"/>
              </a:spcBef>
              <a:spcAft>
                <a:spcPts val="0"/>
              </a:spcAft>
              <a:buSzPts val="2800"/>
              <a:buChar char="●"/>
            </a:pPr>
            <a:r>
              <a:rPr lang="en-US" sz="2800"/>
              <a:t>Pasaport – vize</a:t>
            </a:r>
            <a:endParaRPr sz="2800"/>
          </a:p>
          <a:p>
            <a:pPr indent="-406400" lvl="0" marL="457200" rtl="0" algn="l">
              <a:lnSpc>
                <a:spcPct val="85000"/>
              </a:lnSpc>
              <a:spcBef>
                <a:spcPts val="0"/>
              </a:spcBef>
              <a:spcAft>
                <a:spcPts val="0"/>
              </a:spcAft>
              <a:buSzPts val="2800"/>
              <a:buChar char="●"/>
            </a:pPr>
            <a:r>
              <a:rPr lang="en-US" sz="2800"/>
              <a:t>Yeditepe İşlemleri</a:t>
            </a:r>
            <a:br>
              <a:rPr lang="en-US" sz="2800"/>
            </a:br>
            <a:r>
              <a:rPr lang="en-US" sz="2800"/>
              <a:t>Hibe Sözleşmesi </a:t>
            </a:r>
            <a:endParaRPr sz="2800"/>
          </a:p>
        </p:txBody>
      </p:sp>
      <p:pic>
        <p:nvPicPr>
          <p:cNvPr id="278" name="Google Shape;278;gdb1528cec9_0_353"/>
          <p:cNvPicPr preferRelativeResize="0"/>
          <p:nvPr/>
        </p:nvPicPr>
        <p:blipFill rotWithShape="1">
          <a:blip r:embed="rId3">
            <a:alphaModFix/>
          </a:blip>
          <a:srcRect b="0" l="0" r="0" t="0"/>
          <a:stretch/>
        </p:blipFill>
        <p:spPr>
          <a:xfrm>
            <a:off x="6339321" y="810496"/>
            <a:ext cx="4846205" cy="45633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g125f4859f08_0_0"/>
          <p:cNvSpPr txBox="1"/>
          <p:nvPr/>
        </p:nvSpPr>
        <p:spPr>
          <a:xfrm>
            <a:off x="830127" y="-133880"/>
            <a:ext cx="6124500" cy="1001400"/>
          </a:xfrm>
          <a:prstGeom prst="rect">
            <a:avLst/>
          </a:prstGeom>
          <a:noFill/>
          <a:ln>
            <a:noFill/>
          </a:ln>
        </p:spPr>
        <p:txBody>
          <a:bodyPr anchorCtr="0" anchor="b" bIns="0" lIns="36000" spcFirstLastPara="1" rIns="0" wrap="square" tIns="0">
            <a:normAutofit/>
          </a:bodyPr>
          <a:lstStyle/>
          <a:p>
            <a:pPr indent="0" lvl="0" marL="0" marR="0" rtl="0" algn="l">
              <a:lnSpc>
                <a:spcPct val="90000"/>
              </a:lnSpc>
              <a:spcBef>
                <a:spcPts val="0"/>
              </a:spcBef>
              <a:spcAft>
                <a:spcPts val="0"/>
              </a:spcAft>
              <a:buClr>
                <a:srgbClr val="3F5779"/>
              </a:buClr>
              <a:buSzPts val="3600"/>
              <a:buFont typeface="Calibri"/>
              <a:buNone/>
            </a:pPr>
            <a:r>
              <a:rPr b="1" i="0" lang="en-US" sz="3600" u="none" cap="none" strike="noStrike">
                <a:solidFill>
                  <a:srgbClr val="3F5779"/>
                </a:solidFill>
                <a:latin typeface="Calibri"/>
                <a:ea typeface="Calibri"/>
                <a:cs typeface="Calibri"/>
                <a:sym typeface="Calibri"/>
              </a:rPr>
              <a:t>Hibe Hesaplamaları - Ödemeleri </a:t>
            </a:r>
            <a:endParaRPr b="1" i="0" sz="3600" u="none" cap="none" strike="noStrike">
              <a:solidFill>
                <a:srgbClr val="3F5779"/>
              </a:solidFill>
              <a:latin typeface="Calibri"/>
              <a:ea typeface="Calibri"/>
              <a:cs typeface="Calibri"/>
              <a:sym typeface="Calibri"/>
            </a:endParaRPr>
          </a:p>
        </p:txBody>
      </p:sp>
      <p:sp>
        <p:nvSpPr>
          <p:cNvPr id="766" name="Google Shape;766;g125f4859f08_0_0"/>
          <p:cNvSpPr txBox="1"/>
          <p:nvPr/>
        </p:nvSpPr>
        <p:spPr>
          <a:xfrm>
            <a:off x="486500" y="1081450"/>
            <a:ext cx="8314500" cy="4762500"/>
          </a:xfrm>
          <a:prstGeom prst="rect">
            <a:avLst/>
          </a:prstGeom>
          <a:noFill/>
          <a:ln>
            <a:noFill/>
          </a:ln>
        </p:spPr>
        <p:txBody>
          <a:bodyPr anchorCtr="0" anchor="t" bIns="0" lIns="36000" spcFirstLastPara="1" rIns="0" wrap="square" tIns="0">
            <a:normAutofit fontScale="85000" lnSpcReduction="10000"/>
          </a:bodyPr>
          <a:lstStyle/>
          <a:p>
            <a:pPr indent="-335279" lvl="0" marL="457200" marR="0" rtl="0" algn="just">
              <a:lnSpc>
                <a:spcPct val="115000"/>
              </a:lnSpc>
              <a:spcBef>
                <a:spcPts val="0"/>
              </a:spcBef>
              <a:spcAft>
                <a:spcPts val="0"/>
              </a:spcAft>
              <a:buClr>
                <a:srgbClr val="D7B7C3"/>
              </a:buClr>
              <a:buSzPct val="100000"/>
              <a:buFont typeface="Noto Sans Symbols"/>
              <a:buChar char="▪"/>
            </a:pPr>
            <a:r>
              <a:rPr b="0" i="0" lang="en-US" sz="2400" u="sng" cap="none" strike="noStrike">
                <a:solidFill>
                  <a:srgbClr val="3F5779"/>
                </a:solidFill>
                <a:latin typeface="Calibri"/>
                <a:ea typeface="Calibri"/>
                <a:cs typeface="Calibri"/>
                <a:sym typeface="Calibri"/>
              </a:rPr>
              <a:t>Hibe sözleşmesinde belirtilen hibe miktarı öğrencilerin yerleştiği partner üniversitelerin akademik takvimleri göz önünde bulundurularak hesaplanır. </a:t>
            </a:r>
            <a:r>
              <a:rPr b="1" i="0" lang="en-US" sz="2400" u="sng" cap="none" strike="noStrike">
                <a:solidFill>
                  <a:srgbClr val="3F5779"/>
                </a:solidFill>
                <a:latin typeface="Calibri"/>
                <a:ea typeface="Calibri"/>
                <a:cs typeface="Calibri"/>
                <a:sym typeface="Calibri"/>
              </a:rPr>
              <a:t>Akademik takvimlerin ders başlangıç tarihi ve final sınavlarının bitiş günü baz alınır. </a:t>
            </a:r>
            <a:r>
              <a:rPr b="0" i="0" lang="en-US" sz="2400" u="sng" cap="none" strike="noStrike">
                <a:solidFill>
                  <a:srgbClr val="3F5779"/>
                </a:solidFill>
                <a:latin typeface="Calibri"/>
                <a:ea typeface="Calibri"/>
                <a:cs typeface="Calibri"/>
                <a:sym typeface="Calibri"/>
              </a:rPr>
              <a:t>Varsa oryantasyon günleri için </a:t>
            </a:r>
            <a:r>
              <a:rPr b="1" i="0" lang="en-US" sz="2400" u="sng" cap="none" strike="noStrike">
                <a:solidFill>
                  <a:srgbClr val="3F5779"/>
                </a:solidFill>
                <a:latin typeface="Calibri"/>
                <a:ea typeface="Calibri"/>
                <a:cs typeface="Calibri"/>
                <a:sym typeface="Calibri"/>
              </a:rPr>
              <a:t>en fazla yedi gün </a:t>
            </a:r>
            <a:r>
              <a:rPr b="0" i="0" lang="en-US" sz="2400" u="sng" cap="none" strike="noStrike">
                <a:solidFill>
                  <a:srgbClr val="3F5779"/>
                </a:solidFill>
                <a:latin typeface="Calibri"/>
                <a:ea typeface="Calibri"/>
                <a:cs typeface="Calibri"/>
                <a:sym typeface="Calibri"/>
              </a:rPr>
              <a:t>toplam süreye dahil edilir. Eğer sınav tarihleri net olarak belirtilmiyorsa final sınavları için ders bitiş tarihinden sonra </a:t>
            </a:r>
            <a:r>
              <a:rPr b="1" i="0" lang="en-US" sz="2400" u="sng" cap="none" strike="noStrike">
                <a:solidFill>
                  <a:srgbClr val="3F5779"/>
                </a:solidFill>
                <a:latin typeface="Calibri"/>
                <a:ea typeface="Calibri"/>
                <a:cs typeface="Calibri"/>
                <a:sym typeface="Calibri"/>
              </a:rPr>
              <a:t>iki haftalık süre</a:t>
            </a:r>
            <a:r>
              <a:rPr b="0" i="0" lang="en-US" sz="2400" u="sng" cap="none" strike="noStrike">
                <a:solidFill>
                  <a:srgbClr val="3F5779"/>
                </a:solidFill>
                <a:latin typeface="Calibri"/>
                <a:ea typeface="Calibri"/>
                <a:cs typeface="Calibri"/>
                <a:sym typeface="Calibri"/>
              </a:rPr>
              <a:t> verilir. Bütünleme sınavları süresi için hibe verilmez. </a:t>
            </a:r>
            <a:endParaRPr b="0" i="0" sz="2400" u="sng" cap="none" strike="noStrike">
              <a:solidFill>
                <a:srgbClr val="3F5779"/>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ct val="100000"/>
              <a:buFont typeface="Century Gothic"/>
              <a:buNone/>
            </a:pPr>
            <a:r>
              <a:t/>
            </a:r>
            <a:endParaRPr b="0" i="0" sz="2400" u="none" cap="none" strike="noStrike">
              <a:solidFill>
                <a:srgbClr val="3F5779"/>
              </a:solidFill>
              <a:latin typeface="Calibri"/>
              <a:ea typeface="Calibri"/>
              <a:cs typeface="Calibri"/>
              <a:sym typeface="Calibri"/>
            </a:endParaRPr>
          </a:p>
          <a:p>
            <a:pPr indent="-161925" lvl="0" marL="216000" marR="0" rtl="0" algn="just">
              <a:lnSpc>
                <a:spcPct val="150000"/>
              </a:lnSpc>
              <a:spcBef>
                <a:spcPts val="0"/>
              </a:spcBef>
              <a:spcAft>
                <a:spcPts val="0"/>
              </a:spcAft>
              <a:buClr>
                <a:srgbClr val="D7B7C3"/>
              </a:buClr>
              <a:buSzPct val="125000"/>
              <a:buFont typeface="Noto Sans Symbols"/>
              <a:buChar char="▪"/>
            </a:pPr>
            <a:r>
              <a:rPr b="0" i="0" lang="en-US" sz="2400" u="none" cap="none" strike="noStrike">
                <a:solidFill>
                  <a:srgbClr val="3F5779"/>
                </a:solidFill>
                <a:latin typeface="Calibri"/>
                <a:ea typeface="Calibri"/>
                <a:cs typeface="Calibri"/>
                <a:sym typeface="Calibri"/>
              </a:rPr>
              <a:t>(Aylık hibe / 30)*Gün sayısı= toplam hibe</a:t>
            </a:r>
            <a:endParaRPr b="0" i="0" sz="1800" u="none" cap="none" strike="noStrike">
              <a:solidFill>
                <a:srgbClr val="3F5779"/>
              </a:solidFill>
              <a:latin typeface="Calibri"/>
              <a:ea typeface="Calibri"/>
              <a:cs typeface="Calibri"/>
              <a:sym typeface="Calibri"/>
            </a:endParaRPr>
          </a:p>
          <a:p>
            <a:pPr indent="-161925" lvl="0" marL="216000" marR="0" rtl="0" algn="just">
              <a:lnSpc>
                <a:spcPct val="150000"/>
              </a:lnSpc>
              <a:spcBef>
                <a:spcPts val="0"/>
              </a:spcBef>
              <a:spcAft>
                <a:spcPts val="0"/>
              </a:spcAft>
              <a:buClr>
                <a:srgbClr val="D7B7C3"/>
              </a:buClr>
              <a:buSzPct val="125000"/>
              <a:buFont typeface="Noto Sans Symbols"/>
              <a:buChar char="▪"/>
            </a:pPr>
            <a:r>
              <a:rPr b="0" i="0" lang="en-US" sz="2400" u="none" cap="none" strike="noStrike">
                <a:solidFill>
                  <a:srgbClr val="3F5779"/>
                </a:solidFill>
                <a:latin typeface="Calibri"/>
                <a:ea typeface="Calibri"/>
                <a:cs typeface="Calibri"/>
                <a:sym typeface="Calibri"/>
              </a:rPr>
              <a:t>Örn: (600/30=20)*120= 2400 Euro</a:t>
            </a:r>
            <a:endParaRPr b="0" i="0" sz="1800" u="none" cap="none" strike="noStrike">
              <a:solidFill>
                <a:srgbClr val="3F5779"/>
              </a:solidFill>
              <a:latin typeface="Calibri"/>
              <a:ea typeface="Calibri"/>
              <a:cs typeface="Calibri"/>
              <a:sym typeface="Calibri"/>
            </a:endParaRPr>
          </a:p>
          <a:p>
            <a:pPr indent="-161925" lvl="0" marL="216000" marR="0" rtl="0" algn="just">
              <a:lnSpc>
                <a:spcPct val="150000"/>
              </a:lnSpc>
              <a:spcBef>
                <a:spcPts val="0"/>
              </a:spcBef>
              <a:spcAft>
                <a:spcPts val="0"/>
              </a:spcAft>
              <a:buClr>
                <a:srgbClr val="D7B7C3"/>
              </a:buClr>
              <a:buSzPct val="125000"/>
              <a:buFont typeface="Noto Sans Symbols"/>
              <a:buChar char="▪"/>
            </a:pPr>
            <a:r>
              <a:rPr b="0" i="0" lang="en-US" sz="2400" u="none" cap="none" strike="noStrike">
                <a:solidFill>
                  <a:srgbClr val="3F5779"/>
                </a:solidFill>
                <a:latin typeface="Calibri"/>
                <a:ea typeface="Calibri"/>
                <a:cs typeface="Calibri"/>
                <a:sym typeface="Calibri"/>
              </a:rPr>
              <a:t>İlk ödeme : toplam hibenin %80i</a:t>
            </a:r>
            <a:endParaRPr b="0" i="0" sz="1800" u="none" cap="none" strike="noStrike">
              <a:solidFill>
                <a:srgbClr val="3F5779"/>
              </a:solidFill>
              <a:latin typeface="Calibri"/>
              <a:ea typeface="Calibri"/>
              <a:cs typeface="Calibri"/>
              <a:sym typeface="Calibri"/>
            </a:endParaRPr>
          </a:p>
          <a:p>
            <a:pPr indent="-161925" lvl="0" marL="216000" marR="0" rtl="0" algn="just">
              <a:lnSpc>
                <a:spcPct val="150000"/>
              </a:lnSpc>
              <a:spcBef>
                <a:spcPts val="0"/>
              </a:spcBef>
              <a:spcAft>
                <a:spcPts val="0"/>
              </a:spcAft>
              <a:buClr>
                <a:srgbClr val="D7B7C3"/>
              </a:buClr>
              <a:buSzPct val="125000"/>
              <a:buFont typeface="Noto Sans Symbols"/>
              <a:buChar char="▪"/>
            </a:pPr>
            <a:r>
              <a:rPr b="0" i="0" lang="en-US" sz="2400" u="none" cap="none" strike="noStrike">
                <a:solidFill>
                  <a:srgbClr val="3F5779"/>
                </a:solidFill>
                <a:latin typeface="Calibri"/>
                <a:ea typeface="Calibri"/>
                <a:cs typeface="Calibri"/>
                <a:sym typeface="Calibri"/>
              </a:rPr>
              <a:t>İkinci ödeme: döndükten sonra ilk ödenen miktar ile toplam hak edilen miktar arasındaki fark</a:t>
            </a:r>
            <a:endParaRPr b="0" i="0" sz="1800" u="none" cap="none" strike="noStrike">
              <a:solidFill>
                <a:srgbClr val="3F5779"/>
              </a:solidFill>
              <a:latin typeface="Calibri"/>
              <a:ea typeface="Calibri"/>
              <a:cs typeface="Calibri"/>
              <a:sym typeface="Calibri"/>
            </a:endParaRPr>
          </a:p>
          <a:p>
            <a:pPr indent="0" lvl="0" marL="111126" marR="0" rtl="0" algn="l">
              <a:lnSpc>
                <a:spcPct val="90000"/>
              </a:lnSpc>
              <a:spcBef>
                <a:spcPts val="600"/>
              </a:spcBef>
              <a:spcAft>
                <a:spcPts val="0"/>
              </a:spcAft>
              <a:buClr>
                <a:schemeClr val="dk1"/>
              </a:buClr>
              <a:buSzPct val="100000"/>
              <a:buFont typeface="Century Gothic"/>
              <a:buNone/>
            </a:pPr>
            <a:r>
              <a:t/>
            </a:r>
            <a:endParaRPr b="0" i="0" sz="1800" u="none" cap="none" strike="noStrike">
              <a:solidFill>
                <a:srgbClr val="3F5779"/>
              </a:solidFill>
              <a:latin typeface="Calibri"/>
              <a:ea typeface="Calibri"/>
              <a:cs typeface="Calibri"/>
              <a:sym typeface="Calibri"/>
            </a:endParaRPr>
          </a:p>
        </p:txBody>
      </p:sp>
      <p:sp>
        <p:nvSpPr>
          <p:cNvPr id="767" name="Google Shape;767;g125f4859f08_0_0"/>
          <p:cNvSpPr txBox="1"/>
          <p:nvPr/>
        </p:nvSpPr>
        <p:spPr>
          <a:xfrm>
            <a:off x="641478" y="6057923"/>
            <a:ext cx="394200" cy="234000"/>
          </a:xfrm>
          <a:prstGeom prst="rect">
            <a:avLst/>
          </a:prstGeom>
          <a:noFill/>
          <a:ln>
            <a:noFill/>
          </a:ln>
        </p:spPr>
        <p:txBody>
          <a:bodyPr anchorCtr="0" anchor="t" bIns="0" lIns="90000" spcFirstLastPara="1" rIns="0" wrap="square" tIns="0">
            <a:noAutofit/>
          </a:bodyPr>
          <a:lstStyle/>
          <a:p>
            <a:pPr indent="0" lvl="0" marL="0" marR="0" rtl="0" algn="ctr">
              <a:lnSpc>
                <a:spcPct val="100000"/>
              </a:lnSpc>
              <a:spcBef>
                <a:spcPts val="0"/>
              </a:spcBef>
              <a:spcAft>
                <a:spcPts val="0"/>
              </a:spcAft>
              <a:buClr>
                <a:srgbClr val="C394A6"/>
              </a:buClr>
              <a:buSzPts val="1000"/>
              <a:buFont typeface="Calibri"/>
              <a:buNone/>
            </a:pPr>
            <a:fld id="{00000000-1234-1234-1234-123412341234}" type="slidenum">
              <a:rPr b="0" i="0" lang="en-US" sz="1000" u="none" cap="none" strike="noStrike">
                <a:solidFill>
                  <a:srgbClr val="C394A6"/>
                </a:solidFill>
                <a:latin typeface="Calibri"/>
                <a:ea typeface="Calibri"/>
                <a:cs typeface="Calibri"/>
                <a:sym typeface="Calibri"/>
              </a:rPr>
              <a:t>‹#›</a:t>
            </a:fld>
            <a:endParaRPr b="0" i="0" sz="1000" u="none" cap="none" strike="noStrike">
              <a:solidFill>
                <a:srgbClr val="C394A6"/>
              </a:solidFill>
              <a:latin typeface="Calibri"/>
              <a:ea typeface="Calibri"/>
              <a:cs typeface="Calibri"/>
              <a:sym typeface="Calibri"/>
            </a:endParaRPr>
          </a:p>
        </p:txBody>
      </p:sp>
      <p:pic>
        <p:nvPicPr>
          <p:cNvPr descr="Dean Winters Party GIF by Mayhem" id="768" name="Google Shape;768;g125f4859f08_0_0"/>
          <p:cNvPicPr preferRelativeResize="0"/>
          <p:nvPr/>
        </p:nvPicPr>
        <p:blipFill rotWithShape="1">
          <a:blip r:embed="rId3">
            <a:alphaModFix/>
          </a:blip>
          <a:srcRect b="0" l="0" r="0" t="0"/>
          <a:stretch/>
        </p:blipFill>
        <p:spPr>
          <a:xfrm>
            <a:off x="9004327" y="658106"/>
            <a:ext cx="2984474" cy="225310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41"/>
          <p:cNvSpPr txBox="1"/>
          <p:nvPr>
            <p:ph type="title"/>
          </p:nvPr>
        </p:nvSpPr>
        <p:spPr>
          <a:xfrm>
            <a:off x="1035541" y="492165"/>
            <a:ext cx="7994700" cy="540000"/>
          </a:xfrm>
          <a:prstGeom prst="rect">
            <a:avLst/>
          </a:prstGeom>
          <a:noFill/>
          <a:ln>
            <a:noFill/>
          </a:ln>
        </p:spPr>
        <p:txBody>
          <a:bodyPr anchorCtr="0" anchor="b" bIns="0" lIns="36000" spcFirstLastPara="1" rIns="0" wrap="square" tIns="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Hibe Ödemeleri – Akademik Başarı Kriterleri </a:t>
            </a:r>
            <a:endParaRPr/>
          </a:p>
        </p:txBody>
      </p:sp>
      <p:sp>
        <p:nvSpPr>
          <p:cNvPr id="775" name="Google Shape;775;p41"/>
          <p:cNvSpPr txBox="1"/>
          <p:nvPr>
            <p:ph idx="1" type="body"/>
          </p:nvPr>
        </p:nvSpPr>
        <p:spPr>
          <a:xfrm>
            <a:off x="577350" y="1752925"/>
            <a:ext cx="11037300" cy="4305000"/>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D7B7C3"/>
              </a:buClr>
              <a:buSzPts val="2400"/>
              <a:buChar char="❏"/>
            </a:pPr>
            <a:r>
              <a:rPr lang="en-US" sz="2400"/>
              <a:t>Öğrenciler partner üniversitede aldıkları toplam </a:t>
            </a:r>
            <a:r>
              <a:rPr b="1" lang="en-US" sz="2400"/>
              <a:t>AKTS kredisi en az ½’sinden başarılı olmakla yükümlüdür.</a:t>
            </a:r>
            <a:r>
              <a:rPr lang="en-US" sz="2400"/>
              <a:t> Gerekli </a:t>
            </a:r>
            <a:r>
              <a:rPr b="1" lang="en-US" sz="2400"/>
              <a:t>başarı kriterini sağlayamayan</a:t>
            </a:r>
            <a:r>
              <a:rPr lang="en-US" sz="2400"/>
              <a:t> öğrencilerin hibesinden faaliyet sonrası hesaplanan toplam hakedişinden </a:t>
            </a:r>
            <a:r>
              <a:rPr b="1" lang="en-US" sz="2400"/>
              <a:t>%20 oranında kesinti yapılır.  </a:t>
            </a:r>
            <a:endParaRPr b="1" sz="2400"/>
          </a:p>
          <a:p>
            <a:pPr indent="0" lvl="0" marL="0" rtl="0" algn="just">
              <a:lnSpc>
                <a:spcPct val="90000"/>
              </a:lnSpc>
              <a:spcBef>
                <a:spcPts val="0"/>
              </a:spcBef>
              <a:spcAft>
                <a:spcPts val="0"/>
              </a:spcAft>
              <a:buSzPts val="2800"/>
              <a:buNone/>
            </a:pPr>
            <a:r>
              <a:t/>
            </a:r>
            <a:endParaRPr sz="2400"/>
          </a:p>
          <a:p>
            <a:pPr indent="-228600" lvl="0" marL="228600" rtl="0" algn="just">
              <a:lnSpc>
                <a:spcPct val="90000"/>
              </a:lnSpc>
              <a:spcBef>
                <a:spcPts val="0"/>
              </a:spcBef>
              <a:spcAft>
                <a:spcPts val="0"/>
              </a:spcAft>
              <a:buClr>
                <a:srgbClr val="D7B7C3"/>
              </a:buClr>
              <a:buSzPts val="2400"/>
              <a:buChar char="❏"/>
            </a:pPr>
            <a:r>
              <a:rPr lang="en-US" sz="2400"/>
              <a:t>Akademik başarısızlığın (0 AKTS kazanımı) öğrencilerin </a:t>
            </a:r>
            <a:r>
              <a:rPr b="1" lang="en-US" sz="2400"/>
              <a:t>hiçbir derse/sınava girmemesi</a:t>
            </a:r>
            <a:r>
              <a:rPr lang="en-US" sz="2400"/>
              <a:t> sebebiyle oluştuğu tespit edilirse hibenin tamamının</a:t>
            </a:r>
            <a:r>
              <a:rPr b="1" lang="en-US" sz="2400"/>
              <a:t> iadesi istenir.</a:t>
            </a:r>
            <a:endParaRPr b="1" sz="2400"/>
          </a:p>
          <a:p>
            <a:pPr indent="-381000" lvl="0" marL="457200" rtl="0" algn="just">
              <a:lnSpc>
                <a:spcPct val="90000"/>
              </a:lnSpc>
              <a:spcBef>
                <a:spcPts val="1000"/>
              </a:spcBef>
              <a:spcAft>
                <a:spcPts val="0"/>
              </a:spcAft>
              <a:buClr>
                <a:srgbClr val="D7B7C3"/>
              </a:buClr>
              <a:buSzPts val="2400"/>
              <a:buChar char="❏"/>
            </a:pPr>
            <a:r>
              <a:rPr lang="en-US" sz="2400"/>
              <a:t>Hareketlilik sonrasına ait</a:t>
            </a:r>
            <a:r>
              <a:rPr b="1" lang="en-US" sz="2400"/>
              <a:t> hiçbir hareketlilik belgesinin</a:t>
            </a:r>
            <a:r>
              <a:rPr lang="en-US" sz="2400"/>
              <a:t> ya da hareketliliğe </a:t>
            </a:r>
            <a:r>
              <a:rPr b="1" lang="en-US" sz="2400"/>
              <a:t>katılımı kanıtlayan belgelerin </a:t>
            </a:r>
            <a:r>
              <a:rPr lang="en-US" sz="2400"/>
              <a:t>(katılım sertifikası veya bunun yerine geçebilecek dönüş sonrası transkript) duyurulan tarihlere uygun olarak tamamlanmaması halinde </a:t>
            </a:r>
            <a:r>
              <a:rPr b="1" lang="en-US" sz="2400"/>
              <a:t>tam iade istenir.</a:t>
            </a:r>
            <a:endParaRPr b="1" sz="2400"/>
          </a:p>
        </p:txBody>
      </p:sp>
      <p:sp>
        <p:nvSpPr>
          <p:cNvPr id="776" name="Google Shape;776;p41"/>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descr="academic success ile ilgili gÃ¶rsel sonucu" id="777" name="Google Shape;777;p41"/>
          <p:cNvPicPr preferRelativeResize="0"/>
          <p:nvPr/>
        </p:nvPicPr>
        <p:blipFill rotWithShape="1">
          <a:blip r:embed="rId3">
            <a:alphaModFix/>
          </a:blip>
          <a:srcRect b="0" l="0" r="0" t="0"/>
          <a:stretch/>
        </p:blipFill>
        <p:spPr>
          <a:xfrm>
            <a:off x="9660700" y="77400"/>
            <a:ext cx="1521600" cy="15216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gd92eadb859_0_365"/>
          <p:cNvSpPr txBox="1"/>
          <p:nvPr>
            <p:ph type="title"/>
          </p:nvPr>
        </p:nvSpPr>
        <p:spPr>
          <a:xfrm>
            <a:off x="1035541" y="308590"/>
            <a:ext cx="7994700" cy="540000"/>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SzPts val="3240"/>
              <a:buNone/>
            </a:pPr>
            <a:r>
              <a:rPr lang="en-US"/>
              <a:t>Hibe Ödemeleri </a:t>
            </a:r>
            <a:endParaRPr sz="3240"/>
          </a:p>
        </p:txBody>
      </p:sp>
      <p:sp>
        <p:nvSpPr>
          <p:cNvPr id="784" name="Google Shape;784;gd92eadb859_0_365"/>
          <p:cNvSpPr txBox="1"/>
          <p:nvPr>
            <p:ph idx="1" type="body"/>
          </p:nvPr>
        </p:nvSpPr>
        <p:spPr>
          <a:xfrm>
            <a:off x="830125" y="1046275"/>
            <a:ext cx="10630800" cy="5622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t/>
            </a:r>
            <a:endParaRPr/>
          </a:p>
          <a:p>
            <a:pPr indent="-342900" lvl="0" marL="495300" rtl="0" algn="l">
              <a:lnSpc>
                <a:spcPct val="90000"/>
              </a:lnSpc>
              <a:spcBef>
                <a:spcPts val="1000"/>
              </a:spcBef>
              <a:spcAft>
                <a:spcPts val="0"/>
              </a:spcAft>
              <a:buClr>
                <a:srgbClr val="C394A6"/>
              </a:buClr>
              <a:buSzPts val="2400"/>
              <a:buFont typeface="Noto Sans Symbols"/>
              <a:buChar char="❑"/>
            </a:pPr>
            <a:r>
              <a:rPr lang="en-US" sz="2400"/>
              <a:t>Katılımcı anketi </a:t>
            </a:r>
            <a:r>
              <a:rPr b="1" lang="en-US" sz="2400"/>
              <a:t>doldurmayan </a:t>
            </a:r>
            <a:r>
              <a:rPr lang="en-US" sz="2400"/>
              <a:t>öğrencilerin toplam hakedişinden </a:t>
            </a:r>
            <a:r>
              <a:rPr b="1" lang="en-US" sz="2400"/>
              <a:t>%20 oranında kesinti yapılır. </a:t>
            </a:r>
            <a:endParaRPr b="1" sz="2400"/>
          </a:p>
          <a:p>
            <a:pPr indent="-342900" lvl="0" marL="495300" rtl="0" algn="l">
              <a:lnSpc>
                <a:spcPct val="90000"/>
              </a:lnSpc>
              <a:spcBef>
                <a:spcPts val="1000"/>
              </a:spcBef>
              <a:spcAft>
                <a:spcPts val="0"/>
              </a:spcAft>
              <a:buClr>
                <a:srgbClr val="C394A6"/>
              </a:buClr>
              <a:buSzPts val="2400"/>
              <a:buFont typeface="Noto Sans Symbols"/>
              <a:buChar char="❑"/>
            </a:pPr>
            <a:r>
              <a:rPr lang="en-US" sz="2400"/>
              <a:t>Katılım belgesi (duration sheet) üzerindeki faaliyet başlangıç-bitiş tarihinin gerçek tarihleri içermediğinin veya öğrencinin resmî tatil günleri hariç, yani normal şartlarda öğrenim veya stajın devam etmesi gereken tarihlerde misafir olduğu kurumdan (şehirden / ülkeden) ayrıldığının açıkça bilindiği durumlarda ek araştırma yapılmasına gerek görülmüş ve öğrencinin aralıksız olarak </a:t>
            </a:r>
            <a:r>
              <a:rPr b="1" lang="en-US" sz="2400"/>
              <a:t>7 (yedi) takvim gününden (hafta sonu dâhil) fazla</a:t>
            </a:r>
            <a:r>
              <a:rPr lang="en-US" sz="2400"/>
              <a:t> süre ile misafir olunan kurumdan ayrıldığı tespit edilmişse, söz konusu ayrı kalınan toplam gün sayısı için </a:t>
            </a:r>
            <a:r>
              <a:rPr b="1" lang="en-US" sz="2400"/>
              <a:t>hibe ödemesi yapılmaz.</a:t>
            </a:r>
            <a:endParaRPr b="1" sz="2400"/>
          </a:p>
        </p:txBody>
      </p:sp>
      <p:sp>
        <p:nvSpPr>
          <p:cNvPr id="785" name="Google Shape;785;gd92eadb859_0_365"/>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786" name="Google Shape;786;gd92eadb859_0_365"/>
          <p:cNvPicPr preferRelativeResize="0"/>
          <p:nvPr/>
        </p:nvPicPr>
        <p:blipFill rotWithShape="1">
          <a:blip r:embed="rId3">
            <a:alphaModFix/>
          </a:blip>
          <a:srcRect b="0" l="0" r="0" t="0"/>
          <a:stretch/>
        </p:blipFill>
        <p:spPr>
          <a:xfrm>
            <a:off x="9095349" y="147499"/>
            <a:ext cx="2889150" cy="1329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42"/>
          <p:cNvSpPr txBox="1"/>
          <p:nvPr>
            <p:ph type="title"/>
          </p:nvPr>
        </p:nvSpPr>
        <p:spPr>
          <a:xfrm>
            <a:off x="1035541" y="308590"/>
            <a:ext cx="7994560" cy="540001"/>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Clr>
                <a:schemeClr val="dk1"/>
              </a:buClr>
              <a:buSzPts val="3600"/>
              <a:buFont typeface="Calibri"/>
              <a:buNone/>
            </a:pPr>
            <a:r>
              <a:rPr lang="en-US"/>
              <a:t>ÖNEMLİ HATIRLATMALAR</a:t>
            </a:r>
            <a:endParaRPr/>
          </a:p>
        </p:txBody>
      </p:sp>
      <p:sp>
        <p:nvSpPr>
          <p:cNvPr id="793" name="Google Shape;793;p42"/>
          <p:cNvSpPr txBox="1"/>
          <p:nvPr>
            <p:ph idx="1" type="body"/>
          </p:nvPr>
        </p:nvSpPr>
        <p:spPr>
          <a:xfrm>
            <a:off x="771902" y="1248375"/>
            <a:ext cx="10648200" cy="5261400"/>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2400"/>
              <a:buChar char="•"/>
            </a:pPr>
            <a:r>
              <a:rPr lang="en-US" sz="2400">
                <a:latin typeface="Calibri"/>
                <a:ea typeface="Calibri"/>
                <a:cs typeface="Calibri"/>
                <a:sym typeface="Calibri"/>
              </a:rPr>
              <a:t>Asgari Erasmus+ Öğrenim Hareketliliği süresi </a:t>
            </a:r>
            <a:r>
              <a:rPr lang="en-US" sz="2400"/>
              <a:t>6</a:t>
            </a:r>
            <a:r>
              <a:rPr lang="en-US" sz="2400">
                <a:latin typeface="Calibri"/>
                <a:ea typeface="Calibri"/>
                <a:cs typeface="Calibri"/>
                <a:sym typeface="Calibri"/>
              </a:rPr>
              <a:t>0 gün olup, daha kısa değişimler Erasmus+ hareketlilik olarak  </a:t>
            </a:r>
            <a:r>
              <a:rPr b="1" lang="en-US" sz="2400">
                <a:latin typeface="Calibri"/>
                <a:ea typeface="Calibri"/>
                <a:cs typeface="Calibri"/>
                <a:sym typeface="Calibri"/>
              </a:rPr>
              <a:t>değerlendirilemeyecektir</a:t>
            </a:r>
            <a:r>
              <a:rPr lang="en-US" sz="2400">
                <a:latin typeface="Calibri"/>
                <a:ea typeface="Calibri"/>
                <a:cs typeface="Calibri"/>
                <a:sym typeface="Calibri"/>
              </a:rPr>
              <a:t>. </a:t>
            </a:r>
            <a:endParaRPr/>
          </a:p>
          <a:p>
            <a:pPr indent="-76200" lvl="0" marL="228600" rtl="0" algn="just">
              <a:lnSpc>
                <a:spcPct val="90000"/>
              </a:lnSpc>
              <a:spcBef>
                <a:spcPts val="1000"/>
              </a:spcBef>
              <a:spcAft>
                <a:spcPts val="0"/>
              </a:spcAft>
              <a:buClr>
                <a:schemeClr val="dk1"/>
              </a:buClr>
              <a:buSzPts val="2400"/>
              <a:buNone/>
            </a:pPr>
            <a:r>
              <a:t/>
            </a:r>
            <a:endParaRPr sz="2400">
              <a:latin typeface="Calibri"/>
              <a:ea typeface="Calibri"/>
              <a:cs typeface="Calibri"/>
              <a:sym typeface="Calibri"/>
            </a:endParaRPr>
          </a:p>
          <a:p>
            <a:pPr indent="-228600" lvl="0" marL="228600" rtl="0" algn="just">
              <a:lnSpc>
                <a:spcPct val="90000"/>
              </a:lnSpc>
              <a:spcBef>
                <a:spcPts val="1000"/>
              </a:spcBef>
              <a:spcAft>
                <a:spcPts val="0"/>
              </a:spcAft>
              <a:buClr>
                <a:schemeClr val="dk1"/>
              </a:buClr>
              <a:buSzPts val="2400"/>
              <a:buChar char="•"/>
            </a:pPr>
            <a:r>
              <a:rPr lang="en-US" sz="2400">
                <a:latin typeface="Calibri"/>
                <a:ea typeface="Calibri"/>
                <a:cs typeface="Calibri"/>
                <a:sym typeface="Calibri"/>
              </a:rPr>
              <a:t>Öğrencilerin, </a:t>
            </a:r>
            <a:r>
              <a:rPr b="1" lang="en-US" sz="2400"/>
              <a:t>mücbir sebeplerle</a:t>
            </a:r>
            <a:r>
              <a:rPr lang="en-US" sz="2400">
                <a:latin typeface="Calibri"/>
                <a:ea typeface="Calibri"/>
                <a:cs typeface="Calibri"/>
                <a:sym typeface="Calibri"/>
              </a:rPr>
              <a:t> (zorunluluk sebepleri, sağlık sebepleri, doğal afet gibi) planlanan hareketlilik faaliyeti döneminden </a:t>
            </a:r>
            <a:r>
              <a:rPr b="1" lang="en-US" sz="2400"/>
              <a:t>erken dönmesi</a:t>
            </a:r>
            <a:r>
              <a:rPr lang="en-US" sz="2400">
                <a:latin typeface="Calibri"/>
                <a:ea typeface="Calibri"/>
                <a:cs typeface="Calibri"/>
                <a:sym typeface="Calibri"/>
              </a:rPr>
              <a:t> durumunda, öğrencinin </a:t>
            </a:r>
            <a:r>
              <a:rPr b="1" lang="en-US" sz="2400"/>
              <a:t>yurtdışında kaldığı süre karşılığı</a:t>
            </a:r>
            <a:r>
              <a:rPr lang="en-US" sz="2400">
                <a:latin typeface="Calibri"/>
                <a:ea typeface="Calibri"/>
                <a:cs typeface="Calibri"/>
                <a:sym typeface="Calibri"/>
              </a:rPr>
              <a:t> hibe miktarı öğrenciye verilir. Kalınan süre karşılığı için </a:t>
            </a:r>
            <a:r>
              <a:rPr b="1" lang="en-US" sz="2400"/>
              <a:t>hesaplanan hibeden fazla ödeme yapılmışsa</a:t>
            </a:r>
            <a:r>
              <a:rPr lang="en-US" sz="2400">
                <a:latin typeface="Calibri"/>
                <a:ea typeface="Calibri"/>
                <a:cs typeface="Calibri"/>
                <a:sym typeface="Calibri"/>
              </a:rPr>
              <a:t>, fazla miktarın </a:t>
            </a:r>
            <a:r>
              <a:rPr b="1" lang="en-US" sz="2400"/>
              <a:t>iadesi istenir.  </a:t>
            </a:r>
            <a:endParaRPr b="1"/>
          </a:p>
          <a:p>
            <a:pPr indent="-76200" lvl="0" marL="228600" rtl="0" algn="just">
              <a:lnSpc>
                <a:spcPct val="90000"/>
              </a:lnSpc>
              <a:spcBef>
                <a:spcPts val="1000"/>
              </a:spcBef>
              <a:spcAft>
                <a:spcPts val="0"/>
              </a:spcAft>
              <a:buClr>
                <a:schemeClr val="dk1"/>
              </a:buClr>
              <a:buSzPts val="2400"/>
              <a:buNone/>
            </a:pPr>
            <a:r>
              <a:t/>
            </a:r>
            <a:endParaRPr sz="2400">
              <a:latin typeface="Calibri"/>
              <a:ea typeface="Calibri"/>
              <a:cs typeface="Calibri"/>
              <a:sym typeface="Calibri"/>
            </a:endParaRPr>
          </a:p>
          <a:p>
            <a:pPr indent="-228600" lvl="0" marL="228600" rtl="0" algn="just">
              <a:lnSpc>
                <a:spcPct val="90000"/>
              </a:lnSpc>
              <a:spcBef>
                <a:spcPts val="1000"/>
              </a:spcBef>
              <a:spcAft>
                <a:spcPts val="0"/>
              </a:spcAft>
              <a:buClr>
                <a:schemeClr val="dk1"/>
              </a:buClr>
              <a:buSzPts val="2400"/>
              <a:buChar char="•"/>
            </a:pPr>
            <a:r>
              <a:rPr lang="en-US" sz="2400">
                <a:latin typeface="Calibri"/>
                <a:ea typeface="Calibri"/>
                <a:cs typeface="Calibri"/>
                <a:sym typeface="Calibri"/>
              </a:rPr>
              <a:t>Öğrenciler yurt dışında eğitim dönemleri boyunca bulundukları ülkenin kanunları ve ortak üniversitenin kural ve yönetmeliklerine tabidir.</a:t>
            </a:r>
            <a:endParaRPr sz="2400">
              <a:latin typeface="Calibri"/>
              <a:ea typeface="Calibri"/>
              <a:cs typeface="Calibri"/>
              <a:sym typeface="Calibri"/>
            </a:endParaRPr>
          </a:p>
          <a:p>
            <a:pPr indent="-76200" lvl="0" marL="228600" rtl="0" algn="just">
              <a:lnSpc>
                <a:spcPct val="90000"/>
              </a:lnSpc>
              <a:spcBef>
                <a:spcPts val="1000"/>
              </a:spcBef>
              <a:spcAft>
                <a:spcPts val="0"/>
              </a:spcAft>
              <a:buClr>
                <a:schemeClr val="dk1"/>
              </a:buClr>
              <a:buSzPts val="2400"/>
              <a:buNone/>
            </a:pPr>
            <a:r>
              <a:t/>
            </a:r>
            <a:endParaRPr sz="2400"/>
          </a:p>
          <a:p>
            <a:pPr indent="-76200" lvl="0" marL="228600" rtl="0" algn="just">
              <a:lnSpc>
                <a:spcPct val="90000"/>
              </a:lnSpc>
              <a:spcBef>
                <a:spcPts val="1000"/>
              </a:spcBef>
              <a:spcAft>
                <a:spcPts val="0"/>
              </a:spcAft>
              <a:buClr>
                <a:schemeClr val="dk1"/>
              </a:buClr>
              <a:buSzPts val="2400"/>
              <a:buNone/>
            </a:pPr>
            <a:r>
              <a:t/>
            </a:r>
            <a:endParaRPr sz="2400"/>
          </a:p>
        </p:txBody>
      </p:sp>
      <p:sp>
        <p:nvSpPr>
          <p:cNvPr id="794" name="Google Shape;794;p42"/>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descr="REMÄ°NDER ile ilgili gÃ¶rsel sonucu" id="795" name="Google Shape;795;p42"/>
          <p:cNvPicPr preferRelativeResize="0"/>
          <p:nvPr/>
        </p:nvPicPr>
        <p:blipFill rotWithShape="1">
          <a:blip r:embed="rId3">
            <a:alphaModFix/>
          </a:blip>
          <a:srcRect b="0" l="0" r="0" t="0"/>
          <a:stretch/>
        </p:blipFill>
        <p:spPr>
          <a:xfrm rot="1471454">
            <a:off x="8843669" y="-398313"/>
            <a:ext cx="3358137" cy="23716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7"/>
          <p:cNvSpPr txBox="1"/>
          <p:nvPr>
            <p:ph type="title"/>
          </p:nvPr>
        </p:nvSpPr>
        <p:spPr>
          <a:xfrm>
            <a:off x="411559" y="190713"/>
            <a:ext cx="9037200" cy="567000"/>
          </a:xfrm>
          <a:prstGeom prst="rect">
            <a:avLst/>
          </a:prstGeom>
          <a:noFill/>
          <a:ln>
            <a:noFill/>
          </a:ln>
        </p:spPr>
        <p:txBody>
          <a:bodyPr anchorCtr="0" anchor="ctr" bIns="0" lIns="36000" spcFirstLastPara="1" rIns="0" wrap="square" tIns="0">
            <a:normAutofit/>
          </a:bodyPr>
          <a:lstStyle/>
          <a:p>
            <a:pPr indent="0" lvl="0" marL="0" rtl="0" algn="l">
              <a:lnSpc>
                <a:spcPct val="90000"/>
              </a:lnSpc>
              <a:spcBef>
                <a:spcPts val="0"/>
              </a:spcBef>
              <a:spcAft>
                <a:spcPts val="0"/>
              </a:spcAft>
              <a:buClr>
                <a:schemeClr val="dk1"/>
              </a:buClr>
              <a:buSzPts val="3600"/>
              <a:buFont typeface="Calibri"/>
              <a:buNone/>
            </a:pPr>
            <a:r>
              <a:rPr lang="en-US"/>
              <a:t>Belgeler ve Prosedürler (Check List)</a:t>
            </a:r>
            <a:endParaRPr/>
          </a:p>
        </p:txBody>
      </p:sp>
      <p:sp>
        <p:nvSpPr>
          <p:cNvPr id="801" name="Google Shape;801;p7"/>
          <p:cNvSpPr txBox="1"/>
          <p:nvPr>
            <p:ph idx="1" type="body"/>
          </p:nvPr>
        </p:nvSpPr>
        <p:spPr>
          <a:xfrm>
            <a:off x="838501" y="1850449"/>
            <a:ext cx="4866600" cy="334800"/>
          </a:xfrm>
          <a:prstGeom prst="rect">
            <a:avLst/>
          </a:prstGeom>
          <a:noFill/>
          <a:ln>
            <a:noFill/>
          </a:ln>
        </p:spPr>
        <p:txBody>
          <a:bodyPr anchorCtr="0" anchor="b" bIns="0" lIns="36000" spcFirstLastPara="1" rIns="0" wrap="square" tIns="0">
            <a:noAutofit/>
          </a:bodyPr>
          <a:lstStyle/>
          <a:p>
            <a:pPr indent="0" lvl="0" marL="0" rtl="0" algn="l">
              <a:lnSpc>
                <a:spcPct val="90000"/>
              </a:lnSpc>
              <a:spcBef>
                <a:spcPts val="0"/>
              </a:spcBef>
              <a:spcAft>
                <a:spcPts val="0"/>
              </a:spcAft>
              <a:buClr>
                <a:schemeClr val="dk1"/>
              </a:buClr>
              <a:buSzPts val="2800"/>
              <a:buNone/>
            </a:pPr>
            <a:r>
              <a:rPr lang="en-US" sz="2800"/>
              <a:t>Gitmeden Önce </a:t>
            </a:r>
            <a:endParaRPr sz="2800"/>
          </a:p>
        </p:txBody>
      </p:sp>
      <p:sp>
        <p:nvSpPr>
          <p:cNvPr id="802" name="Google Shape;802;p7"/>
          <p:cNvSpPr txBox="1"/>
          <p:nvPr>
            <p:ph idx="2" type="body"/>
          </p:nvPr>
        </p:nvSpPr>
        <p:spPr>
          <a:xfrm>
            <a:off x="126150" y="2396975"/>
            <a:ext cx="4717200" cy="3997800"/>
          </a:xfrm>
          <a:prstGeom prst="rect">
            <a:avLst/>
          </a:prstGeom>
          <a:noFill/>
          <a:ln>
            <a:noFill/>
          </a:ln>
        </p:spPr>
        <p:txBody>
          <a:bodyPr anchorCtr="0" anchor="t" bIns="0" lIns="36000" spcFirstLastPara="1" rIns="0" wrap="square" tIns="0">
            <a:noAutofit/>
          </a:bodyPr>
          <a:lstStyle/>
          <a:p>
            <a:pPr indent="-342900" lvl="0" marL="342900" rtl="0" algn="l">
              <a:lnSpc>
                <a:spcPct val="90000"/>
              </a:lnSpc>
              <a:spcBef>
                <a:spcPts val="1000"/>
              </a:spcBef>
              <a:spcAft>
                <a:spcPts val="0"/>
              </a:spcAft>
              <a:buClr>
                <a:schemeClr val="dk1"/>
              </a:buClr>
              <a:buSzPts val="2000"/>
              <a:buFont typeface="Noto Sans Symbols"/>
              <a:buChar char="➢"/>
            </a:pPr>
            <a:r>
              <a:rPr lang="en-US" sz="2000"/>
              <a:t>Learning Agreement </a:t>
            </a:r>
            <a:r>
              <a:rPr b="1" lang="en-US" sz="2000"/>
              <a:t>Before the Mobility </a:t>
            </a:r>
            <a:r>
              <a:rPr lang="en-US" sz="2000"/>
              <a:t>Kısmı – Fully Signed </a:t>
            </a:r>
            <a:endParaRPr/>
          </a:p>
          <a:p>
            <a:pPr indent="-342900" lvl="0" marL="342900" rtl="0" algn="l">
              <a:lnSpc>
                <a:spcPct val="90000"/>
              </a:lnSpc>
              <a:spcBef>
                <a:spcPts val="1000"/>
              </a:spcBef>
              <a:spcAft>
                <a:spcPts val="0"/>
              </a:spcAft>
              <a:buClr>
                <a:schemeClr val="dk1"/>
              </a:buClr>
              <a:buSzPts val="2000"/>
              <a:buFont typeface="Noto Sans Symbols"/>
              <a:buChar char="➢"/>
            </a:pPr>
            <a:r>
              <a:rPr lang="en-US" sz="2000"/>
              <a:t>Kabul Mektubu</a:t>
            </a:r>
            <a:endParaRPr sz="2000"/>
          </a:p>
          <a:p>
            <a:pPr indent="-342900" lvl="0" marL="342900" rtl="0" algn="l">
              <a:lnSpc>
                <a:spcPct val="90000"/>
              </a:lnSpc>
              <a:spcBef>
                <a:spcPts val="1000"/>
              </a:spcBef>
              <a:spcAft>
                <a:spcPts val="0"/>
              </a:spcAft>
              <a:buSzPts val="2000"/>
              <a:buChar char="➢"/>
            </a:pPr>
            <a:r>
              <a:rPr lang="en-US" sz="2000"/>
              <a:t>Partner Üniversite Akademik Takvim</a:t>
            </a:r>
            <a:endParaRPr sz="2000"/>
          </a:p>
          <a:p>
            <a:pPr indent="-342900" lvl="0" marL="342900" rtl="0" algn="l">
              <a:lnSpc>
                <a:spcPct val="90000"/>
              </a:lnSpc>
              <a:spcBef>
                <a:spcPts val="1000"/>
              </a:spcBef>
              <a:spcAft>
                <a:spcPts val="0"/>
              </a:spcAft>
              <a:buSzPts val="2000"/>
              <a:buFont typeface="Noto Sans Symbols"/>
              <a:buChar char="➢"/>
            </a:pPr>
            <a:r>
              <a:rPr lang="en-US" sz="2000"/>
              <a:t>Sigorta Poliçesi Fotokopisi </a:t>
            </a:r>
            <a:endParaRPr sz="2000"/>
          </a:p>
          <a:p>
            <a:pPr indent="-342900" lvl="0" marL="342900" rtl="0" algn="l">
              <a:lnSpc>
                <a:spcPct val="90000"/>
              </a:lnSpc>
              <a:spcBef>
                <a:spcPts val="1000"/>
              </a:spcBef>
              <a:spcAft>
                <a:spcPts val="0"/>
              </a:spcAft>
              <a:buSzPts val="2000"/>
              <a:buFont typeface="Noto Sans Symbols"/>
              <a:buChar char="➢"/>
            </a:pPr>
            <a:r>
              <a:rPr lang="en-US" sz="2000"/>
              <a:t>Dekanlık Dilekçesi</a:t>
            </a:r>
            <a:endParaRPr sz="2000"/>
          </a:p>
          <a:p>
            <a:pPr indent="-342900" lvl="0" marL="342900" rtl="0" algn="l">
              <a:lnSpc>
                <a:spcPct val="90000"/>
              </a:lnSpc>
              <a:spcBef>
                <a:spcPts val="1000"/>
              </a:spcBef>
              <a:spcAft>
                <a:spcPts val="0"/>
              </a:spcAft>
              <a:buSzPts val="2000"/>
              <a:buChar char="➢"/>
            </a:pPr>
            <a:r>
              <a:rPr lang="en-US" sz="2000"/>
              <a:t>Vize onay sayfası/uçak bileti</a:t>
            </a:r>
            <a:endParaRPr sz="2000"/>
          </a:p>
          <a:p>
            <a:pPr indent="-355600" lvl="0" marL="457200" rtl="0" algn="l">
              <a:lnSpc>
                <a:spcPct val="90000"/>
              </a:lnSpc>
              <a:spcBef>
                <a:spcPts val="1000"/>
              </a:spcBef>
              <a:spcAft>
                <a:spcPts val="0"/>
              </a:spcAft>
              <a:buSzPts val="2000"/>
              <a:buChar char="➢"/>
            </a:pPr>
            <a:r>
              <a:rPr lang="en-US" sz="2000"/>
              <a:t>Hibe Sözleşmesi imzalanması </a:t>
            </a:r>
            <a:endParaRPr sz="2000"/>
          </a:p>
          <a:p>
            <a:pPr indent="-215900" lvl="0" marL="342900" rtl="0" algn="l">
              <a:lnSpc>
                <a:spcPct val="90000"/>
              </a:lnSpc>
              <a:spcBef>
                <a:spcPts val="1000"/>
              </a:spcBef>
              <a:spcAft>
                <a:spcPts val="0"/>
              </a:spcAft>
              <a:buClr>
                <a:schemeClr val="dk1"/>
              </a:buClr>
              <a:buSzPts val="2000"/>
              <a:buFont typeface="Noto Sans Symbols"/>
              <a:buNone/>
            </a:pPr>
            <a:r>
              <a:t/>
            </a:r>
            <a:endParaRPr sz="2000"/>
          </a:p>
        </p:txBody>
      </p:sp>
      <p:sp>
        <p:nvSpPr>
          <p:cNvPr id="803" name="Google Shape;803;p7"/>
          <p:cNvSpPr txBox="1"/>
          <p:nvPr>
            <p:ph idx="3" type="body"/>
          </p:nvPr>
        </p:nvSpPr>
        <p:spPr>
          <a:xfrm>
            <a:off x="4927531" y="1857620"/>
            <a:ext cx="4866600" cy="334800"/>
          </a:xfrm>
          <a:prstGeom prst="rect">
            <a:avLst/>
          </a:prstGeom>
          <a:noFill/>
          <a:ln>
            <a:noFill/>
          </a:ln>
        </p:spPr>
        <p:txBody>
          <a:bodyPr anchorCtr="0" anchor="b" bIns="0" lIns="36000" spcFirstLastPara="1" rIns="0" wrap="square" tIns="0">
            <a:noAutofit/>
          </a:bodyPr>
          <a:lstStyle/>
          <a:p>
            <a:pPr indent="0" lvl="0" marL="0" rtl="0" algn="l">
              <a:lnSpc>
                <a:spcPct val="90000"/>
              </a:lnSpc>
              <a:spcBef>
                <a:spcPts val="0"/>
              </a:spcBef>
              <a:spcAft>
                <a:spcPts val="0"/>
              </a:spcAft>
              <a:buClr>
                <a:schemeClr val="dk1"/>
              </a:buClr>
              <a:buSzPts val="2800"/>
              <a:buNone/>
            </a:pPr>
            <a:r>
              <a:rPr lang="en-US" sz="2800"/>
              <a:t>Yurt Dışındayken</a:t>
            </a:r>
            <a:endParaRPr sz="2800"/>
          </a:p>
        </p:txBody>
      </p:sp>
      <p:sp>
        <p:nvSpPr>
          <p:cNvPr id="804" name="Google Shape;804;p7"/>
          <p:cNvSpPr txBox="1"/>
          <p:nvPr>
            <p:ph idx="4" type="body"/>
          </p:nvPr>
        </p:nvSpPr>
        <p:spPr>
          <a:xfrm>
            <a:off x="4749675" y="2396975"/>
            <a:ext cx="3442200" cy="1344000"/>
          </a:xfrm>
          <a:prstGeom prst="rect">
            <a:avLst/>
          </a:prstGeom>
          <a:noFill/>
          <a:ln>
            <a:noFill/>
          </a:ln>
        </p:spPr>
        <p:txBody>
          <a:bodyPr anchorCtr="0" anchor="t" bIns="0" lIns="36000" spcFirstLastPara="1" rIns="0" wrap="square" tIns="0">
            <a:noAutofit/>
          </a:bodyPr>
          <a:lstStyle/>
          <a:p>
            <a:pPr indent="-342900" lvl="0" marL="342900" rtl="0" algn="l">
              <a:lnSpc>
                <a:spcPct val="115000"/>
              </a:lnSpc>
              <a:spcBef>
                <a:spcPts val="0"/>
              </a:spcBef>
              <a:spcAft>
                <a:spcPts val="0"/>
              </a:spcAft>
              <a:buSzPts val="2000"/>
              <a:buFont typeface="Noto Sans Symbols"/>
              <a:buChar char="➢"/>
            </a:pPr>
            <a:r>
              <a:rPr lang="en-US" sz="2000"/>
              <a:t>Learning Agreement </a:t>
            </a:r>
            <a:r>
              <a:rPr b="1" lang="en-US" sz="2000"/>
              <a:t>During the Mobility </a:t>
            </a:r>
            <a:r>
              <a:rPr lang="en-US" sz="2000"/>
              <a:t>Kısmı  Fully Signed (</a:t>
            </a:r>
            <a:r>
              <a:rPr b="1" i="1" lang="en-US" sz="2000" u="sng"/>
              <a:t>değişiklik olduysa</a:t>
            </a:r>
            <a:r>
              <a:rPr b="1" i="1" lang="en-US" sz="2000"/>
              <a:t>)</a:t>
            </a:r>
            <a:endParaRPr b="1" i="1" sz="2000"/>
          </a:p>
        </p:txBody>
      </p:sp>
      <p:pic>
        <p:nvPicPr>
          <p:cNvPr descr="Shirt icon" id="805" name="Google Shape;805;p7"/>
          <p:cNvPicPr preferRelativeResize="0"/>
          <p:nvPr>
            <p:ph idx="5" type="pic"/>
          </p:nvPr>
        </p:nvPicPr>
        <p:blipFill rotWithShape="1">
          <a:blip r:embed="rId3">
            <a:alphaModFix/>
          </a:blip>
          <a:srcRect b="897" l="0" r="0" t="896"/>
          <a:stretch/>
        </p:blipFill>
        <p:spPr>
          <a:xfrm>
            <a:off x="5473232" y="1082901"/>
            <a:ext cx="612600" cy="557700"/>
          </a:xfrm>
          <a:prstGeom prst="rect">
            <a:avLst/>
          </a:prstGeom>
          <a:noFill/>
          <a:ln>
            <a:noFill/>
          </a:ln>
        </p:spPr>
      </p:pic>
      <p:pic>
        <p:nvPicPr>
          <p:cNvPr descr="Jacket icon" id="806" name="Google Shape;806;p7"/>
          <p:cNvPicPr preferRelativeResize="0"/>
          <p:nvPr>
            <p:ph idx="6" type="pic"/>
          </p:nvPr>
        </p:nvPicPr>
        <p:blipFill rotWithShape="1">
          <a:blip r:embed="rId4">
            <a:alphaModFix/>
          </a:blip>
          <a:srcRect b="0" l="2869" r="2867" t="0"/>
          <a:stretch/>
        </p:blipFill>
        <p:spPr>
          <a:xfrm>
            <a:off x="6202125" y="1096398"/>
            <a:ext cx="612600" cy="557700"/>
          </a:xfrm>
          <a:prstGeom prst="rect">
            <a:avLst/>
          </a:prstGeom>
          <a:noFill/>
          <a:ln>
            <a:noFill/>
          </a:ln>
        </p:spPr>
      </p:pic>
      <p:sp>
        <p:nvSpPr>
          <p:cNvPr id="807" name="Google Shape;807;p7"/>
          <p:cNvSpPr txBox="1"/>
          <p:nvPr>
            <p:ph idx="7" type="body"/>
          </p:nvPr>
        </p:nvSpPr>
        <p:spPr>
          <a:xfrm>
            <a:off x="8564644" y="1801669"/>
            <a:ext cx="4866600" cy="334800"/>
          </a:xfrm>
          <a:prstGeom prst="rect">
            <a:avLst/>
          </a:prstGeom>
          <a:noFill/>
          <a:ln>
            <a:noFill/>
          </a:ln>
        </p:spPr>
        <p:txBody>
          <a:bodyPr anchorCtr="0" anchor="b" bIns="0" lIns="36000" spcFirstLastPara="1" rIns="0" wrap="square" tIns="0">
            <a:noAutofit/>
          </a:bodyPr>
          <a:lstStyle/>
          <a:p>
            <a:pPr indent="0" lvl="0" marL="0" rtl="0" algn="l">
              <a:lnSpc>
                <a:spcPct val="90000"/>
              </a:lnSpc>
              <a:spcBef>
                <a:spcPts val="0"/>
              </a:spcBef>
              <a:spcAft>
                <a:spcPts val="0"/>
              </a:spcAft>
              <a:buClr>
                <a:schemeClr val="dk1"/>
              </a:buClr>
              <a:buSzPts val="2800"/>
              <a:buNone/>
            </a:pPr>
            <a:r>
              <a:rPr lang="en-US" sz="2800"/>
              <a:t>Döndükten Sonra </a:t>
            </a:r>
            <a:endParaRPr sz="2800"/>
          </a:p>
        </p:txBody>
      </p:sp>
      <p:sp>
        <p:nvSpPr>
          <p:cNvPr id="808" name="Google Shape;808;p7"/>
          <p:cNvSpPr txBox="1"/>
          <p:nvPr>
            <p:ph idx="8" type="body"/>
          </p:nvPr>
        </p:nvSpPr>
        <p:spPr>
          <a:xfrm>
            <a:off x="8564639" y="2425243"/>
            <a:ext cx="3442200" cy="3550800"/>
          </a:xfrm>
          <a:prstGeom prst="rect">
            <a:avLst/>
          </a:prstGeom>
          <a:noFill/>
          <a:ln>
            <a:noFill/>
          </a:ln>
        </p:spPr>
        <p:txBody>
          <a:bodyPr anchorCtr="0" anchor="t" bIns="0" lIns="36000" spcFirstLastPara="1" rIns="0" wrap="square" tIns="0">
            <a:normAutofit/>
          </a:bodyPr>
          <a:lstStyle/>
          <a:p>
            <a:pPr indent="-342900" lvl="0" marL="342900" rtl="0" algn="l">
              <a:lnSpc>
                <a:spcPct val="90000"/>
              </a:lnSpc>
              <a:spcBef>
                <a:spcPts val="0"/>
              </a:spcBef>
              <a:spcAft>
                <a:spcPts val="0"/>
              </a:spcAft>
              <a:buSzPts val="2000"/>
              <a:buFont typeface="Noto Sans Symbols"/>
              <a:buChar char="➢"/>
            </a:pPr>
            <a:r>
              <a:rPr lang="en-US" sz="2000"/>
              <a:t>Learning Agreement </a:t>
            </a:r>
            <a:r>
              <a:rPr b="1" lang="en-US" sz="2000"/>
              <a:t>After the Mobility </a:t>
            </a:r>
            <a:r>
              <a:rPr lang="en-US" sz="2000"/>
              <a:t>Kısmı - Fully Signed </a:t>
            </a:r>
            <a:endParaRPr sz="2000"/>
          </a:p>
          <a:p>
            <a:pPr indent="-342900" lvl="0" marL="342900" rtl="0" algn="l">
              <a:lnSpc>
                <a:spcPct val="90000"/>
              </a:lnSpc>
              <a:spcBef>
                <a:spcPts val="1000"/>
              </a:spcBef>
              <a:spcAft>
                <a:spcPts val="0"/>
              </a:spcAft>
              <a:buClr>
                <a:schemeClr val="dk1"/>
              </a:buClr>
              <a:buSzPts val="2000"/>
              <a:buFont typeface="Noto Sans Symbols"/>
              <a:buChar char="➢"/>
            </a:pPr>
            <a:r>
              <a:rPr lang="en-US" sz="2000"/>
              <a:t>Transcript of Records</a:t>
            </a:r>
            <a:endParaRPr sz="2000"/>
          </a:p>
          <a:p>
            <a:pPr indent="-342900" lvl="0" marL="342900" rtl="0" algn="l">
              <a:lnSpc>
                <a:spcPct val="90000"/>
              </a:lnSpc>
              <a:spcBef>
                <a:spcPts val="1000"/>
              </a:spcBef>
              <a:spcAft>
                <a:spcPts val="0"/>
              </a:spcAft>
              <a:buClr>
                <a:schemeClr val="dk1"/>
              </a:buClr>
              <a:buSzPts val="2000"/>
              <a:buFont typeface="Noto Sans Symbols"/>
              <a:buChar char="➢"/>
            </a:pPr>
            <a:r>
              <a:rPr lang="en-US" sz="2000"/>
              <a:t>Katılım Sertifikası </a:t>
            </a:r>
            <a:endParaRPr/>
          </a:p>
          <a:p>
            <a:pPr indent="-342900" lvl="0" marL="342900" rtl="0" algn="l">
              <a:lnSpc>
                <a:spcPct val="90000"/>
              </a:lnSpc>
              <a:spcBef>
                <a:spcPts val="1000"/>
              </a:spcBef>
              <a:spcAft>
                <a:spcPts val="0"/>
              </a:spcAft>
              <a:buClr>
                <a:schemeClr val="dk1"/>
              </a:buClr>
              <a:buSzPts val="2000"/>
              <a:buFont typeface="Noto Sans Symbols"/>
              <a:buChar char="➢"/>
            </a:pPr>
            <a:r>
              <a:rPr lang="en-US" sz="2000"/>
              <a:t>Katılımcı Anketi </a:t>
            </a:r>
            <a:endParaRPr sz="2000"/>
          </a:p>
          <a:p>
            <a:pPr indent="-342900" lvl="0" marL="342900" rtl="0" algn="l">
              <a:lnSpc>
                <a:spcPct val="90000"/>
              </a:lnSpc>
              <a:spcBef>
                <a:spcPts val="1000"/>
              </a:spcBef>
              <a:spcAft>
                <a:spcPts val="0"/>
              </a:spcAft>
              <a:buSzPts val="2000"/>
              <a:buChar char="➢"/>
            </a:pPr>
            <a:r>
              <a:rPr lang="en-US" sz="2000"/>
              <a:t>E-Devletten alınan yurda giriş çıkış belgesi</a:t>
            </a:r>
            <a:endParaRPr sz="2000"/>
          </a:p>
          <a:p>
            <a:pPr indent="0" lvl="0" marL="0" rtl="0" algn="l">
              <a:lnSpc>
                <a:spcPct val="90000"/>
              </a:lnSpc>
              <a:spcBef>
                <a:spcPts val="1000"/>
              </a:spcBef>
              <a:spcAft>
                <a:spcPts val="0"/>
              </a:spcAft>
              <a:buClr>
                <a:schemeClr val="dk1"/>
              </a:buClr>
              <a:buSzPts val="2000"/>
              <a:buNone/>
            </a:pPr>
            <a:r>
              <a:t/>
            </a:r>
            <a:endParaRPr sz="2000"/>
          </a:p>
          <a:p>
            <a:pPr indent="-196850" lvl="0" marL="285750" rtl="0" algn="l">
              <a:lnSpc>
                <a:spcPct val="90000"/>
              </a:lnSpc>
              <a:spcBef>
                <a:spcPts val="1000"/>
              </a:spcBef>
              <a:spcAft>
                <a:spcPts val="0"/>
              </a:spcAft>
              <a:buClr>
                <a:schemeClr val="dk1"/>
              </a:buClr>
              <a:buSzPts val="1400"/>
              <a:buFont typeface="Noto Sans Symbols"/>
              <a:buNone/>
            </a:pPr>
            <a:r>
              <a:t/>
            </a:r>
            <a:endParaRPr/>
          </a:p>
        </p:txBody>
      </p:sp>
      <p:pic>
        <p:nvPicPr>
          <p:cNvPr descr="DEPARTURE VECTOR ile ilgili gÃ¶rsel sonucu" id="809" name="Google Shape;809;p7"/>
          <p:cNvPicPr preferRelativeResize="0"/>
          <p:nvPr/>
        </p:nvPicPr>
        <p:blipFill rotWithShape="1">
          <a:blip r:embed="rId5">
            <a:alphaModFix/>
          </a:blip>
          <a:srcRect b="0" l="0" r="0" t="0"/>
          <a:stretch/>
        </p:blipFill>
        <p:spPr>
          <a:xfrm>
            <a:off x="1594984" y="1088979"/>
            <a:ext cx="687388" cy="687388"/>
          </a:xfrm>
          <a:prstGeom prst="rect">
            <a:avLst/>
          </a:prstGeom>
          <a:noFill/>
          <a:ln>
            <a:noFill/>
          </a:ln>
        </p:spPr>
      </p:pic>
      <p:pic>
        <p:nvPicPr>
          <p:cNvPr descr="arrival  VECTOR ile ilgili gÃ¶rsel sonucu" id="810" name="Google Shape;810;p7"/>
          <p:cNvPicPr preferRelativeResize="0"/>
          <p:nvPr/>
        </p:nvPicPr>
        <p:blipFill rotWithShape="1">
          <a:blip r:embed="rId6">
            <a:alphaModFix/>
          </a:blip>
          <a:srcRect b="0" l="0" r="0" t="0"/>
          <a:stretch/>
        </p:blipFill>
        <p:spPr>
          <a:xfrm>
            <a:off x="9788367" y="1006513"/>
            <a:ext cx="730033" cy="73003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21"/>
          <p:cNvSpPr txBox="1"/>
          <p:nvPr>
            <p:ph type="title"/>
          </p:nvPr>
        </p:nvSpPr>
        <p:spPr>
          <a:xfrm>
            <a:off x="641478" y="3724275"/>
            <a:ext cx="2642616" cy="1041316"/>
          </a:xfrm>
          <a:prstGeom prst="rect">
            <a:avLst/>
          </a:prstGeom>
          <a:noFill/>
          <a:ln>
            <a:noFill/>
          </a:ln>
        </p:spPr>
        <p:txBody>
          <a:bodyPr anchorCtr="0" anchor="b" bIns="0" lIns="36000" spcFirstLastPara="1" rIns="0" wrap="square" tIns="0">
            <a:normAutofit fontScale="90000"/>
          </a:bodyPr>
          <a:lstStyle/>
          <a:p>
            <a:pPr indent="0" lvl="0" marL="0" rtl="0" algn="l">
              <a:lnSpc>
                <a:spcPct val="90000"/>
              </a:lnSpc>
              <a:spcBef>
                <a:spcPts val="0"/>
              </a:spcBef>
              <a:spcAft>
                <a:spcPts val="0"/>
              </a:spcAft>
              <a:buClr>
                <a:schemeClr val="dk1"/>
              </a:buClr>
              <a:buSzPct val="111111"/>
              <a:buFont typeface="Calibri"/>
              <a:buNone/>
            </a:pPr>
            <a:br>
              <a:rPr lang="en-US" sz="3240"/>
            </a:br>
            <a:r>
              <a:rPr lang="en-US" sz="3240"/>
              <a:t>Erasmus+ Öğrenim Hareketliliği</a:t>
            </a:r>
            <a:br>
              <a:rPr lang="en-US" sz="3240"/>
            </a:br>
            <a:br>
              <a:rPr lang="en-US" sz="3240"/>
            </a:br>
            <a:r>
              <a:rPr lang="en-US" sz="3240"/>
              <a:t>Hareketlilik öncesi önemli hususlar</a:t>
            </a:r>
            <a:br>
              <a:rPr lang="en-US" sz="3240"/>
            </a:br>
            <a:endParaRPr sz="3240"/>
          </a:p>
        </p:txBody>
      </p:sp>
      <p:sp>
        <p:nvSpPr>
          <p:cNvPr id="816" name="Google Shape;816;p21"/>
          <p:cNvSpPr txBox="1"/>
          <p:nvPr>
            <p:ph idx="1" type="body"/>
          </p:nvPr>
        </p:nvSpPr>
        <p:spPr>
          <a:xfrm>
            <a:off x="3573194" y="531045"/>
            <a:ext cx="8075802" cy="5526878"/>
          </a:xfrm>
          <a:prstGeom prst="rect">
            <a:avLst/>
          </a:prstGeom>
          <a:noFill/>
          <a:ln>
            <a:noFill/>
          </a:ln>
        </p:spPr>
        <p:txBody>
          <a:bodyPr anchorCtr="0" anchor="t" bIns="0" lIns="36000" spcFirstLastPara="1" rIns="0" wrap="square" tIns="0">
            <a:normAutofit/>
          </a:bodyPr>
          <a:lstStyle/>
          <a:p>
            <a:pPr indent="-342900" lvl="0" marL="342900" rtl="0" algn="l">
              <a:lnSpc>
                <a:spcPct val="90000"/>
              </a:lnSpc>
              <a:spcBef>
                <a:spcPts val="0"/>
              </a:spcBef>
              <a:spcAft>
                <a:spcPts val="0"/>
              </a:spcAft>
              <a:buClr>
                <a:schemeClr val="dk1"/>
              </a:buClr>
              <a:buSzPts val="2595"/>
              <a:buFont typeface="Arial"/>
              <a:buChar char="•"/>
            </a:pPr>
            <a:r>
              <a:rPr lang="en-US" sz="2000"/>
              <a:t>Akademik konular bölüm koordinatörünüzün yetkisi altındadır. Akademik konularda koordinatörünüzle temasa geçmeniz gerekmektedir. </a:t>
            </a:r>
            <a:endParaRPr sz="1600"/>
          </a:p>
          <a:p>
            <a:pPr indent="-190500" lvl="0" marL="342900" rtl="0" algn="l">
              <a:lnSpc>
                <a:spcPct val="90000"/>
              </a:lnSpc>
              <a:spcBef>
                <a:spcPts val="0"/>
              </a:spcBef>
              <a:spcAft>
                <a:spcPts val="0"/>
              </a:spcAft>
              <a:buClr>
                <a:schemeClr val="dk1"/>
              </a:buClr>
              <a:buSzPts val="2595"/>
              <a:buFont typeface="Arial"/>
              <a:buNone/>
            </a:pPr>
            <a:r>
              <a:t/>
            </a:r>
            <a:endParaRPr sz="2000"/>
          </a:p>
          <a:p>
            <a:pPr indent="-342900" lvl="0" marL="342900" rtl="0" algn="l">
              <a:lnSpc>
                <a:spcPct val="90000"/>
              </a:lnSpc>
              <a:spcBef>
                <a:spcPts val="0"/>
              </a:spcBef>
              <a:spcAft>
                <a:spcPts val="0"/>
              </a:spcAft>
              <a:buClr>
                <a:schemeClr val="dk1"/>
              </a:buClr>
              <a:buSzPts val="2595"/>
              <a:buFont typeface="Arial"/>
              <a:buChar char="•"/>
            </a:pPr>
            <a:r>
              <a:rPr lang="en-US" sz="2000"/>
              <a:t>Tercih ettiğiniz okulda o dönem açılacak dersleri, dilini ve size uygunluğunu öğrenmeniz önemlidir.</a:t>
            </a:r>
            <a:endParaRPr sz="1600"/>
          </a:p>
          <a:p>
            <a:pPr indent="-190500" lvl="0" marL="342900" rtl="0" algn="l">
              <a:lnSpc>
                <a:spcPct val="90000"/>
              </a:lnSpc>
              <a:spcBef>
                <a:spcPts val="0"/>
              </a:spcBef>
              <a:spcAft>
                <a:spcPts val="0"/>
              </a:spcAft>
              <a:buClr>
                <a:schemeClr val="dk1"/>
              </a:buClr>
              <a:buSzPts val="2595"/>
              <a:buFont typeface="Arial"/>
              <a:buNone/>
            </a:pPr>
            <a:r>
              <a:t/>
            </a:r>
            <a:endParaRPr sz="2000"/>
          </a:p>
          <a:p>
            <a:pPr indent="-342900" lvl="0" marL="342900" rtl="0" algn="l">
              <a:lnSpc>
                <a:spcPct val="90000"/>
              </a:lnSpc>
              <a:spcBef>
                <a:spcPts val="0"/>
              </a:spcBef>
              <a:spcAft>
                <a:spcPts val="0"/>
              </a:spcAft>
              <a:buClr>
                <a:schemeClr val="dk1"/>
              </a:buClr>
              <a:buSzPts val="2595"/>
              <a:buFont typeface="Arial"/>
              <a:buChar char="•"/>
            </a:pPr>
            <a:r>
              <a:rPr lang="en-US" sz="2000"/>
              <a:t>Gideceğiniz üniversitenin akademik takvimini ve son başvuru tarihlerini o okulun web sayfasından araştırmanız önemlidir. </a:t>
            </a:r>
            <a:endParaRPr sz="1600"/>
          </a:p>
          <a:p>
            <a:pPr indent="-190500" lvl="0" marL="342900" rtl="0" algn="l">
              <a:lnSpc>
                <a:spcPct val="90000"/>
              </a:lnSpc>
              <a:spcBef>
                <a:spcPts val="0"/>
              </a:spcBef>
              <a:spcAft>
                <a:spcPts val="0"/>
              </a:spcAft>
              <a:buClr>
                <a:schemeClr val="dk1"/>
              </a:buClr>
              <a:buSzPts val="2595"/>
              <a:buFont typeface="Arial"/>
              <a:buNone/>
            </a:pPr>
            <a:r>
              <a:t/>
            </a:r>
            <a:endParaRPr sz="2000"/>
          </a:p>
          <a:p>
            <a:pPr indent="-342900" lvl="0" marL="342900" rtl="0" algn="l">
              <a:lnSpc>
                <a:spcPct val="90000"/>
              </a:lnSpc>
              <a:spcBef>
                <a:spcPts val="0"/>
              </a:spcBef>
              <a:spcAft>
                <a:spcPts val="0"/>
              </a:spcAft>
              <a:buClr>
                <a:schemeClr val="dk1"/>
              </a:buClr>
              <a:buSzPts val="2595"/>
              <a:buFont typeface="Arial"/>
              <a:buChar char="•"/>
            </a:pPr>
            <a:r>
              <a:rPr lang="en-US" sz="2000"/>
              <a:t>Partner kuruma başvuru öğrencinin sorumluluğundadır. Deadlinelara lütfen önem veriniz.</a:t>
            </a:r>
            <a:endParaRPr sz="1600"/>
          </a:p>
          <a:p>
            <a:pPr indent="-190500" lvl="0" marL="342900" rtl="0" algn="l">
              <a:lnSpc>
                <a:spcPct val="90000"/>
              </a:lnSpc>
              <a:spcBef>
                <a:spcPts val="0"/>
              </a:spcBef>
              <a:spcAft>
                <a:spcPts val="0"/>
              </a:spcAft>
              <a:buClr>
                <a:schemeClr val="dk1"/>
              </a:buClr>
              <a:buSzPts val="2595"/>
              <a:buFont typeface="Arial"/>
              <a:buNone/>
            </a:pPr>
            <a:r>
              <a:t/>
            </a:r>
            <a:endParaRPr sz="2000"/>
          </a:p>
          <a:p>
            <a:pPr indent="-342900" lvl="0" marL="342900" rtl="0" algn="l">
              <a:lnSpc>
                <a:spcPct val="90000"/>
              </a:lnSpc>
              <a:spcBef>
                <a:spcPts val="0"/>
              </a:spcBef>
              <a:spcAft>
                <a:spcPts val="0"/>
              </a:spcAft>
              <a:buClr>
                <a:schemeClr val="dk1"/>
              </a:buClr>
              <a:buSzPts val="2595"/>
              <a:buFont typeface="Arial"/>
              <a:buChar char="•"/>
            </a:pPr>
            <a:r>
              <a:rPr lang="en-US" sz="2000"/>
              <a:t>Partnerle ilgili konularda (kuruma başvuru, konaklama, kurumun istediği belgeler vs.) partnerlerden yardım istenmelidir. </a:t>
            </a:r>
            <a:endParaRPr sz="2000"/>
          </a:p>
        </p:txBody>
      </p:sp>
      <p:sp>
        <p:nvSpPr>
          <p:cNvPr id="817" name="Google Shape;817;p21"/>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g2923c15c26a_0_1"/>
          <p:cNvSpPr txBox="1"/>
          <p:nvPr>
            <p:ph type="title"/>
          </p:nvPr>
        </p:nvSpPr>
        <p:spPr>
          <a:xfrm>
            <a:off x="641478" y="3724275"/>
            <a:ext cx="2642700" cy="1041300"/>
          </a:xfrm>
          <a:prstGeom prst="rect">
            <a:avLst/>
          </a:prstGeom>
          <a:noFill/>
          <a:ln>
            <a:noFill/>
          </a:ln>
        </p:spPr>
        <p:txBody>
          <a:bodyPr anchorCtr="0" anchor="b" bIns="0" lIns="36000" spcFirstLastPara="1" rIns="0" wrap="square" tIns="0">
            <a:normAutofit fontScale="90000"/>
          </a:bodyPr>
          <a:lstStyle/>
          <a:p>
            <a:pPr indent="0" lvl="0" marL="0" rtl="0" algn="l">
              <a:lnSpc>
                <a:spcPct val="90000"/>
              </a:lnSpc>
              <a:spcBef>
                <a:spcPts val="0"/>
              </a:spcBef>
              <a:spcAft>
                <a:spcPts val="0"/>
              </a:spcAft>
              <a:buClr>
                <a:schemeClr val="dk1"/>
              </a:buClr>
              <a:buSzPct val="111111"/>
              <a:buFont typeface="Calibri"/>
              <a:buNone/>
            </a:pPr>
            <a:br>
              <a:rPr lang="en-US" sz="3240"/>
            </a:br>
            <a:r>
              <a:rPr lang="en-US" sz="3240"/>
              <a:t>Erasmus+ Öğrenim Hareketliliği</a:t>
            </a:r>
            <a:br>
              <a:rPr lang="en-US" sz="3240"/>
            </a:br>
            <a:br>
              <a:rPr lang="en-US" sz="3240"/>
            </a:br>
            <a:r>
              <a:rPr lang="en-US" sz="3240"/>
              <a:t>Hareketlilik öncesi önemli hususlar</a:t>
            </a:r>
            <a:br>
              <a:rPr lang="en-US" sz="3240"/>
            </a:br>
            <a:endParaRPr sz="3240"/>
          </a:p>
        </p:txBody>
      </p:sp>
      <p:sp>
        <p:nvSpPr>
          <p:cNvPr id="823" name="Google Shape;823;g2923c15c26a_0_1"/>
          <p:cNvSpPr txBox="1"/>
          <p:nvPr>
            <p:ph idx="1" type="body"/>
          </p:nvPr>
        </p:nvSpPr>
        <p:spPr>
          <a:xfrm>
            <a:off x="3950300" y="339350"/>
            <a:ext cx="7866900" cy="5826000"/>
          </a:xfrm>
          <a:prstGeom prst="rect">
            <a:avLst/>
          </a:prstGeom>
          <a:noFill/>
          <a:ln>
            <a:noFill/>
          </a:ln>
        </p:spPr>
        <p:txBody>
          <a:bodyPr anchorCtr="0" anchor="t" bIns="0" lIns="36000" spcFirstLastPara="1" rIns="0" wrap="square" tIns="0">
            <a:normAutofit fontScale="92500"/>
          </a:bodyPr>
          <a:lstStyle/>
          <a:p>
            <a:pPr indent="-369570" lvl="0" marL="457200" rtl="0" algn="just">
              <a:lnSpc>
                <a:spcPct val="150000"/>
              </a:lnSpc>
              <a:spcBef>
                <a:spcPts val="600"/>
              </a:spcBef>
              <a:spcAft>
                <a:spcPts val="0"/>
              </a:spcAft>
              <a:buSzPct val="100000"/>
              <a:buChar char="•"/>
            </a:pPr>
            <a:r>
              <a:rPr lang="en-US" sz="2400"/>
              <a:t>Misafir olunan yükseköğretim kurumu, Erasmus+ kapsamında gelen öğrenciden herhangi bir akademik ücret (</a:t>
            </a:r>
            <a:r>
              <a:rPr i="1" lang="en-US" sz="2400"/>
              <a:t>öğrenim ücreti, kayıt ücreti, sınav ücreti, laboratuvar ücreti ve kütüphane ücretini</a:t>
            </a:r>
            <a:r>
              <a:rPr lang="en-US" sz="2400"/>
              <a:t>) talep edemez. </a:t>
            </a:r>
            <a:endParaRPr sz="2400"/>
          </a:p>
          <a:p>
            <a:pPr indent="-369570" lvl="0" marL="457200" rtl="0" algn="just">
              <a:lnSpc>
                <a:spcPct val="150000"/>
              </a:lnSpc>
              <a:spcBef>
                <a:spcPts val="0"/>
              </a:spcBef>
              <a:spcAft>
                <a:spcPts val="0"/>
              </a:spcAft>
              <a:buSzPct val="100000"/>
              <a:buChar char="•"/>
            </a:pPr>
            <a:r>
              <a:rPr lang="en-US" sz="2400"/>
              <a:t>Partner üniversite sigorta, oturma izni, indirimli ulaşım kartı, akademik malzemelerin fotokopisi, laboratuvar ürünlerinin kullanımı gibi çeşitli materyallerin kullanılması için gerekli ücretler konusunda yükseköğretim kurumunun diğer öğrencileri nasıl ödeme yapıyorsa, aynı miktarda </a:t>
            </a:r>
            <a:r>
              <a:rPr b="1" lang="en-US" sz="2400"/>
              <a:t>ücret talep edebilir.</a:t>
            </a:r>
            <a:endParaRPr sz="2400"/>
          </a:p>
        </p:txBody>
      </p:sp>
      <p:sp>
        <p:nvSpPr>
          <p:cNvPr id="824" name="Google Shape;824;g2923c15c26a_0_1"/>
          <p:cNvSpPr txBox="1"/>
          <p:nvPr>
            <p:ph idx="12" type="sldNum"/>
          </p:nvPr>
        </p:nvSpPr>
        <p:spPr>
          <a:xfrm>
            <a:off x="641478" y="6057923"/>
            <a:ext cx="394200"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g28d28dd71ff_0_0"/>
          <p:cNvSpPr txBox="1"/>
          <p:nvPr>
            <p:ph type="title"/>
          </p:nvPr>
        </p:nvSpPr>
        <p:spPr>
          <a:xfrm>
            <a:off x="821460" y="3521159"/>
            <a:ext cx="2642700" cy="1041300"/>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SzPts val="3600"/>
              <a:buNone/>
            </a:pPr>
            <a:r>
              <a:t/>
            </a:r>
            <a:endParaRPr/>
          </a:p>
        </p:txBody>
      </p:sp>
      <p:sp>
        <p:nvSpPr>
          <p:cNvPr id="831" name="Google Shape;831;g28d28dd71ff_0_0"/>
          <p:cNvSpPr txBox="1"/>
          <p:nvPr>
            <p:ph idx="1" type="body"/>
          </p:nvPr>
        </p:nvSpPr>
        <p:spPr>
          <a:xfrm>
            <a:off x="821460" y="4669674"/>
            <a:ext cx="2642700" cy="1041300"/>
          </a:xfrm>
          <a:prstGeom prst="rect">
            <a:avLst/>
          </a:prstGeom>
          <a:noFill/>
          <a:ln>
            <a:noFill/>
          </a:ln>
        </p:spPr>
        <p:txBody>
          <a:bodyPr anchorCtr="0" anchor="t" bIns="0" lIns="36000" spcFirstLastPara="1" rIns="0" wrap="square" tIns="0">
            <a:normAutofit/>
          </a:bodyPr>
          <a:lstStyle/>
          <a:p>
            <a:pPr indent="0" lvl="0" marL="0" rtl="0" algn="l">
              <a:lnSpc>
                <a:spcPct val="90000"/>
              </a:lnSpc>
              <a:spcBef>
                <a:spcPts val="1000"/>
              </a:spcBef>
              <a:spcAft>
                <a:spcPts val="0"/>
              </a:spcAft>
              <a:buSzPts val="1800"/>
              <a:buNone/>
            </a:pPr>
            <a:r>
              <a:t/>
            </a:r>
            <a:endParaRPr/>
          </a:p>
        </p:txBody>
      </p:sp>
      <p:sp>
        <p:nvSpPr>
          <p:cNvPr id="832" name="Google Shape;832;g28d28dd71ff_0_0"/>
          <p:cNvSpPr txBox="1"/>
          <p:nvPr>
            <p:ph idx="12" type="sldNum"/>
          </p:nvPr>
        </p:nvSpPr>
        <p:spPr>
          <a:xfrm>
            <a:off x="641478" y="6057923"/>
            <a:ext cx="394200"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833" name="Google Shape;833;g28d28dd71ff_0_0"/>
          <p:cNvSpPr txBox="1"/>
          <p:nvPr>
            <p:ph idx="2" type="body"/>
          </p:nvPr>
        </p:nvSpPr>
        <p:spPr>
          <a:xfrm>
            <a:off x="3871830" y="4669674"/>
            <a:ext cx="6275400" cy="1041300"/>
          </a:xfrm>
          <a:prstGeom prst="rect">
            <a:avLst/>
          </a:prstGeom>
          <a:noFill/>
          <a:ln>
            <a:noFill/>
          </a:ln>
        </p:spPr>
        <p:txBody>
          <a:bodyPr anchorCtr="0" anchor="t" bIns="0" lIns="36000" spcFirstLastPara="1" rIns="0" wrap="square" tIns="0">
            <a:normAutofit/>
          </a:bodyPr>
          <a:lstStyle/>
          <a:p>
            <a:pPr indent="0" lvl="0" marL="0" rtl="0" algn="l">
              <a:lnSpc>
                <a:spcPct val="90000"/>
              </a:lnSpc>
              <a:spcBef>
                <a:spcPts val="1000"/>
              </a:spcBef>
              <a:spcAft>
                <a:spcPts val="0"/>
              </a:spcAft>
              <a:buSzPts val="1400"/>
              <a:buNone/>
            </a:pPr>
            <a:r>
              <a:t/>
            </a:r>
            <a:endParaRPr/>
          </a:p>
        </p:txBody>
      </p:sp>
      <p:sp>
        <p:nvSpPr>
          <p:cNvPr id="834" name="Google Shape;834;g28d28dd71ff_0_0"/>
          <p:cNvSpPr/>
          <p:nvPr>
            <p:ph idx="4" type="pic"/>
          </p:nvPr>
        </p:nvSpPr>
        <p:spPr>
          <a:xfrm>
            <a:off x="883175" y="838066"/>
            <a:ext cx="786300" cy="521100"/>
          </a:xfrm>
          <a:prstGeom prst="rect">
            <a:avLst/>
          </a:prstGeom>
          <a:noFill/>
          <a:ln cap="flat" cmpd="sng" w="9525">
            <a:solidFill>
              <a:schemeClr val="accent5"/>
            </a:solidFill>
            <a:prstDash val="solid"/>
            <a:round/>
            <a:headEnd len="sm" w="sm" type="none"/>
            <a:tailEnd len="sm" w="sm" type="none"/>
          </a:ln>
        </p:spPr>
      </p:sp>
      <p:pic>
        <p:nvPicPr>
          <p:cNvPr id="835" name="Google Shape;835;g28d28dd71ff_0_0"/>
          <p:cNvPicPr preferRelativeResize="0"/>
          <p:nvPr/>
        </p:nvPicPr>
        <p:blipFill rotWithShape="1">
          <a:blip r:embed="rId3">
            <a:alphaModFix/>
          </a:blip>
          <a:srcRect b="11668" l="0" r="0" t="0"/>
          <a:stretch/>
        </p:blipFill>
        <p:spPr>
          <a:xfrm>
            <a:off x="0" y="0"/>
            <a:ext cx="12192000" cy="60579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g28d354406f8_0_9"/>
          <p:cNvSpPr/>
          <p:nvPr>
            <p:ph idx="2" type="pic"/>
          </p:nvPr>
        </p:nvSpPr>
        <p:spPr>
          <a:xfrm>
            <a:off x="4724400" y="1613512"/>
            <a:ext cx="2743200" cy="2743200"/>
          </a:xfrm>
          <a:prstGeom prst="rect">
            <a:avLst/>
          </a:prstGeom>
          <a:noFill/>
          <a:ln>
            <a:noFill/>
          </a:ln>
        </p:spPr>
      </p:sp>
      <p:sp>
        <p:nvSpPr>
          <p:cNvPr id="842" name="Google Shape;842;g28d354406f8_0_9"/>
          <p:cNvSpPr/>
          <p:nvPr>
            <p:ph idx="4" type="pic"/>
          </p:nvPr>
        </p:nvSpPr>
        <p:spPr>
          <a:xfrm>
            <a:off x="7466232" y="1613512"/>
            <a:ext cx="2743200" cy="2743200"/>
          </a:xfrm>
          <a:prstGeom prst="rect">
            <a:avLst/>
          </a:prstGeom>
          <a:noFill/>
          <a:ln>
            <a:noFill/>
          </a:ln>
        </p:spPr>
      </p:sp>
      <p:sp>
        <p:nvSpPr>
          <p:cNvPr id="843" name="Google Shape;843;g28d354406f8_0_9"/>
          <p:cNvSpPr txBox="1"/>
          <p:nvPr>
            <p:ph idx="12" type="sldNum"/>
          </p:nvPr>
        </p:nvSpPr>
        <p:spPr>
          <a:xfrm>
            <a:off x="641478" y="6057923"/>
            <a:ext cx="394200"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844" name="Google Shape;844;g28d354406f8_0_9"/>
          <p:cNvSpPr txBox="1"/>
          <p:nvPr>
            <p:ph idx="7" type="body"/>
          </p:nvPr>
        </p:nvSpPr>
        <p:spPr>
          <a:xfrm>
            <a:off x="5142000" y="4492967"/>
            <a:ext cx="1908000" cy="334800"/>
          </a:xfrm>
          <a:prstGeom prst="rect">
            <a:avLst/>
          </a:prstGeom>
          <a:noFill/>
          <a:ln>
            <a:noFill/>
          </a:ln>
        </p:spPr>
        <p:txBody>
          <a:bodyPr anchorCtr="0" anchor="b" bIns="0" lIns="36000" spcFirstLastPara="1" rIns="0" wrap="square" tIns="0">
            <a:normAutofit fontScale="85000" lnSpcReduction="20000"/>
          </a:bodyPr>
          <a:lstStyle/>
          <a:p>
            <a:pPr indent="0" lvl="0" marL="0" rtl="0" algn="ctr">
              <a:lnSpc>
                <a:spcPct val="90000"/>
              </a:lnSpc>
              <a:spcBef>
                <a:spcPts val="1000"/>
              </a:spcBef>
              <a:spcAft>
                <a:spcPts val="0"/>
              </a:spcAft>
              <a:buSzPct val="117647"/>
              <a:buNone/>
            </a:pPr>
            <a:r>
              <a:t/>
            </a:r>
            <a:endParaRPr/>
          </a:p>
        </p:txBody>
      </p:sp>
      <p:sp>
        <p:nvSpPr>
          <p:cNvPr id="845" name="Google Shape;845;g28d354406f8_0_9"/>
          <p:cNvSpPr txBox="1"/>
          <p:nvPr>
            <p:ph idx="8" type="body"/>
          </p:nvPr>
        </p:nvSpPr>
        <p:spPr>
          <a:xfrm>
            <a:off x="5142000" y="4878058"/>
            <a:ext cx="1908000" cy="234300"/>
          </a:xfrm>
          <a:prstGeom prst="rect">
            <a:avLst/>
          </a:prstGeom>
          <a:noFill/>
          <a:ln>
            <a:noFill/>
          </a:ln>
        </p:spPr>
        <p:txBody>
          <a:bodyPr anchorCtr="0" anchor="t" bIns="0" lIns="36000" spcFirstLastPara="1" rIns="0" wrap="square" tIns="0">
            <a:noAutofit/>
          </a:bodyPr>
          <a:lstStyle/>
          <a:p>
            <a:pPr indent="0" lvl="0" marL="0" rtl="0" algn="ctr">
              <a:lnSpc>
                <a:spcPct val="90000"/>
              </a:lnSpc>
              <a:spcBef>
                <a:spcPts val="1000"/>
              </a:spcBef>
              <a:spcAft>
                <a:spcPts val="0"/>
              </a:spcAft>
              <a:buSzPts val="1750"/>
              <a:buNone/>
            </a:pPr>
            <a:r>
              <a:t/>
            </a:r>
            <a:endParaRPr/>
          </a:p>
        </p:txBody>
      </p:sp>
      <p:sp>
        <p:nvSpPr>
          <p:cNvPr id="846" name="Google Shape;846;g28d354406f8_0_9"/>
          <p:cNvSpPr txBox="1"/>
          <p:nvPr>
            <p:ph idx="9" type="body"/>
          </p:nvPr>
        </p:nvSpPr>
        <p:spPr>
          <a:xfrm>
            <a:off x="5142000" y="5138591"/>
            <a:ext cx="1908000" cy="693900"/>
          </a:xfrm>
          <a:prstGeom prst="rect">
            <a:avLst/>
          </a:prstGeom>
          <a:noFill/>
          <a:ln>
            <a:noFill/>
          </a:ln>
        </p:spPr>
        <p:txBody>
          <a:bodyPr anchorCtr="0" anchor="t" bIns="0" lIns="36000" spcFirstLastPara="1" rIns="0" wrap="square" tIns="0">
            <a:normAutofit/>
          </a:bodyPr>
          <a:lstStyle/>
          <a:p>
            <a:pPr indent="0" lvl="0" marL="0" rtl="0" algn="ctr">
              <a:lnSpc>
                <a:spcPct val="90000"/>
              </a:lnSpc>
              <a:spcBef>
                <a:spcPts val="1000"/>
              </a:spcBef>
              <a:spcAft>
                <a:spcPts val="0"/>
              </a:spcAft>
              <a:buSzPts val="1200"/>
              <a:buNone/>
            </a:pPr>
            <a:r>
              <a:t/>
            </a:r>
            <a:endParaRPr/>
          </a:p>
        </p:txBody>
      </p:sp>
      <p:pic>
        <p:nvPicPr>
          <p:cNvPr id="847" name="Google Shape;847;g28d354406f8_0_9"/>
          <p:cNvPicPr preferRelativeResize="0"/>
          <p:nvPr/>
        </p:nvPicPr>
        <p:blipFill rotWithShape="1">
          <a:blip r:embed="rId3">
            <a:alphaModFix/>
          </a:blip>
          <a:srcRect b="0" l="0" r="0" t="0"/>
          <a:stretch/>
        </p:blipFill>
        <p:spPr>
          <a:xfrm>
            <a:off x="3226830" y="14901"/>
            <a:ext cx="6158039" cy="6158039"/>
          </a:xfrm>
          <a:prstGeom prst="rect">
            <a:avLst/>
          </a:prstGeom>
          <a:noFill/>
          <a:ln>
            <a:noFill/>
          </a:ln>
        </p:spPr>
      </p:pic>
      <p:sp>
        <p:nvSpPr>
          <p:cNvPr id="848" name="Google Shape;848;g28d354406f8_0_9"/>
          <p:cNvSpPr txBox="1"/>
          <p:nvPr/>
        </p:nvSpPr>
        <p:spPr>
          <a:xfrm>
            <a:off x="4596000" y="6190800"/>
            <a:ext cx="3000000" cy="5910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1500"/>
              </a:spcBef>
              <a:spcAft>
                <a:spcPts val="800"/>
              </a:spcAft>
              <a:buClr>
                <a:srgbClr val="000000"/>
              </a:buClr>
              <a:buSzPts val="1200"/>
              <a:buFont typeface="Arial"/>
              <a:buNone/>
            </a:pPr>
            <a:r>
              <a:rPr b="1" i="0" lang="en-US" sz="1200" u="sng" cap="none" strike="noStrike">
                <a:solidFill>
                  <a:srgbClr val="2E3436"/>
                </a:solidFill>
                <a:highlight>
                  <a:srgbClr val="FFFFFF"/>
                </a:highlight>
                <a:latin typeface="Arial"/>
                <a:ea typeface="Arial"/>
                <a:cs typeface="Arial"/>
                <a:sym typeface="Arial"/>
              </a:rPr>
              <a:t>Soru &amp; Cevap Oturumu : </a:t>
            </a:r>
            <a:r>
              <a:rPr b="1" i="0" lang="en-US" sz="1200" u="none" cap="none" strike="noStrike">
                <a:solidFill>
                  <a:srgbClr val="357CCE"/>
                </a:solidFill>
                <a:highlight>
                  <a:srgbClr val="FFFFFF"/>
                </a:highlight>
                <a:uFill>
                  <a:noFill/>
                </a:uFill>
                <a:latin typeface="Arial"/>
                <a:ea typeface="Arial"/>
                <a:cs typeface="Arial"/>
                <a:sym typeface="Arial"/>
                <a:hlinkClick r:id="rId4">
                  <a:extLst>
                    <a:ext uri="{A12FA001-AC4F-418D-AE19-62706E023703}">
                      <ahyp:hlinkClr val="tx"/>
                    </a:ext>
                  </a:extLst>
                </a:hlinkClick>
              </a:rPr>
              <a:t>meet.google.com/qdu-zeae-abu</a:t>
            </a:r>
            <a:endParaRPr b="1" i="0" sz="1200" u="none" cap="none" strike="noStrike">
              <a:solidFill>
                <a:srgbClr val="357CCE"/>
              </a:solidFill>
              <a:highlight>
                <a:srgbClr val="FFFFFF"/>
              </a:highlight>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gd92eadb859_0_718"/>
          <p:cNvSpPr txBox="1"/>
          <p:nvPr>
            <p:ph type="title"/>
          </p:nvPr>
        </p:nvSpPr>
        <p:spPr>
          <a:xfrm>
            <a:off x="936527" y="291720"/>
            <a:ext cx="7259206" cy="1001400"/>
          </a:xfrm>
          <a:prstGeom prst="rect">
            <a:avLst/>
          </a:prstGeom>
          <a:noFill/>
          <a:ln>
            <a:noFill/>
          </a:ln>
        </p:spPr>
        <p:txBody>
          <a:bodyPr anchorCtr="0" anchor="b" bIns="0" lIns="36000" spcFirstLastPara="1" rIns="0" wrap="square" tIns="0">
            <a:normAutofit/>
          </a:bodyPr>
          <a:lstStyle/>
          <a:p>
            <a:pPr indent="0" lvl="0" marL="457200" rtl="0" algn="l">
              <a:lnSpc>
                <a:spcPct val="90000"/>
              </a:lnSpc>
              <a:spcBef>
                <a:spcPts val="600"/>
              </a:spcBef>
              <a:spcAft>
                <a:spcPts val="0"/>
              </a:spcAft>
              <a:buSzPts val="4000"/>
              <a:buNone/>
            </a:pPr>
            <a:r>
              <a:rPr b="1" lang="en-US" sz="2400"/>
              <a:t>ESN YEDİTEPE - ERASMUS STUDENT NETWORK </a:t>
            </a:r>
            <a:endParaRPr b="1" sz="2400"/>
          </a:p>
          <a:p>
            <a:pPr indent="0" lvl="0" marL="0" rtl="0" algn="l">
              <a:lnSpc>
                <a:spcPct val="90000"/>
              </a:lnSpc>
              <a:spcBef>
                <a:spcPts val="0"/>
              </a:spcBef>
              <a:spcAft>
                <a:spcPts val="0"/>
              </a:spcAft>
              <a:buClr>
                <a:schemeClr val="dk1"/>
              </a:buClr>
              <a:buSzPts val="3600"/>
              <a:buFont typeface="Calibri"/>
              <a:buNone/>
            </a:pPr>
            <a:r>
              <a:t/>
            </a:r>
            <a:endParaRPr/>
          </a:p>
        </p:txBody>
      </p:sp>
      <p:sp>
        <p:nvSpPr>
          <p:cNvPr id="855" name="Google Shape;855;gd92eadb859_0_718"/>
          <p:cNvSpPr txBox="1"/>
          <p:nvPr>
            <p:ph idx="1" type="body"/>
          </p:nvPr>
        </p:nvSpPr>
        <p:spPr>
          <a:xfrm>
            <a:off x="828299" y="1020400"/>
            <a:ext cx="10535400" cy="5382900"/>
          </a:xfrm>
          <a:prstGeom prst="rect">
            <a:avLst/>
          </a:prstGeom>
          <a:noFill/>
          <a:ln>
            <a:noFill/>
          </a:ln>
        </p:spPr>
        <p:txBody>
          <a:bodyPr anchorCtr="0" anchor="t" bIns="0" lIns="36000" spcFirstLastPara="1" rIns="0" wrap="square" tIns="0">
            <a:normAutofit/>
          </a:bodyPr>
          <a:lstStyle/>
          <a:p>
            <a:pPr indent="0" lvl="0" marL="0" rtl="0" algn="l">
              <a:lnSpc>
                <a:spcPct val="90000"/>
              </a:lnSpc>
              <a:spcBef>
                <a:spcPts val="600"/>
              </a:spcBef>
              <a:spcAft>
                <a:spcPts val="0"/>
              </a:spcAft>
              <a:buSzPts val="1750"/>
              <a:buNone/>
            </a:pPr>
            <a:r>
              <a:t/>
            </a:r>
            <a:endParaRPr sz="2400"/>
          </a:p>
          <a:p>
            <a:pPr indent="-285749" lvl="0" marL="396876" rtl="0" algn="l">
              <a:lnSpc>
                <a:spcPct val="90000"/>
              </a:lnSpc>
              <a:spcBef>
                <a:spcPts val="600"/>
              </a:spcBef>
              <a:spcAft>
                <a:spcPts val="0"/>
              </a:spcAft>
              <a:buSzPts val="1750"/>
              <a:buFont typeface="Noto Sans Symbols"/>
              <a:buChar char="❑"/>
            </a:pPr>
            <a:r>
              <a:rPr lang="en-US" sz="2400"/>
              <a:t>ESN Yeditepe International Students Society (YISS) bünyesinde, Erasmus-Exchange programları dahilinde Yeditepe Üniversitesi’ne gelen öğrencilere idari süreçlerde yardımcı olur; üniversitemizin, şehrimizin, ülkemizin tanıtımı yapar; öğrencilerin adaptasyonlarını hızlandıran ve onların keyifli vakit geçirmelerini sağlamak amacıyla çeşitli etkinlikler düzenler. </a:t>
            </a:r>
            <a:endParaRPr sz="2400"/>
          </a:p>
          <a:p>
            <a:pPr indent="0" lvl="0" marL="457200" rtl="0" algn="l">
              <a:lnSpc>
                <a:spcPct val="90000"/>
              </a:lnSpc>
              <a:spcBef>
                <a:spcPts val="600"/>
              </a:spcBef>
              <a:spcAft>
                <a:spcPts val="0"/>
              </a:spcAft>
              <a:buSzPts val="1750"/>
              <a:buNone/>
            </a:pPr>
            <a:r>
              <a:rPr lang="en-US" sz="2400"/>
              <a:t>Faaliyetiniz sonrası bu iletişim ağının içinde yer almak isterseniz </a:t>
            </a:r>
            <a:r>
              <a:rPr lang="en-US" sz="2400" u="sng">
                <a:solidFill>
                  <a:schemeClr val="hlink"/>
                </a:solidFill>
                <a:hlinkClick r:id="rId3"/>
              </a:rPr>
              <a:t>esnyeditepe@esnturkey.org</a:t>
            </a:r>
            <a:r>
              <a:rPr lang="en-US" sz="2400"/>
              <a:t>  adresinden ESN Yeditepe’ye ulaşabilirsiniz. </a:t>
            </a:r>
            <a:endParaRPr sz="2400"/>
          </a:p>
          <a:p>
            <a:pPr indent="0" lvl="0" marL="457200" rtl="0" algn="l">
              <a:lnSpc>
                <a:spcPct val="90000"/>
              </a:lnSpc>
              <a:spcBef>
                <a:spcPts val="600"/>
              </a:spcBef>
              <a:spcAft>
                <a:spcPts val="0"/>
              </a:spcAft>
              <a:buSzPts val="1750"/>
              <a:buNone/>
            </a:pPr>
            <a:r>
              <a:t/>
            </a:r>
            <a:endParaRPr sz="2400"/>
          </a:p>
          <a:p>
            <a:pPr indent="-285749" lvl="0" marL="396876" rtl="0" algn="l">
              <a:lnSpc>
                <a:spcPct val="90000"/>
              </a:lnSpc>
              <a:spcBef>
                <a:spcPts val="600"/>
              </a:spcBef>
              <a:spcAft>
                <a:spcPts val="0"/>
              </a:spcAft>
              <a:buSzPts val="1750"/>
              <a:buFont typeface="Noto Sans Symbols"/>
              <a:buChar char="❑"/>
            </a:pPr>
            <a:r>
              <a:rPr lang="en-US" sz="2400"/>
              <a:t>ESN - Giden öğrenciler Facebook grubuna dahil olmak istiyor musunuz? </a:t>
            </a:r>
            <a:endParaRPr sz="2400"/>
          </a:p>
          <a:p>
            <a:pPr indent="0" lvl="0" marL="457200" rtl="0" algn="l">
              <a:lnSpc>
                <a:spcPct val="90000"/>
              </a:lnSpc>
              <a:spcBef>
                <a:spcPts val="600"/>
              </a:spcBef>
              <a:spcAft>
                <a:spcPts val="0"/>
              </a:spcAft>
              <a:buSzPts val="1750"/>
              <a:buNone/>
            </a:pPr>
            <a:r>
              <a:rPr lang="en-US" sz="2400" u="sng">
                <a:solidFill>
                  <a:schemeClr val="hlink"/>
                </a:solidFill>
                <a:hlinkClick r:id="rId4"/>
              </a:rPr>
              <a:t>https://www.facebook.com/groups/139506554876762</a:t>
            </a:r>
            <a:r>
              <a:rPr lang="en-US" sz="2400"/>
              <a:t> </a:t>
            </a:r>
            <a:endParaRPr sz="2400"/>
          </a:p>
          <a:p>
            <a:pPr indent="0" lvl="0" marL="457200" rtl="0" algn="l">
              <a:lnSpc>
                <a:spcPct val="90000"/>
              </a:lnSpc>
              <a:spcBef>
                <a:spcPts val="600"/>
              </a:spcBef>
              <a:spcAft>
                <a:spcPts val="0"/>
              </a:spcAft>
              <a:buSzPts val="1750"/>
              <a:buNone/>
            </a:pPr>
            <a:r>
              <a:t/>
            </a:r>
            <a:endParaRPr sz="2400"/>
          </a:p>
        </p:txBody>
      </p:sp>
      <p:sp>
        <p:nvSpPr>
          <p:cNvPr id="856" name="Google Shape;856;gd92eadb859_0_718"/>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857" name="Google Shape;857;gd92eadb859_0_718"/>
          <p:cNvPicPr preferRelativeResize="0"/>
          <p:nvPr/>
        </p:nvPicPr>
        <p:blipFill rotWithShape="1">
          <a:blip r:embed="rId5">
            <a:alphaModFix/>
          </a:blip>
          <a:srcRect b="0" l="0" r="0" t="0"/>
          <a:stretch/>
        </p:blipFill>
        <p:spPr>
          <a:xfrm>
            <a:off x="337812" y="149899"/>
            <a:ext cx="1001400" cy="1001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db1528cec9_0_704"/>
          <p:cNvSpPr txBox="1"/>
          <p:nvPr>
            <p:ph type="title"/>
          </p:nvPr>
        </p:nvSpPr>
        <p:spPr>
          <a:xfrm>
            <a:off x="267405" y="140061"/>
            <a:ext cx="7908600" cy="1001400"/>
          </a:xfrm>
          <a:prstGeom prst="rect">
            <a:avLst/>
          </a:prstGeom>
          <a:noFill/>
          <a:ln>
            <a:noFill/>
          </a:ln>
        </p:spPr>
        <p:txBody>
          <a:bodyPr anchorCtr="0" anchor="b" bIns="0" lIns="36000" spcFirstLastPara="1" rIns="0" wrap="square" tIns="0">
            <a:normAutofit/>
          </a:bodyPr>
          <a:lstStyle/>
          <a:p>
            <a:pPr indent="0" lvl="0" marL="0" rtl="0" algn="l">
              <a:lnSpc>
                <a:spcPct val="90000"/>
              </a:lnSpc>
              <a:spcBef>
                <a:spcPts val="0"/>
              </a:spcBef>
              <a:spcAft>
                <a:spcPts val="0"/>
              </a:spcAft>
              <a:buClr>
                <a:schemeClr val="dk1"/>
              </a:buClr>
              <a:buSzPts val="3600"/>
              <a:buFont typeface="Calibri"/>
              <a:buNone/>
            </a:pPr>
            <a:r>
              <a:rPr lang="en-US" u="sng">
                <a:solidFill>
                  <a:srgbClr val="002060"/>
                </a:solidFill>
              </a:rPr>
              <a:t>Nominasyon </a:t>
            </a:r>
            <a:br>
              <a:rPr lang="en-US" u="sng">
                <a:solidFill>
                  <a:srgbClr val="002060"/>
                </a:solidFill>
              </a:rPr>
            </a:br>
            <a:r>
              <a:rPr i="1" lang="en-US" sz="2400" u="sng">
                <a:solidFill>
                  <a:srgbClr val="002060"/>
                </a:solidFill>
              </a:rPr>
              <a:t>Aday gösterilme ve partner üniversite başvurusu </a:t>
            </a:r>
            <a:endParaRPr i="1" u="sng">
              <a:solidFill>
                <a:srgbClr val="002060"/>
              </a:solidFill>
            </a:endParaRPr>
          </a:p>
        </p:txBody>
      </p:sp>
      <p:sp>
        <p:nvSpPr>
          <p:cNvPr id="285" name="Google Shape;285;gdb1528cec9_0_704"/>
          <p:cNvSpPr txBox="1"/>
          <p:nvPr>
            <p:ph idx="1" type="body"/>
          </p:nvPr>
        </p:nvSpPr>
        <p:spPr>
          <a:xfrm>
            <a:off x="161384" y="1395050"/>
            <a:ext cx="11116216" cy="5382900"/>
          </a:xfrm>
          <a:prstGeom prst="rect">
            <a:avLst/>
          </a:prstGeom>
          <a:noFill/>
          <a:ln>
            <a:noFill/>
          </a:ln>
        </p:spPr>
        <p:txBody>
          <a:bodyPr anchorCtr="0" anchor="t" bIns="0" lIns="36000" spcFirstLastPara="1" rIns="0" wrap="square" tIns="0">
            <a:normAutofit/>
          </a:bodyPr>
          <a:lstStyle/>
          <a:p>
            <a:pPr indent="-197929" lvl="0" marL="216000" rtl="0" algn="just">
              <a:lnSpc>
                <a:spcPct val="150000"/>
              </a:lnSpc>
              <a:spcBef>
                <a:spcPts val="0"/>
              </a:spcBef>
              <a:spcAft>
                <a:spcPts val="0"/>
              </a:spcAft>
              <a:buSzPts val="3117"/>
              <a:buChar char="▪"/>
            </a:pPr>
            <a:r>
              <a:rPr lang="en-US" sz="2517"/>
              <a:t>Ofis tarafından aday gösterilme</a:t>
            </a:r>
            <a:endParaRPr sz="2517"/>
          </a:p>
          <a:p>
            <a:pPr indent="-123004" lvl="0" marL="216000" rtl="0" algn="just">
              <a:lnSpc>
                <a:spcPct val="150000"/>
              </a:lnSpc>
              <a:spcBef>
                <a:spcPts val="0"/>
              </a:spcBef>
              <a:spcAft>
                <a:spcPts val="0"/>
              </a:spcAft>
              <a:buSzPts val="1114"/>
              <a:buNone/>
            </a:pPr>
            <a:r>
              <a:t/>
            </a:r>
            <a:endParaRPr sz="900"/>
          </a:p>
          <a:p>
            <a:pPr indent="-159829" lvl="0" marL="216000" rtl="0" algn="just">
              <a:lnSpc>
                <a:spcPct val="150000"/>
              </a:lnSpc>
              <a:spcBef>
                <a:spcPts val="0"/>
              </a:spcBef>
              <a:spcAft>
                <a:spcPts val="0"/>
              </a:spcAft>
              <a:buSzPts val="2517"/>
              <a:buChar char="▪"/>
            </a:pPr>
            <a:r>
              <a:rPr lang="en-US" sz="2517"/>
              <a:t>Partner üniversite bilgilendirmesi </a:t>
            </a:r>
            <a:br>
              <a:rPr lang="en-US" sz="2517"/>
            </a:br>
            <a:r>
              <a:rPr b="1" i="1" lang="en-US" sz="1717"/>
              <a:t>(Partner üniversiteye başvuru ile ilgili sorular partner üniversiteye danışılmalıdır !)</a:t>
            </a:r>
            <a:r>
              <a:rPr i="1" lang="en-US" sz="1717"/>
              <a:t> </a:t>
            </a:r>
            <a:endParaRPr i="1" sz="1717"/>
          </a:p>
          <a:p>
            <a:pPr indent="0" lvl="0" marL="457200" rtl="0" algn="just">
              <a:lnSpc>
                <a:spcPct val="150000"/>
              </a:lnSpc>
              <a:spcBef>
                <a:spcPts val="0"/>
              </a:spcBef>
              <a:spcAft>
                <a:spcPts val="0"/>
              </a:spcAft>
              <a:buSzPts val="1800"/>
              <a:buNone/>
            </a:pPr>
            <a:r>
              <a:t/>
            </a:r>
            <a:endParaRPr sz="200"/>
          </a:p>
          <a:p>
            <a:pPr indent="-159829" lvl="0" marL="216000" rtl="0" algn="just">
              <a:lnSpc>
                <a:spcPct val="150000"/>
              </a:lnSpc>
              <a:spcBef>
                <a:spcPts val="0"/>
              </a:spcBef>
              <a:spcAft>
                <a:spcPts val="0"/>
              </a:spcAft>
              <a:buSzPts val="2517"/>
              <a:buChar char="▪"/>
            </a:pPr>
            <a:r>
              <a:rPr lang="en-US" sz="2517"/>
              <a:t>Partner üniversitenin </a:t>
            </a:r>
            <a:r>
              <a:rPr b="1" lang="en-US" sz="2517" u="sng"/>
              <a:t>son başvuru tarihini, ders programını, akademik takvimini ve göndermeniz gereken  belgeleri</a:t>
            </a:r>
            <a:r>
              <a:rPr b="1" lang="en-US" sz="2517"/>
              <a:t> </a:t>
            </a:r>
            <a:r>
              <a:rPr lang="en-US" sz="2517"/>
              <a:t>dikkatlice  inceleyiniz.  </a:t>
            </a:r>
            <a:endParaRPr sz="2517"/>
          </a:p>
          <a:p>
            <a:pPr indent="-159829" lvl="0" marL="216000" rtl="0" algn="just">
              <a:lnSpc>
                <a:spcPct val="150000"/>
              </a:lnSpc>
              <a:spcBef>
                <a:spcPts val="0"/>
              </a:spcBef>
              <a:spcAft>
                <a:spcPts val="0"/>
              </a:spcAft>
              <a:buSzPts val="2517"/>
              <a:buChar char="▪"/>
            </a:pPr>
            <a:r>
              <a:rPr lang="en-US" sz="2517"/>
              <a:t>İlgili başvuru belgelerinin partner üniversiteye zamanında ve eksiksiz ulaştırılması</a:t>
            </a:r>
            <a:r>
              <a:rPr lang="en-US" sz="2517">
                <a:solidFill>
                  <a:schemeClr val="dk1"/>
                </a:solidFill>
              </a:rPr>
              <a:t> </a:t>
            </a:r>
            <a:r>
              <a:rPr b="1" lang="en-US" sz="2517" u="sng"/>
              <a:t>öğrencilerin sorumluluğundadır.</a:t>
            </a:r>
            <a:endParaRPr b="1" sz="2517" u="sng"/>
          </a:p>
          <a:p>
            <a:pPr indent="0" lvl="0" marL="0" rtl="0" algn="just">
              <a:lnSpc>
                <a:spcPct val="150000"/>
              </a:lnSpc>
              <a:spcBef>
                <a:spcPts val="0"/>
              </a:spcBef>
              <a:spcAft>
                <a:spcPts val="0"/>
              </a:spcAft>
              <a:buSzPts val="1892"/>
              <a:buNone/>
            </a:pPr>
            <a:r>
              <a:t/>
            </a:r>
            <a:endParaRPr sz="2400"/>
          </a:p>
          <a:p>
            <a:pPr indent="-104871" lvl="0" marL="216000" rtl="0" algn="l">
              <a:lnSpc>
                <a:spcPct val="90000"/>
              </a:lnSpc>
              <a:spcBef>
                <a:spcPts val="600"/>
              </a:spcBef>
              <a:spcAft>
                <a:spcPts val="0"/>
              </a:spcAft>
              <a:buClr>
                <a:srgbClr val="D7B7C3"/>
              </a:buClr>
              <a:buSzPts val="2250"/>
              <a:buFont typeface="Noto Sans Symbols"/>
              <a:buNone/>
            </a:pPr>
            <a:r>
              <a:t/>
            </a:r>
            <a:endParaRPr/>
          </a:p>
        </p:txBody>
      </p:sp>
      <p:sp>
        <p:nvSpPr>
          <p:cNvPr id="286" name="Google Shape;286;gdb1528cec9_0_704"/>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Kamala Harris Politics GIF by American Bridge 21st Century" id="287" name="Google Shape;287;gdb1528cec9_0_704"/>
          <p:cNvPicPr preferRelativeResize="0"/>
          <p:nvPr/>
        </p:nvPicPr>
        <p:blipFill rotWithShape="1">
          <a:blip r:embed="rId3">
            <a:alphaModFix/>
          </a:blip>
          <a:srcRect b="0" l="0" r="0" t="0"/>
          <a:stretch/>
        </p:blipFill>
        <p:spPr>
          <a:xfrm>
            <a:off x="9030172" y="80050"/>
            <a:ext cx="2122823" cy="2122823"/>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46"/>
          <p:cNvSpPr txBox="1"/>
          <p:nvPr>
            <p:ph type="ctrTitle"/>
          </p:nvPr>
        </p:nvSpPr>
        <p:spPr>
          <a:xfrm>
            <a:off x="458724" y="3252538"/>
            <a:ext cx="11274552" cy="1348720"/>
          </a:xfrm>
          <a:prstGeom prst="rect">
            <a:avLst/>
          </a:prstGeom>
          <a:solidFill>
            <a:schemeClr val="lt1">
              <a:alpha val="60000"/>
            </a:schemeClr>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500"/>
              <a:buFont typeface="Calibri"/>
              <a:buNone/>
            </a:pPr>
            <a:r>
              <a:t/>
            </a:r>
            <a:endParaRPr/>
          </a:p>
        </p:txBody>
      </p:sp>
      <p:sp>
        <p:nvSpPr>
          <p:cNvPr id="864" name="Google Shape;864;p46"/>
          <p:cNvSpPr txBox="1"/>
          <p:nvPr>
            <p:ph idx="1" type="subTitle"/>
          </p:nvPr>
        </p:nvSpPr>
        <p:spPr>
          <a:xfrm>
            <a:off x="458724" y="4601258"/>
            <a:ext cx="11274552" cy="1799542"/>
          </a:xfrm>
          <a:prstGeom prst="rect">
            <a:avLst/>
          </a:prstGeom>
          <a:solidFill>
            <a:schemeClr val="dk1">
              <a:alpha val="88235"/>
            </a:schemeClr>
          </a:solidFill>
          <a:ln>
            <a:noFill/>
          </a:ln>
        </p:spPr>
        <p:txBody>
          <a:bodyPr anchorCtr="0" anchor="t" bIns="45700" lIns="91425" spcFirstLastPara="1" rIns="91425" wrap="square" tIns="252000">
            <a:normAutofit/>
          </a:bodyPr>
          <a:lstStyle/>
          <a:p>
            <a:pPr indent="0" lvl="0" marL="0" rtl="0" algn="ctr">
              <a:lnSpc>
                <a:spcPct val="90000"/>
              </a:lnSpc>
              <a:spcBef>
                <a:spcPts val="0"/>
              </a:spcBef>
              <a:spcAft>
                <a:spcPts val="0"/>
              </a:spcAft>
              <a:buClr>
                <a:schemeClr val="lt1"/>
              </a:buClr>
              <a:buSzPts val="2400"/>
              <a:buNone/>
            </a:pPr>
            <a:r>
              <a:rPr lang="en-US" sz="2400"/>
              <a:t>Uluslararası Değişim ve İş birliği Ofisi</a:t>
            </a:r>
            <a:endParaRPr sz="2400"/>
          </a:p>
        </p:txBody>
      </p:sp>
      <p:sp>
        <p:nvSpPr>
          <p:cNvPr id="865" name="Google Shape;865;p46"/>
          <p:cNvSpPr txBox="1"/>
          <p:nvPr>
            <p:ph idx="4" type="body"/>
          </p:nvPr>
        </p:nvSpPr>
        <p:spPr>
          <a:xfrm>
            <a:off x="5163453" y="5763528"/>
            <a:ext cx="1800225" cy="280988"/>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85C2D9"/>
              </a:buClr>
              <a:buSzPts val="1800"/>
              <a:buNone/>
            </a:pPr>
            <a:r>
              <a:rPr lang="en-US"/>
              <a:t>Email:</a:t>
            </a:r>
            <a:endParaRPr/>
          </a:p>
        </p:txBody>
      </p:sp>
      <p:sp>
        <p:nvSpPr>
          <p:cNvPr id="866" name="Google Shape;866;p46"/>
          <p:cNvSpPr txBox="1"/>
          <p:nvPr>
            <p:ph idx="5" type="body"/>
          </p:nvPr>
        </p:nvSpPr>
        <p:spPr>
          <a:xfrm>
            <a:off x="4371565" y="6058803"/>
            <a:ext cx="3384000" cy="280500"/>
          </a:xfrm>
          <a:prstGeom prst="rect">
            <a:avLst/>
          </a:prstGeom>
          <a:noFill/>
          <a:ln>
            <a:noFill/>
          </a:ln>
        </p:spPr>
        <p:txBody>
          <a:bodyPr anchorCtr="0" anchor="t" bIns="0" lIns="0" spcFirstLastPara="1" rIns="0" wrap="square" tIns="0">
            <a:noAutofit/>
          </a:bodyPr>
          <a:lstStyle/>
          <a:p>
            <a:pPr indent="0" lvl="0" marL="0" rtl="0" algn="ctr">
              <a:lnSpc>
                <a:spcPct val="90000"/>
              </a:lnSpc>
              <a:spcBef>
                <a:spcPts val="0"/>
              </a:spcBef>
              <a:spcAft>
                <a:spcPts val="0"/>
              </a:spcAft>
              <a:buClr>
                <a:schemeClr val="lt1"/>
              </a:buClr>
              <a:buSzPts val="2200"/>
              <a:buNone/>
            </a:pPr>
            <a:r>
              <a:rPr lang="en-US"/>
              <a:t>outgoing@yeditepe.edu.tr</a:t>
            </a:r>
            <a:endParaRPr/>
          </a:p>
        </p:txBody>
      </p:sp>
      <p:pic>
        <p:nvPicPr>
          <p:cNvPr descr="eric cartman thank you GIF by South Park " id="867" name="Google Shape;867;p46"/>
          <p:cNvPicPr preferRelativeResize="0"/>
          <p:nvPr/>
        </p:nvPicPr>
        <p:blipFill rotWithShape="1">
          <a:blip r:embed="rId3">
            <a:alphaModFix/>
          </a:blip>
          <a:srcRect b="0" l="0" r="0" t="0"/>
          <a:stretch/>
        </p:blipFill>
        <p:spPr>
          <a:xfrm>
            <a:off x="2696497" y="518697"/>
            <a:ext cx="6799006" cy="382444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45"/>
          <p:cNvSpPr txBox="1"/>
          <p:nvPr>
            <p:ph type="title"/>
          </p:nvPr>
        </p:nvSpPr>
        <p:spPr>
          <a:xfrm>
            <a:off x="309084" y="4386199"/>
            <a:ext cx="5137242" cy="1107114"/>
          </a:xfrm>
          <a:prstGeom prst="rect">
            <a:avLst/>
          </a:prstGeom>
          <a:noFill/>
          <a:ln>
            <a:noFill/>
          </a:ln>
        </p:spPr>
        <p:txBody>
          <a:bodyPr anchorCtr="0" anchor="b" bIns="0" lIns="36000" spcFirstLastPara="1" rIns="0" wrap="square" tIns="0">
            <a:noAutofit/>
          </a:bodyPr>
          <a:lstStyle/>
          <a:p>
            <a:pPr indent="0" lvl="0" marL="0" rtl="0" algn="l">
              <a:lnSpc>
                <a:spcPct val="90000"/>
              </a:lnSpc>
              <a:spcBef>
                <a:spcPts val="0"/>
              </a:spcBef>
              <a:spcAft>
                <a:spcPts val="0"/>
              </a:spcAft>
              <a:buClr>
                <a:schemeClr val="dk1"/>
              </a:buClr>
              <a:buSzPts val="11500"/>
              <a:buFont typeface="Calibri"/>
              <a:buNone/>
            </a:pPr>
            <a:r>
              <a:rPr lang="en-US" sz="11500"/>
              <a:t>SORU &amp; CEVAP </a:t>
            </a:r>
            <a:endParaRPr sz="11500"/>
          </a:p>
        </p:txBody>
      </p:sp>
      <p:sp>
        <p:nvSpPr>
          <p:cNvPr id="873" name="Google Shape;873;p45"/>
          <p:cNvSpPr txBox="1"/>
          <p:nvPr>
            <p:ph idx="10" type="dt"/>
          </p:nvPr>
        </p:nvSpPr>
        <p:spPr>
          <a:xfrm>
            <a:off x="10265399" y="5810400"/>
            <a:ext cx="1080000" cy="234000"/>
          </a:xfrm>
          <a:prstGeom prst="rect">
            <a:avLst/>
          </a:prstGeom>
          <a:noFill/>
          <a:ln>
            <a:noFill/>
          </a:ln>
        </p:spPr>
        <p:txBody>
          <a:bodyPr anchorCtr="0" anchor="b" bIns="0" lIns="91425" spcFirstLastPara="1" rIns="0" wrap="square" tIns="0">
            <a:noAutofit/>
          </a:bodyPr>
          <a:lstStyle/>
          <a:p>
            <a:pPr indent="0" lvl="0" marL="0" rtl="0" algn="r">
              <a:lnSpc>
                <a:spcPct val="100000"/>
              </a:lnSpc>
              <a:spcBef>
                <a:spcPts val="0"/>
              </a:spcBef>
              <a:spcAft>
                <a:spcPts val="0"/>
              </a:spcAft>
              <a:buClr>
                <a:schemeClr val="lt1"/>
              </a:buClr>
              <a:buSzPts val="1400"/>
              <a:buFont typeface="Century Gothic"/>
              <a:buNone/>
            </a:pPr>
            <a:r>
              <a:rPr lang="en-US">
                <a:solidFill>
                  <a:schemeClr val="lt1"/>
                </a:solidFill>
              </a:rPr>
              <a:t>03/10/19</a:t>
            </a:r>
            <a:endParaRPr>
              <a:solidFill>
                <a:schemeClr val="lt1"/>
              </a:solidFill>
            </a:endParaRPr>
          </a:p>
        </p:txBody>
      </p:sp>
      <p:sp>
        <p:nvSpPr>
          <p:cNvPr id="874" name="Google Shape;874;p45"/>
          <p:cNvSpPr txBox="1"/>
          <p:nvPr>
            <p:ph idx="11" type="ftr"/>
          </p:nvPr>
        </p:nvSpPr>
        <p:spPr>
          <a:xfrm>
            <a:off x="7230599" y="6057923"/>
            <a:ext cx="4114800" cy="234000"/>
          </a:xfrm>
          <a:prstGeom prst="rect">
            <a:avLst/>
          </a:prstGeom>
          <a:noFill/>
          <a:ln>
            <a:noFill/>
          </a:ln>
        </p:spPr>
        <p:txBody>
          <a:bodyPr anchorCtr="0" anchor="t" bIns="0" lIns="91425" spcFirstLastPara="1" rIns="0" wrap="square" tIns="0">
            <a:noAutofit/>
          </a:bodyPr>
          <a:lstStyle/>
          <a:p>
            <a:pPr indent="0" lvl="0" marL="0" rtl="0" algn="r">
              <a:lnSpc>
                <a:spcPct val="100000"/>
              </a:lnSpc>
              <a:spcBef>
                <a:spcPts val="0"/>
              </a:spcBef>
              <a:spcAft>
                <a:spcPts val="0"/>
              </a:spcAft>
              <a:buClr>
                <a:schemeClr val="lt1"/>
              </a:buClr>
              <a:buSzPts val="1400"/>
              <a:buFont typeface="Century Gothic"/>
              <a:buNone/>
            </a:pPr>
            <a:r>
              <a:rPr lang="en-US">
                <a:solidFill>
                  <a:schemeClr val="lt1"/>
                </a:solidFill>
              </a:rPr>
              <a:t>ADD A FOOTER</a:t>
            </a:r>
            <a:endParaRPr/>
          </a:p>
        </p:txBody>
      </p:sp>
      <p:sp>
        <p:nvSpPr>
          <p:cNvPr id="875" name="Google Shape;875;p45"/>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pic>
        <p:nvPicPr>
          <p:cNvPr descr="ANY QUESTİONS FUNNY ile ilgili görsel sonucu" id="876" name="Google Shape;876;p45"/>
          <p:cNvPicPr preferRelativeResize="0"/>
          <p:nvPr/>
        </p:nvPicPr>
        <p:blipFill rotWithShape="1">
          <a:blip r:embed="rId3">
            <a:alphaModFix/>
          </a:blip>
          <a:srcRect b="0" l="0" r="0" t="0"/>
          <a:stretch/>
        </p:blipFill>
        <p:spPr>
          <a:xfrm>
            <a:off x="5446326" y="839224"/>
            <a:ext cx="6263163" cy="47098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db1528cec9_0_1074"/>
          <p:cNvSpPr txBox="1"/>
          <p:nvPr>
            <p:ph idx="1" type="body"/>
          </p:nvPr>
        </p:nvSpPr>
        <p:spPr>
          <a:xfrm>
            <a:off x="641475" y="1666150"/>
            <a:ext cx="9891300" cy="4533600"/>
          </a:xfrm>
          <a:prstGeom prst="rect">
            <a:avLst/>
          </a:prstGeom>
          <a:noFill/>
          <a:ln>
            <a:noFill/>
          </a:ln>
        </p:spPr>
        <p:txBody>
          <a:bodyPr anchorCtr="0" anchor="t" bIns="0" lIns="36000" spcFirstLastPara="1" rIns="0" wrap="square" tIns="0">
            <a:normAutofit fontScale="92500" lnSpcReduction="20000"/>
          </a:bodyPr>
          <a:lstStyle/>
          <a:p>
            <a:pPr indent="-166470" lvl="0" marL="216000" rtl="0" algn="just">
              <a:lnSpc>
                <a:spcPct val="150000"/>
              </a:lnSpc>
              <a:spcBef>
                <a:spcPts val="0"/>
              </a:spcBef>
              <a:spcAft>
                <a:spcPts val="0"/>
              </a:spcAft>
              <a:buSzPct val="100000"/>
              <a:buChar char="▪"/>
            </a:pPr>
            <a:r>
              <a:rPr b="1" lang="en-US" sz="2400" u="sng"/>
              <a:t>Konaklama</a:t>
            </a:r>
            <a:r>
              <a:rPr b="1" lang="en-US" sz="2400"/>
              <a:t> </a:t>
            </a:r>
            <a:r>
              <a:rPr lang="en-US" sz="2400"/>
              <a:t>olanaklarını araştırınız, ilgili üniversitenin yurdunda kalacaksanız Yurt Başvuru Formu varsa zamanında doldurup gönderiniz.</a:t>
            </a:r>
            <a:endParaRPr sz="2400"/>
          </a:p>
          <a:p>
            <a:pPr indent="0" lvl="0" marL="457200" rtl="0" algn="just">
              <a:lnSpc>
                <a:spcPct val="150000"/>
              </a:lnSpc>
              <a:spcBef>
                <a:spcPts val="0"/>
              </a:spcBef>
              <a:spcAft>
                <a:spcPts val="0"/>
              </a:spcAft>
              <a:buSzPct val="85784"/>
              <a:buNone/>
            </a:pPr>
            <a:r>
              <a:t/>
            </a:r>
            <a:endParaRPr sz="2400"/>
          </a:p>
          <a:p>
            <a:pPr indent="-166470" lvl="0" marL="216000" rtl="0" algn="just">
              <a:lnSpc>
                <a:spcPct val="150000"/>
              </a:lnSpc>
              <a:spcBef>
                <a:spcPts val="0"/>
              </a:spcBef>
              <a:spcAft>
                <a:spcPts val="0"/>
              </a:spcAft>
              <a:buSzPct val="100000"/>
              <a:buChar char="▪"/>
            </a:pPr>
            <a:r>
              <a:rPr lang="en-US" sz="2400"/>
              <a:t>Ev sahibi kurum tarafından talep edilmesi halinde, </a:t>
            </a:r>
            <a:r>
              <a:rPr b="1" lang="en-US" sz="2400"/>
              <a:t>İngilizce Hazırlık Okulu veya Yabancı Diller Okulundan </a:t>
            </a:r>
            <a:r>
              <a:rPr lang="en-US" sz="2400"/>
              <a:t>bir </a:t>
            </a:r>
            <a:r>
              <a:rPr lang="en-US" sz="2400" u="sng"/>
              <a:t>dil sertifikası </a:t>
            </a:r>
            <a:r>
              <a:rPr lang="en-US" sz="2400"/>
              <a:t>(dil yeterlilik seviyenizi kanıtlayan) talep edebilirsiniz.</a:t>
            </a:r>
            <a:endParaRPr sz="2400"/>
          </a:p>
          <a:p>
            <a:pPr indent="0" lvl="0" marL="457200" rtl="0" algn="just">
              <a:lnSpc>
                <a:spcPct val="150000"/>
              </a:lnSpc>
              <a:spcBef>
                <a:spcPts val="0"/>
              </a:spcBef>
              <a:spcAft>
                <a:spcPts val="0"/>
              </a:spcAft>
              <a:buSzPct val="85784"/>
              <a:buNone/>
            </a:pPr>
            <a:r>
              <a:t/>
            </a:r>
            <a:endParaRPr sz="2400"/>
          </a:p>
          <a:p>
            <a:pPr indent="-166470" lvl="0" marL="216000" rtl="0" algn="just">
              <a:lnSpc>
                <a:spcPct val="150000"/>
              </a:lnSpc>
              <a:spcBef>
                <a:spcPts val="0"/>
              </a:spcBef>
              <a:spcAft>
                <a:spcPts val="0"/>
              </a:spcAft>
              <a:buSzPct val="100000"/>
              <a:buChar char="▪"/>
            </a:pPr>
            <a:r>
              <a:rPr lang="en-US" sz="2400"/>
              <a:t>Ev sahibi kurum tarafından </a:t>
            </a:r>
            <a:r>
              <a:rPr b="1" lang="en-US" sz="2400"/>
              <a:t>talep edilmesi halinde</a:t>
            </a:r>
            <a:r>
              <a:rPr lang="en-US" sz="2400"/>
              <a:t>, Erasmus Ofisinden bir adaylık mektubu (</a:t>
            </a:r>
            <a:r>
              <a:rPr lang="en-US" sz="2400" u="sng"/>
              <a:t>nomination letter</a:t>
            </a:r>
            <a:r>
              <a:rPr lang="en-US" sz="2400"/>
              <a:t>) talep edebilirsiniz.</a:t>
            </a:r>
            <a:endParaRPr sz="2400"/>
          </a:p>
          <a:p>
            <a:pPr indent="-104871" lvl="0" marL="216000" rtl="0" algn="l">
              <a:lnSpc>
                <a:spcPct val="90000"/>
              </a:lnSpc>
              <a:spcBef>
                <a:spcPts val="600"/>
              </a:spcBef>
              <a:spcAft>
                <a:spcPts val="0"/>
              </a:spcAft>
              <a:buClr>
                <a:srgbClr val="D7B7C3"/>
              </a:buClr>
              <a:buSzPct val="125000"/>
              <a:buFont typeface="Noto Sans Symbols"/>
              <a:buNone/>
            </a:pPr>
            <a:r>
              <a:t/>
            </a:r>
            <a:endParaRPr/>
          </a:p>
        </p:txBody>
      </p:sp>
      <p:sp>
        <p:nvSpPr>
          <p:cNvPr id="294" name="Google Shape;294;gdb1528cec9_0_1074"/>
          <p:cNvSpPr txBox="1"/>
          <p:nvPr>
            <p:ph idx="12" type="sldNum"/>
          </p:nvPr>
        </p:nvSpPr>
        <p:spPr>
          <a:xfrm>
            <a:off x="641478" y="6057923"/>
            <a:ext cx="394063"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295" name="Google Shape;295;gdb1528cec9_0_1074"/>
          <p:cNvSpPr txBox="1"/>
          <p:nvPr/>
        </p:nvSpPr>
        <p:spPr>
          <a:xfrm>
            <a:off x="267405" y="140061"/>
            <a:ext cx="7908600" cy="1001400"/>
          </a:xfrm>
          <a:prstGeom prst="rect">
            <a:avLst/>
          </a:prstGeom>
          <a:noFill/>
          <a:ln>
            <a:noFill/>
          </a:ln>
        </p:spPr>
        <p:txBody>
          <a:bodyPr anchorCtr="0" anchor="b" bIns="0" lIns="36000" spcFirstLastPara="1" rIns="0" wrap="square" tIns="0">
            <a:normAutofit/>
          </a:bodyPr>
          <a:lstStyle/>
          <a:p>
            <a:pPr indent="0" lvl="0" marL="0" marR="0" rtl="0" algn="l">
              <a:lnSpc>
                <a:spcPct val="90000"/>
              </a:lnSpc>
              <a:spcBef>
                <a:spcPts val="0"/>
              </a:spcBef>
              <a:spcAft>
                <a:spcPts val="0"/>
              </a:spcAft>
              <a:buClr>
                <a:schemeClr val="dk1"/>
              </a:buClr>
              <a:buSzPts val="3600"/>
              <a:buFont typeface="Calibri"/>
              <a:buNone/>
            </a:pPr>
            <a:r>
              <a:rPr b="0" i="0" lang="en-US" sz="3600" u="sng" cap="none" strike="noStrike">
                <a:solidFill>
                  <a:srgbClr val="002060"/>
                </a:solidFill>
                <a:latin typeface="Century Gothic"/>
                <a:ea typeface="Century Gothic"/>
                <a:cs typeface="Century Gothic"/>
                <a:sym typeface="Century Gothic"/>
              </a:rPr>
              <a:t>Nominasyon </a:t>
            </a:r>
            <a:br>
              <a:rPr b="0" i="0" lang="en-US" sz="3600" u="sng" cap="none" strike="noStrike">
                <a:solidFill>
                  <a:srgbClr val="002060"/>
                </a:solidFill>
                <a:latin typeface="Century Gothic"/>
                <a:ea typeface="Century Gothic"/>
                <a:cs typeface="Century Gothic"/>
                <a:sym typeface="Century Gothic"/>
              </a:rPr>
            </a:br>
            <a:r>
              <a:rPr b="0" i="1" lang="en-US" sz="2400" u="sng" cap="none" strike="noStrike">
                <a:solidFill>
                  <a:srgbClr val="002060"/>
                </a:solidFill>
                <a:latin typeface="Century Gothic"/>
                <a:ea typeface="Century Gothic"/>
                <a:cs typeface="Century Gothic"/>
                <a:sym typeface="Century Gothic"/>
              </a:rPr>
              <a:t>Aday gösterilme ve partner üniversite başvurusu </a:t>
            </a:r>
            <a:endParaRPr b="0" i="1" sz="3600" u="sng" cap="none" strike="noStrike">
              <a:solidFill>
                <a:srgbClr val="002060"/>
              </a:solidFill>
              <a:latin typeface="Century Gothic"/>
              <a:ea typeface="Century Gothic"/>
              <a:cs typeface="Century Gothic"/>
              <a:sym typeface="Century Gothic"/>
            </a:endParaRPr>
          </a:p>
        </p:txBody>
      </p:sp>
      <p:pic>
        <p:nvPicPr>
          <p:cNvPr descr="Listen Up Noise GIF by Jimmy Arca" id="296" name="Google Shape;296;gdb1528cec9_0_1074"/>
          <p:cNvPicPr preferRelativeResize="0"/>
          <p:nvPr/>
        </p:nvPicPr>
        <p:blipFill rotWithShape="1">
          <a:blip r:embed="rId3">
            <a:alphaModFix/>
          </a:blip>
          <a:srcRect b="0" l="0" r="0" t="0"/>
          <a:stretch/>
        </p:blipFill>
        <p:spPr>
          <a:xfrm>
            <a:off x="9010525" y="231050"/>
            <a:ext cx="2540000" cy="1435100"/>
          </a:xfrm>
          <a:prstGeom prst="rect">
            <a:avLst/>
          </a:prstGeom>
          <a:noFill/>
          <a:ln>
            <a:noFill/>
          </a:ln>
        </p:spPr>
      </p:pic>
      <p:pic>
        <p:nvPicPr>
          <p:cNvPr descr="Listen Up Noise GIF by Jimmy Arca" id="297" name="Google Shape;297;gdb1528cec9_0_1074"/>
          <p:cNvPicPr preferRelativeResize="0"/>
          <p:nvPr/>
        </p:nvPicPr>
        <p:blipFill rotWithShape="1">
          <a:blip r:embed="rId3">
            <a:alphaModFix/>
          </a:blip>
          <a:srcRect b="0" l="0" r="0" t="0"/>
          <a:stretch/>
        </p:blipFill>
        <p:spPr>
          <a:xfrm>
            <a:off x="9010525" y="277137"/>
            <a:ext cx="2540000" cy="1435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15bb2b8be65_0_59"/>
          <p:cNvSpPr txBox="1"/>
          <p:nvPr>
            <p:ph idx="1" type="body"/>
          </p:nvPr>
        </p:nvSpPr>
        <p:spPr>
          <a:xfrm>
            <a:off x="267405" y="1332892"/>
            <a:ext cx="8059200" cy="4533600"/>
          </a:xfrm>
          <a:prstGeom prst="rect">
            <a:avLst/>
          </a:prstGeom>
          <a:noFill/>
          <a:ln>
            <a:noFill/>
          </a:ln>
        </p:spPr>
        <p:txBody>
          <a:bodyPr anchorCtr="0" anchor="t" bIns="0" lIns="36000" spcFirstLastPara="1" rIns="0" wrap="square" tIns="0">
            <a:normAutofit/>
          </a:bodyPr>
          <a:lstStyle/>
          <a:p>
            <a:pPr indent="-177900" lvl="0" marL="216000" rtl="0" algn="ctr">
              <a:lnSpc>
                <a:spcPct val="150000"/>
              </a:lnSpc>
              <a:spcBef>
                <a:spcPts val="0"/>
              </a:spcBef>
              <a:spcAft>
                <a:spcPts val="0"/>
              </a:spcAft>
              <a:buSzPts val="2400"/>
              <a:buChar char="▪"/>
            </a:pPr>
            <a:r>
              <a:rPr b="1" lang="en-US" sz="2400" u="sng"/>
              <a:t>Learning Agreement (Öğrenim Anlaşması) </a:t>
            </a:r>
            <a:endParaRPr b="1" sz="2400"/>
          </a:p>
          <a:p>
            <a:pPr indent="-381000" lvl="0" marL="457200" rtl="0" algn="just">
              <a:lnSpc>
                <a:spcPct val="150000"/>
              </a:lnSpc>
              <a:spcBef>
                <a:spcPts val="0"/>
              </a:spcBef>
              <a:spcAft>
                <a:spcPts val="0"/>
              </a:spcAft>
              <a:buSzPts val="2400"/>
              <a:buChar char="▪"/>
            </a:pPr>
            <a:r>
              <a:rPr lang="en-US" sz="2400"/>
              <a:t>OLA Sistemini kullanmayan partner üniversiteler için</a:t>
            </a:r>
            <a:endParaRPr sz="2400"/>
          </a:p>
          <a:p>
            <a:pPr indent="0" lvl="0" marL="76200" rtl="0" algn="just">
              <a:lnSpc>
                <a:spcPct val="150000"/>
              </a:lnSpc>
              <a:spcBef>
                <a:spcPts val="0"/>
              </a:spcBef>
              <a:spcAft>
                <a:spcPts val="0"/>
              </a:spcAft>
              <a:buSzPts val="2400"/>
              <a:buNone/>
            </a:pPr>
            <a:r>
              <a:rPr lang="en-US" sz="2400" u="sng"/>
              <a:t>Learning Agreement (Öğrenim Anlaşması) dökümanı  imzalanmalıdır. </a:t>
            </a:r>
            <a:endParaRPr sz="2400" u="sng"/>
          </a:p>
          <a:p>
            <a:pPr indent="0" lvl="0" marL="457200" rtl="0" algn="just">
              <a:lnSpc>
                <a:spcPct val="150000"/>
              </a:lnSpc>
              <a:spcBef>
                <a:spcPts val="0"/>
              </a:spcBef>
              <a:spcAft>
                <a:spcPts val="0"/>
              </a:spcAft>
              <a:buSzPts val="1800"/>
              <a:buNone/>
            </a:pPr>
            <a:r>
              <a:t/>
            </a:r>
            <a:endParaRPr sz="2400" u="sng"/>
          </a:p>
          <a:p>
            <a:pPr indent="-381000" lvl="0" marL="457200" rtl="0" algn="ctr">
              <a:lnSpc>
                <a:spcPct val="100000"/>
              </a:lnSpc>
              <a:spcBef>
                <a:spcPts val="0"/>
              </a:spcBef>
              <a:spcAft>
                <a:spcPts val="0"/>
              </a:spcAft>
              <a:buSzPts val="2400"/>
              <a:buChar char="▪"/>
            </a:pPr>
            <a:r>
              <a:rPr lang="en-US" sz="2400"/>
              <a:t>Belge Bilgisayarda doldurulmalıdır. </a:t>
            </a:r>
            <a:endParaRPr/>
          </a:p>
          <a:p>
            <a:pPr indent="-381000" lvl="0" marL="457200" rtl="0" algn="ctr">
              <a:lnSpc>
                <a:spcPct val="100000"/>
              </a:lnSpc>
              <a:spcBef>
                <a:spcPts val="0"/>
              </a:spcBef>
              <a:spcAft>
                <a:spcPts val="0"/>
              </a:spcAft>
              <a:buSzPts val="2400"/>
              <a:buChar char="▪"/>
            </a:pPr>
            <a:r>
              <a:rPr lang="en-US" sz="2400"/>
              <a:t>El yazısı kabul edilmeyecektir. </a:t>
            </a:r>
            <a:endParaRPr>
              <a:solidFill>
                <a:srgbClr val="000000"/>
              </a:solidFill>
            </a:endParaRPr>
          </a:p>
          <a:p>
            <a:pPr indent="0" lvl="0" marL="457200" rtl="0" algn="just">
              <a:lnSpc>
                <a:spcPct val="150000"/>
              </a:lnSpc>
              <a:spcBef>
                <a:spcPts val="0"/>
              </a:spcBef>
              <a:spcAft>
                <a:spcPts val="0"/>
              </a:spcAft>
              <a:buSzPts val="1800"/>
              <a:buNone/>
            </a:pPr>
            <a:r>
              <a:t/>
            </a:r>
            <a:endParaRPr sz="2400" u="sng"/>
          </a:p>
          <a:p>
            <a:pPr indent="0" lvl="0" marL="457200" rtl="0" algn="just">
              <a:lnSpc>
                <a:spcPct val="150000"/>
              </a:lnSpc>
              <a:spcBef>
                <a:spcPts val="0"/>
              </a:spcBef>
              <a:spcAft>
                <a:spcPts val="0"/>
              </a:spcAft>
              <a:buSzPts val="1750"/>
              <a:buNone/>
            </a:pPr>
            <a:r>
              <a:t/>
            </a:r>
            <a:endParaRPr sz="2400"/>
          </a:p>
          <a:p>
            <a:pPr indent="-104871" lvl="0" marL="216000" rtl="0" algn="l">
              <a:lnSpc>
                <a:spcPct val="90000"/>
              </a:lnSpc>
              <a:spcBef>
                <a:spcPts val="600"/>
              </a:spcBef>
              <a:spcAft>
                <a:spcPts val="0"/>
              </a:spcAft>
              <a:buClr>
                <a:srgbClr val="D7B7C3"/>
              </a:buClr>
              <a:buSzPts val="1750"/>
              <a:buFont typeface="Noto Sans Symbols"/>
              <a:buNone/>
            </a:pPr>
            <a:r>
              <a:t/>
            </a:r>
            <a:endParaRPr/>
          </a:p>
        </p:txBody>
      </p:sp>
      <p:sp>
        <p:nvSpPr>
          <p:cNvPr id="304" name="Google Shape;304;g15bb2b8be65_0_59"/>
          <p:cNvSpPr txBox="1"/>
          <p:nvPr>
            <p:ph idx="12" type="sldNum"/>
          </p:nvPr>
        </p:nvSpPr>
        <p:spPr>
          <a:xfrm>
            <a:off x="641478" y="6057923"/>
            <a:ext cx="394200" cy="234000"/>
          </a:xfrm>
          <a:prstGeom prst="rect">
            <a:avLst/>
          </a:prstGeom>
          <a:noFill/>
          <a:ln>
            <a:noFill/>
          </a:ln>
        </p:spPr>
        <p:txBody>
          <a:bodyPr anchorCtr="0" anchor="t" bIns="0" lIns="90000" spcFirstLastPara="1" rIns="0" wrap="square" tIns="0">
            <a:noAutofit/>
          </a:bodyPr>
          <a:lstStyle/>
          <a:p>
            <a:pPr indent="0" lvl="0" marL="0" rtl="0" algn="ctr">
              <a:lnSpc>
                <a:spcPct val="100000"/>
              </a:lnSpc>
              <a:spcBef>
                <a:spcPts val="0"/>
              </a:spcBef>
              <a:spcAft>
                <a:spcPts val="0"/>
              </a:spcAft>
              <a:buSzPts val="1000"/>
              <a:buNone/>
            </a:pPr>
            <a:fld id="{00000000-1234-1234-1234-123412341234}" type="slidenum">
              <a:rPr lang="en-US"/>
              <a:t>‹#›</a:t>
            </a:fld>
            <a:endParaRPr/>
          </a:p>
        </p:txBody>
      </p:sp>
      <p:sp>
        <p:nvSpPr>
          <p:cNvPr id="305" name="Google Shape;305;g15bb2b8be65_0_59"/>
          <p:cNvSpPr txBox="1"/>
          <p:nvPr/>
        </p:nvSpPr>
        <p:spPr>
          <a:xfrm>
            <a:off x="2626100" y="5527200"/>
            <a:ext cx="6662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t/>
            </a:r>
            <a:endParaRPr b="0" i="0" sz="1400" u="none" cap="none" strike="noStrike">
              <a:solidFill>
                <a:srgbClr val="000000"/>
              </a:solidFill>
              <a:latin typeface="Calibri"/>
              <a:ea typeface="Calibri"/>
              <a:cs typeface="Calibri"/>
              <a:sym typeface="Calibri"/>
            </a:endParaRPr>
          </a:p>
        </p:txBody>
      </p:sp>
      <p:sp>
        <p:nvSpPr>
          <p:cNvPr id="306" name="Google Shape;306;g15bb2b8be65_0_59"/>
          <p:cNvSpPr txBox="1"/>
          <p:nvPr/>
        </p:nvSpPr>
        <p:spPr>
          <a:xfrm>
            <a:off x="267405" y="140061"/>
            <a:ext cx="7908600" cy="1001400"/>
          </a:xfrm>
          <a:prstGeom prst="rect">
            <a:avLst/>
          </a:prstGeom>
          <a:noFill/>
          <a:ln>
            <a:noFill/>
          </a:ln>
        </p:spPr>
        <p:txBody>
          <a:bodyPr anchorCtr="0" anchor="b" bIns="0" lIns="36000" spcFirstLastPara="1" rIns="0" wrap="square" tIns="0">
            <a:normAutofit/>
          </a:bodyPr>
          <a:lstStyle/>
          <a:p>
            <a:pPr indent="0" lvl="0" marL="0" marR="0" rtl="0" algn="l">
              <a:lnSpc>
                <a:spcPct val="90000"/>
              </a:lnSpc>
              <a:spcBef>
                <a:spcPts val="0"/>
              </a:spcBef>
              <a:spcAft>
                <a:spcPts val="0"/>
              </a:spcAft>
              <a:buClr>
                <a:schemeClr val="dk1"/>
              </a:buClr>
              <a:buSzPts val="3600"/>
              <a:buFont typeface="Calibri"/>
              <a:buNone/>
            </a:pPr>
            <a:r>
              <a:rPr b="0" i="1" lang="en-US" sz="3600" u="sng" cap="none" strike="noStrike">
                <a:solidFill>
                  <a:srgbClr val="002060"/>
                </a:solidFill>
                <a:latin typeface="Century Gothic"/>
                <a:ea typeface="Century Gothic"/>
                <a:cs typeface="Century Gothic"/>
                <a:sym typeface="Century Gothic"/>
              </a:rPr>
              <a:t>Başvuru Süreci</a:t>
            </a:r>
            <a:endParaRPr b="0" i="1" sz="3600" u="sng" cap="none" strike="noStrike">
              <a:solidFill>
                <a:srgbClr val="002060"/>
              </a:solidFill>
              <a:latin typeface="Century Gothic"/>
              <a:ea typeface="Century Gothic"/>
              <a:cs typeface="Century Gothic"/>
              <a:sym typeface="Century Gothic"/>
            </a:endParaRPr>
          </a:p>
        </p:txBody>
      </p:sp>
      <p:pic>
        <p:nvPicPr>
          <p:cNvPr descr="experience espaÃ±a GIF by Erasmus Student Network Spain" id="307" name="Google Shape;307;g15bb2b8be65_0_59"/>
          <p:cNvPicPr preferRelativeResize="0"/>
          <p:nvPr/>
        </p:nvPicPr>
        <p:blipFill rotWithShape="1">
          <a:blip r:embed="rId3">
            <a:alphaModFix/>
          </a:blip>
          <a:srcRect b="0" l="0" r="0" t="0"/>
          <a:stretch/>
        </p:blipFill>
        <p:spPr>
          <a:xfrm>
            <a:off x="8437418" y="1134673"/>
            <a:ext cx="3605891" cy="360589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leri">
  <a:themeElements>
    <a:clrScheme name="Galeri">
      <a:dk1>
        <a:srgbClr val="000000"/>
      </a:dk1>
      <a:lt1>
        <a:srgbClr val="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2019-04-25T07:23:28Z</dcterms:created>
  <dc:creator>Muge Sengul</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