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7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5" r:id="rId70"/>
    <p:sldId id="326" r:id="rId71"/>
  </p:sldIdLst>
  <p:sldSz cx="12192000" cy="6858000"/>
  <p:notesSz cx="6858000" cy="9144000"/>
  <p:embeddedFontLst>
    <p:embeddedFont>
      <p:font typeface="Calibri" panose="020F0502020204030204" pitchFamily="34" charset="0"/>
      <p:regular r:id="rId73"/>
      <p:bold r:id="rId74"/>
      <p:italic r:id="rId75"/>
      <p:boldItalic r:id="rId76"/>
    </p:embeddedFont>
    <p:embeddedFont>
      <p:font typeface="Century Gothic" panose="020B0502020202020204" pitchFamily="34" charset="0"/>
      <p:regular r:id="rId77"/>
      <p:bold r:id="rId78"/>
      <p:italic r:id="rId79"/>
      <p:boldItalic r:id="rId80"/>
    </p:embeddedFont>
    <p:embeddedFont>
      <p:font typeface="Georgia" panose="02040502050405020303" pitchFamily="18" charset="0"/>
      <p:regular r:id="rId81"/>
      <p:bold r:id="rId82"/>
      <p:italic r:id="rId83"/>
      <p:boldItalic r:id="rId84"/>
    </p:embeddedFont>
    <p:embeddedFont>
      <p:font typeface="Trebuchet MS" panose="020B0603020202020204" pitchFamily="34" charset="0"/>
      <p:regular r:id="rId85"/>
      <p:bold r:id="rId86"/>
      <p:italic r:id="rId87"/>
      <p:boldItalic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9" roundtripDataSignature="AMtx7mjLWwoH/7caWHiv9dPa7bN0FJfAG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F96C2C0-3586-4CB6-BFF9-CF637C5A1A76}">
  <a:tblStyle styleId="{9F96C2C0-3586-4CB6-BFF9-CF637C5A1A76}"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EE9EA"/>
          </a:solidFill>
        </a:fill>
      </a:tcStyle>
    </a:wholeTbl>
    <a:band1H>
      <a:tcTxStyle b="off" i="off"/>
      <a:tcStyle>
        <a:tcBdr/>
        <a:fill>
          <a:solidFill>
            <a:srgbClr val="DCD0D3"/>
          </a:solidFill>
        </a:fill>
      </a:tcStyle>
    </a:band1H>
    <a:band2H>
      <a:tcTxStyle b="off" i="off"/>
      <a:tcStyle>
        <a:tcBdr/>
      </a:tcStyle>
    </a:band2H>
    <a:band1V>
      <a:tcTxStyle b="off" i="off"/>
      <a:tcStyle>
        <a:tcBdr/>
        <a:fill>
          <a:solidFill>
            <a:srgbClr val="DCD0D3"/>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780"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2.fntdata"/><Relationship Id="rId89" Type="http://customschemas.google.com/relationships/presentationmetadata" Target="meta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2.fntdata"/><Relationship Id="rId79" Type="http://schemas.openxmlformats.org/officeDocument/2006/relationships/font" Target="fonts/font7.fntdata"/><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80" Type="http://schemas.openxmlformats.org/officeDocument/2006/relationships/font" Target="fonts/font8.fntdata"/><Relationship Id="rId85" Type="http://schemas.openxmlformats.org/officeDocument/2006/relationships/font" Target="fonts/font13.fntdata"/><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font" Target="fonts/font16.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5.fntdata"/><Relationship Id="rId61" Type="http://schemas.openxmlformats.org/officeDocument/2006/relationships/slide" Target="slides/slide60.xml"/><Relationship Id="rId82"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5bb2b8be65_0_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0" name="Google Shape;310;g15bb2b8be65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5bb2b8be65_0_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0" name="Google Shape;330;g15bb2b8be65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5bb2b8be65_0_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g15bb2b8be65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5bb2b8be65_0_1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g15bb2b8be65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5bb2b8be65_0_1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4" name="Google Shape;364;g15bb2b8be65_0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5bb2b8be65_0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g15bb2b8be65_0_1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5" name="Google Shape;375;g15bb2b8be65_0_1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1226e1ff44f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g1226e1ff44f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6" name="Google Shape;386;g1226e1ff44f_0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1226e1ff44f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g1226e1ff44f_0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4" name="Google Shape;394;g1226e1ff44f_0_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226e1ff44f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g1226e1ff44f_0_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3" name="Google Shape;403;g1226e1ff44f_0_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1226e1ff44f_0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g1226e1ff44f_0_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1" name="Google Shape;411;g1226e1ff44f_0_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8d354406f8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g28d354406f8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1" name="Google Shape;241;g28d354406f8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1226e1ff44f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g1226e1ff44f_0_1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9" name="Google Shape;419;g1226e1ff44f_0_1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226e1ff44f_0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g1226e1ff44f_0_1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7" name="Google Shape;427;g1226e1ff44f_0_1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1226e1ff44f_0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g1226e1ff44f_0_1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5" name="Google Shape;435;g1226e1ff44f_0_1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1226e1ff44f_0_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g1226e1ff44f_0_1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8" name="Google Shape;448;g1226e1ff44f_0_1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1226e1ff44f_0_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g1226e1ff44f_0_1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5" name="Google Shape;455;g1226e1ff44f_0_1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1226e1ff44f_0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g1226e1ff44f_0_1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2" name="Google Shape;462;g1226e1ff44f_0_1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1226e1ff44f_0_1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g1226e1ff44f_0_1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9" name="Google Shape;469;g1226e1ff44f_0_1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1226e1ff44f_0_1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g1226e1ff44f_0_1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6" name="Google Shape;476;g1226e1ff44f_0_1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1226e1ff44f_0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g1226e1ff44f_0_2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3" name="Google Shape;483;g1226e1ff44f_0_2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1226e1ff44f_0_2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g1226e1ff44f_0_2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0" name="Google Shape;490;g1226e1ff44f_0_2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db1528cec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gdb1528cec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8" name="Google Shape;248;gdb1528cec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226e1ff44f_0_2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g1226e1ff44f_0_2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7" name="Google Shape;497;g1226e1ff44f_0_2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1226e1ff44f_0_2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g1226e1ff44f_0_2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4" name="Google Shape;504;g1226e1ff44f_0_2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1226e1ff44f_0_2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g1226e1ff44f_0_2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1" name="Google Shape;511;g1226e1ff44f_0_2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1226e1ff44f_0_2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g1226e1ff44f_0_2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8" name="Google Shape;518;g1226e1ff44f_0_2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1226e1ff44f_0_3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g1226e1ff44f_0_3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5" name="Google Shape;525;g1226e1ff44f_0_3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1226e1ff44f_0_3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g1226e1ff44f_0_3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5" name="Google Shape;535;g1226e1ff44f_0_3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1226e1ff44f_0_3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g1226e1ff44f_0_3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4" name="Google Shape;544;g1226e1ff44f_0_3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db1528cec9_0_14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gdb1528cec9_0_14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2" name="Google Shape;552;gdb1528cec9_0_14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db1528cec9_0_1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gdb1528cec9_0_11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1" name="Google Shape;561;gdb1528cec9_0_11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db1528cec9_0_1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gdb1528cec9_0_1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0" name="Google Shape;570;gdb1528cec9_0_11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3f21f6aad5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g13f21f6aad5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g13f21f6aad5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db1528cec9_0_14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gdb1528cec9_0_14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9" name="Google Shape;579;gdb1528cec9_0_14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db1528cec9_0_14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7" name="Google Shape;587;gdb1528cec9_0_14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db1528cec9_0_14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6" name="Google Shape;596;gdb1528cec9_0_14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db1528cec9_0_15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5" name="Google Shape;605;gdb1528cec9_0_15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6" name="Google Shape;606;gdb1528cec9_0_15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db1528cec9_0_15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gdb1528cec9_0_15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5" name="Google Shape;615;gdb1528cec9_0_15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db1528cec9_0_10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 name="Google Shape;624;gdb1528cec9_0_10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5" name="Google Shape;625;gdb1528cec9_0_10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3" name="Google Shape;63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db2adcb6f6_0_3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1" name="Google Shape;641;gdb2adcb6f6_0_3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9" name="Google Shape;64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8" name="Google Shape;658;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226e1ff44f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1226e1ff44f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6" name="Google Shape;266;g1226e1ff44f_0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7" name="Google Shape;66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0" name="Google Shape;68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db2adcb6f6_0_10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0" name="Google Shape;690;gdb2adcb6f6_0_10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9" name="Google Shape;699;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7" name="Google Shape;70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6" name="Google Shape;71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8" name="Google Shape;72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9" name="Google Shape;729;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db2adcb6f6_0_17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8" name="Google Shape;738;gdb2adcb6f6_0_17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9" name="Google Shape;739;gdb2adcb6f6_0_17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db2adcb6f6_0_14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6" name="Google Shape;746;gdb2adcb6f6_0_14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7" name="Google Shape;747;gdb2adcb6f6_0_14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2dde533688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4" name="Google Shape;754;g2dde533688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5" name="Google Shape;755;g2dde533688d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db1528cec9_0_3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4" name="Google Shape;274;gdb1528cec9_0_3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125f4859f0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2" name="Google Shape;762;g125f4859f0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3" name="Google Shape;763;g125f4859f0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1" name="Google Shape;771;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2" name="Google Shape;772;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d92eadb859_0_3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0" name="Google Shape;780;gd92eadb859_0_3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1" name="Google Shape;781;gd92eadb859_0_3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9" name="Google Shape;789;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0" name="Google Shape;790;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8" name="Google Shape;79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3" name="Google Shape;81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2923c15c26a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0" name="Google Shape;820;g2923c15c26a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28d28dd71f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7" name="Google Shape;827;g28d28dd71f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8" name="Google Shape;828;g28d28dd71ff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28d354406f8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g28d354406f8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9" name="Google Shape;839;g28d354406f8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0" name="Google Shape;860;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1" name="Google Shape;861;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db1528cec9_0_7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gdb1528cec9_0_7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2" name="Google Shape;282;gdb1528cec9_0_7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0" name="Google Shape;870;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db1528cec9_0_10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gdb1528cec9_0_10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gdb1528cec9_0_10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5bb2b8be65_0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g15bb2b8be65_0_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1" name="Google Shape;301;g15bb2b8be65_0_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with Images">
  <p:cSld name="Title Slide with Images">
    <p:spTree>
      <p:nvGrpSpPr>
        <p:cNvPr id="1" name="Shape 18"/>
        <p:cNvGrpSpPr/>
        <p:nvPr/>
      </p:nvGrpSpPr>
      <p:grpSpPr>
        <a:xfrm>
          <a:off x="0" y="0"/>
          <a:ext cx="0" cy="0"/>
          <a:chOff x="0" y="0"/>
          <a:chExt cx="0" cy="0"/>
        </a:xfrm>
      </p:grpSpPr>
      <p:sp>
        <p:nvSpPr>
          <p:cNvPr id="19" name="Google Shape;19;p3"/>
          <p:cNvSpPr>
            <a:spLocks noGrp="1"/>
          </p:cNvSpPr>
          <p:nvPr>
            <p:ph type="pic" idx="2"/>
          </p:nvPr>
        </p:nvSpPr>
        <p:spPr>
          <a:xfrm>
            <a:off x="458724" y="457200"/>
            <a:ext cx="11274552" cy="5943600"/>
          </a:xfrm>
          <a:prstGeom prst="rect">
            <a:avLst/>
          </a:prstGeom>
          <a:noFill/>
          <a:ln>
            <a:noFill/>
          </a:ln>
        </p:spPr>
      </p:sp>
      <p:sp>
        <p:nvSpPr>
          <p:cNvPr id="20" name="Google Shape;20;p3"/>
          <p:cNvSpPr>
            <a:spLocks noGrp="1"/>
          </p:cNvSpPr>
          <p:nvPr>
            <p:ph type="pic" idx="3"/>
          </p:nvPr>
        </p:nvSpPr>
        <p:spPr>
          <a:xfrm>
            <a:off x="5364480" y="1746127"/>
            <a:ext cx="1463040" cy="987552"/>
          </a:xfrm>
          <a:prstGeom prst="rect">
            <a:avLst/>
          </a:prstGeom>
          <a:noFill/>
          <a:ln>
            <a:noFill/>
          </a:ln>
        </p:spPr>
      </p:sp>
      <p:sp>
        <p:nvSpPr>
          <p:cNvPr id="21" name="Google Shape;21;p3"/>
          <p:cNvSpPr txBox="1">
            <a:spLocks noGrp="1"/>
          </p:cNvSpPr>
          <p:nvPr>
            <p:ph type="ctrTitle"/>
          </p:nvPr>
        </p:nvSpPr>
        <p:spPr>
          <a:xfrm>
            <a:off x="458724" y="3252538"/>
            <a:ext cx="11274552" cy="1348720"/>
          </a:xfrm>
          <a:prstGeom prst="rect">
            <a:avLst/>
          </a:prstGeom>
          <a:solidFill>
            <a:schemeClr val="lt1">
              <a:alpha val="60000"/>
            </a:schemeClr>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5500"/>
              <a:buFont typeface="Calibri"/>
              <a:buNone/>
              <a:defRPr sz="55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subTitle" idx="1"/>
          </p:nvPr>
        </p:nvSpPr>
        <p:spPr>
          <a:xfrm>
            <a:off x="458724" y="4628730"/>
            <a:ext cx="11274552" cy="1772070"/>
          </a:xfrm>
          <a:prstGeom prst="rect">
            <a:avLst/>
          </a:prstGeom>
          <a:solidFill>
            <a:schemeClr val="accent1">
              <a:alpha val="28235"/>
            </a:schemeClr>
          </a:solidFill>
          <a:ln>
            <a:noFill/>
          </a:ln>
        </p:spPr>
        <p:txBody>
          <a:bodyPr spcFirstLastPara="1" wrap="square" lIns="91425" tIns="252000" rIns="90000" bIns="45700" anchor="t" anchorCtr="0">
            <a:normAutofit/>
          </a:bodyPr>
          <a:lstStyle>
            <a:lvl1pPr lvl="0" algn="ctr">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am">
  <p:cSld name="Team">
    <p:spTree>
      <p:nvGrpSpPr>
        <p:cNvPr id="1" name="Shape 110"/>
        <p:cNvGrpSpPr/>
        <p:nvPr/>
      </p:nvGrpSpPr>
      <p:grpSpPr>
        <a:xfrm>
          <a:off x="0" y="0"/>
          <a:ext cx="0" cy="0"/>
          <a:chOff x="0" y="0"/>
          <a:chExt cx="0" cy="0"/>
        </a:xfrm>
      </p:grpSpPr>
      <p:sp>
        <p:nvSpPr>
          <p:cNvPr id="111" name="Google Shape;111;p19"/>
          <p:cNvSpPr>
            <a:spLocks noGrp="1"/>
          </p:cNvSpPr>
          <p:nvPr>
            <p:ph type="pic" idx="2"/>
          </p:nvPr>
        </p:nvSpPr>
        <p:spPr>
          <a:xfrm>
            <a:off x="4724400" y="1613512"/>
            <a:ext cx="2743200" cy="2743200"/>
          </a:xfrm>
          <a:prstGeom prst="rect">
            <a:avLst/>
          </a:prstGeom>
          <a:noFill/>
          <a:ln>
            <a:noFill/>
          </a:ln>
        </p:spPr>
      </p:sp>
      <p:sp>
        <p:nvSpPr>
          <p:cNvPr id="112" name="Google Shape;112;p19"/>
          <p:cNvSpPr>
            <a:spLocks noGrp="1"/>
          </p:cNvSpPr>
          <p:nvPr>
            <p:ph type="pic" idx="3"/>
          </p:nvPr>
        </p:nvSpPr>
        <p:spPr>
          <a:xfrm>
            <a:off x="1981200" y="1613512"/>
            <a:ext cx="2743200" cy="2743200"/>
          </a:xfrm>
          <a:prstGeom prst="rect">
            <a:avLst/>
          </a:prstGeom>
          <a:noFill/>
          <a:ln>
            <a:noFill/>
          </a:ln>
        </p:spPr>
      </p:sp>
      <p:sp>
        <p:nvSpPr>
          <p:cNvPr id="113" name="Google Shape;113;p19"/>
          <p:cNvSpPr>
            <a:spLocks noGrp="1"/>
          </p:cNvSpPr>
          <p:nvPr>
            <p:ph type="pic" idx="4"/>
          </p:nvPr>
        </p:nvSpPr>
        <p:spPr>
          <a:xfrm>
            <a:off x="7466232" y="1613512"/>
            <a:ext cx="2743200" cy="2743200"/>
          </a:xfrm>
          <a:prstGeom prst="rect">
            <a:avLst/>
          </a:prstGeom>
          <a:noFill/>
          <a:ln>
            <a:noFill/>
          </a:ln>
        </p:spPr>
      </p:sp>
      <p:sp>
        <p:nvSpPr>
          <p:cNvPr id="114" name="Google Shape;114;p19"/>
          <p:cNvSpPr txBox="1">
            <a:spLocks noGrp="1"/>
          </p:cNvSpPr>
          <p:nvPr>
            <p:ph type="title"/>
          </p:nvPr>
        </p:nvSpPr>
        <p:spPr>
          <a:xfrm>
            <a:off x="836614" y="740998"/>
            <a:ext cx="9535686" cy="568800"/>
          </a:xfrm>
          <a:prstGeom prst="rect">
            <a:avLst/>
          </a:prstGeom>
          <a:noFill/>
          <a:ln>
            <a:noFill/>
          </a:ln>
        </p:spPr>
        <p:txBody>
          <a:bodyPr spcFirstLastPara="1" wrap="square" lIns="36000" tIns="0" rIns="0" bIns="0" anchor="ctr" anchorCtr="0">
            <a:normAutofit/>
          </a:bodyPr>
          <a:lstStyle>
            <a:lvl1pPr lvl="0" algn="l">
              <a:lnSpc>
                <a:spcPct val="90000"/>
              </a:lnSpc>
              <a:spcBef>
                <a:spcPts val="0"/>
              </a:spcBef>
              <a:spcAft>
                <a:spcPts val="0"/>
              </a:spcAft>
              <a:buClr>
                <a:schemeClr val="dk1"/>
              </a:buClr>
              <a:buSzPts val="1800"/>
              <a:buFont typeface="Century Gothic"/>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19"/>
          <p:cNvSpPr txBox="1">
            <a:spLocks noGrp="1"/>
          </p:cNvSpPr>
          <p:nvPr>
            <p:ph type="dt" idx="10"/>
          </p:nvPr>
        </p:nvSpPr>
        <p:spPr>
          <a:xfrm>
            <a:off x="10265399" y="5810623"/>
            <a:ext cx="1080000" cy="234000"/>
          </a:xfrm>
          <a:prstGeom prst="rect">
            <a:avLst/>
          </a:prstGeom>
          <a:noFill/>
          <a:ln>
            <a:noFill/>
          </a:ln>
        </p:spPr>
        <p:txBody>
          <a:bodyPr spcFirstLastPara="1" wrap="square" lIns="91425" tIns="0" rIns="0" bIns="0" anchor="b" anchorCtr="0">
            <a:noAutofit/>
          </a:bodyPr>
          <a:lstStyle>
            <a:lvl1pPr lvl="0" algn="r">
              <a:lnSpc>
                <a:spcPct val="100000"/>
              </a:lnSpc>
              <a:spcBef>
                <a:spcPts val="0"/>
              </a:spcBef>
              <a:spcAft>
                <a:spcPts val="0"/>
              </a:spcAft>
              <a:buClr>
                <a:srgbClr val="888888"/>
              </a:buClr>
              <a:buSzPts val="1400"/>
              <a:buFont typeface="Century Gothic"/>
              <a:buNone/>
              <a:defRPr/>
            </a:lvl1pPr>
            <a:lvl2pPr lvl="1" algn="l">
              <a:lnSpc>
                <a:spcPct val="100000"/>
              </a:lnSpc>
              <a:spcBef>
                <a:spcPts val="0"/>
              </a:spcBef>
              <a:spcAft>
                <a:spcPts val="0"/>
              </a:spcAft>
              <a:buClr>
                <a:schemeClr val="dk1"/>
              </a:buClr>
              <a:buSzPts val="1400"/>
              <a:buFont typeface="Century Gothic"/>
              <a:buNone/>
              <a:defRPr/>
            </a:lvl2pPr>
            <a:lvl3pPr lvl="2" algn="l">
              <a:lnSpc>
                <a:spcPct val="100000"/>
              </a:lnSpc>
              <a:spcBef>
                <a:spcPts val="0"/>
              </a:spcBef>
              <a:spcAft>
                <a:spcPts val="0"/>
              </a:spcAft>
              <a:buClr>
                <a:schemeClr val="dk1"/>
              </a:buClr>
              <a:buSzPts val="1400"/>
              <a:buFont typeface="Century Gothic"/>
              <a:buNone/>
              <a:defRPr/>
            </a:lvl3pPr>
            <a:lvl4pPr lvl="3" algn="l">
              <a:lnSpc>
                <a:spcPct val="100000"/>
              </a:lnSpc>
              <a:spcBef>
                <a:spcPts val="0"/>
              </a:spcBef>
              <a:spcAft>
                <a:spcPts val="0"/>
              </a:spcAft>
              <a:buClr>
                <a:schemeClr val="dk1"/>
              </a:buClr>
              <a:buSzPts val="1400"/>
              <a:buFont typeface="Century Gothic"/>
              <a:buNone/>
              <a:defRPr/>
            </a:lvl4pPr>
            <a:lvl5pPr lvl="4" algn="l">
              <a:lnSpc>
                <a:spcPct val="100000"/>
              </a:lnSpc>
              <a:spcBef>
                <a:spcPts val="0"/>
              </a:spcBef>
              <a:spcAft>
                <a:spcPts val="0"/>
              </a:spcAft>
              <a:buClr>
                <a:schemeClr val="dk1"/>
              </a:buClr>
              <a:buSzPts val="1400"/>
              <a:buFont typeface="Century Gothic"/>
              <a:buNone/>
              <a:defRPr/>
            </a:lvl5pPr>
            <a:lvl6pPr lvl="5" algn="l">
              <a:lnSpc>
                <a:spcPct val="100000"/>
              </a:lnSpc>
              <a:spcBef>
                <a:spcPts val="0"/>
              </a:spcBef>
              <a:spcAft>
                <a:spcPts val="0"/>
              </a:spcAft>
              <a:buClr>
                <a:schemeClr val="dk1"/>
              </a:buClr>
              <a:buSzPts val="1400"/>
              <a:buFont typeface="Century Gothic"/>
              <a:buNone/>
              <a:defRPr/>
            </a:lvl6pPr>
            <a:lvl7pPr lvl="6" algn="l">
              <a:lnSpc>
                <a:spcPct val="100000"/>
              </a:lnSpc>
              <a:spcBef>
                <a:spcPts val="0"/>
              </a:spcBef>
              <a:spcAft>
                <a:spcPts val="0"/>
              </a:spcAft>
              <a:buClr>
                <a:schemeClr val="dk1"/>
              </a:buClr>
              <a:buSzPts val="1400"/>
              <a:buFont typeface="Century Gothic"/>
              <a:buNone/>
              <a:defRPr/>
            </a:lvl7pPr>
            <a:lvl8pPr lvl="7" algn="l">
              <a:lnSpc>
                <a:spcPct val="100000"/>
              </a:lnSpc>
              <a:spcBef>
                <a:spcPts val="0"/>
              </a:spcBef>
              <a:spcAft>
                <a:spcPts val="0"/>
              </a:spcAft>
              <a:buClr>
                <a:schemeClr val="dk1"/>
              </a:buClr>
              <a:buSzPts val="1400"/>
              <a:buFont typeface="Century Gothic"/>
              <a:buNone/>
              <a:defRPr/>
            </a:lvl8pPr>
            <a:lvl9pPr lvl="8" algn="l">
              <a:lnSpc>
                <a:spcPct val="100000"/>
              </a:lnSpc>
              <a:spcBef>
                <a:spcPts val="0"/>
              </a:spcBef>
              <a:spcAft>
                <a:spcPts val="0"/>
              </a:spcAft>
              <a:buClr>
                <a:schemeClr val="dk1"/>
              </a:buClr>
              <a:buSzPts val="1400"/>
              <a:buFont typeface="Century Gothic"/>
              <a:buNone/>
              <a:defRPr/>
            </a:lvl9pPr>
          </a:lstStyle>
          <a:p>
            <a:endParaRPr/>
          </a:p>
        </p:txBody>
      </p:sp>
      <p:sp>
        <p:nvSpPr>
          <p:cNvPr id="116" name="Google Shape;116;p19"/>
          <p:cNvSpPr txBox="1">
            <a:spLocks noGrp="1"/>
          </p:cNvSpPr>
          <p:nvPr>
            <p:ph type="ftr" idx="11"/>
          </p:nvPr>
        </p:nvSpPr>
        <p:spPr>
          <a:xfrm>
            <a:off x="7230599" y="6057923"/>
            <a:ext cx="4114800" cy="234000"/>
          </a:xfrm>
          <a:prstGeom prst="rect">
            <a:avLst/>
          </a:prstGeom>
          <a:noFill/>
          <a:ln>
            <a:noFill/>
          </a:ln>
        </p:spPr>
        <p:txBody>
          <a:bodyPr spcFirstLastPara="1" wrap="square" lIns="91425" tIns="0" rIns="0" bIns="0" anchor="t" anchorCtr="0">
            <a:noAutofit/>
          </a:bodyPr>
          <a:lstStyle>
            <a:lvl1pPr lvl="0" algn="r">
              <a:lnSpc>
                <a:spcPct val="100000"/>
              </a:lnSpc>
              <a:spcBef>
                <a:spcPts val="0"/>
              </a:spcBef>
              <a:spcAft>
                <a:spcPts val="0"/>
              </a:spcAft>
              <a:buClr>
                <a:srgbClr val="888888"/>
              </a:buClr>
              <a:buSzPts val="1400"/>
              <a:buFont typeface="Century Gothic"/>
              <a:buNone/>
              <a:defRPr/>
            </a:lvl1pPr>
            <a:lvl2pPr lvl="1" algn="l">
              <a:lnSpc>
                <a:spcPct val="100000"/>
              </a:lnSpc>
              <a:spcBef>
                <a:spcPts val="0"/>
              </a:spcBef>
              <a:spcAft>
                <a:spcPts val="0"/>
              </a:spcAft>
              <a:buClr>
                <a:schemeClr val="dk1"/>
              </a:buClr>
              <a:buSzPts val="1400"/>
              <a:buFont typeface="Century Gothic"/>
              <a:buNone/>
              <a:defRPr/>
            </a:lvl2pPr>
            <a:lvl3pPr lvl="2" algn="l">
              <a:lnSpc>
                <a:spcPct val="100000"/>
              </a:lnSpc>
              <a:spcBef>
                <a:spcPts val="0"/>
              </a:spcBef>
              <a:spcAft>
                <a:spcPts val="0"/>
              </a:spcAft>
              <a:buClr>
                <a:schemeClr val="dk1"/>
              </a:buClr>
              <a:buSzPts val="1400"/>
              <a:buFont typeface="Century Gothic"/>
              <a:buNone/>
              <a:defRPr/>
            </a:lvl3pPr>
            <a:lvl4pPr lvl="3" algn="l">
              <a:lnSpc>
                <a:spcPct val="100000"/>
              </a:lnSpc>
              <a:spcBef>
                <a:spcPts val="0"/>
              </a:spcBef>
              <a:spcAft>
                <a:spcPts val="0"/>
              </a:spcAft>
              <a:buClr>
                <a:schemeClr val="dk1"/>
              </a:buClr>
              <a:buSzPts val="1400"/>
              <a:buFont typeface="Century Gothic"/>
              <a:buNone/>
              <a:defRPr/>
            </a:lvl4pPr>
            <a:lvl5pPr lvl="4" algn="l">
              <a:lnSpc>
                <a:spcPct val="100000"/>
              </a:lnSpc>
              <a:spcBef>
                <a:spcPts val="0"/>
              </a:spcBef>
              <a:spcAft>
                <a:spcPts val="0"/>
              </a:spcAft>
              <a:buClr>
                <a:schemeClr val="dk1"/>
              </a:buClr>
              <a:buSzPts val="1400"/>
              <a:buFont typeface="Century Gothic"/>
              <a:buNone/>
              <a:defRPr/>
            </a:lvl5pPr>
            <a:lvl6pPr lvl="5" algn="l">
              <a:lnSpc>
                <a:spcPct val="100000"/>
              </a:lnSpc>
              <a:spcBef>
                <a:spcPts val="0"/>
              </a:spcBef>
              <a:spcAft>
                <a:spcPts val="0"/>
              </a:spcAft>
              <a:buClr>
                <a:schemeClr val="dk1"/>
              </a:buClr>
              <a:buSzPts val="1400"/>
              <a:buFont typeface="Century Gothic"/>
              <a:buNone/>
              <a:defRPr/>
            </a:lvl6pPr>
            <a:lvl7pPr lvl="6" algn="l">
              <a:lnSpc>
                <a:spcPct val="100000"/>
              </a:lnSpc>
              <a:spcBef>
                <a:spcPts val="0"/>
              </a:spcBef>
              <a:spcAft>
                <a:spcPts val="0"/>
              </a:spcAft>
              <a:buClr>
                <a:schemeClr val="dk1"/>
              </a:buClr>
              <a:buSzPts val="1400"/>
              <a:buFont typeface="Century Gothic"/>
              <a:buNone/>
              <a:defRPr/>
            </a:lvl7pPr>
            <a:lvl8pPr lvl="7" algn="l">
              <a:lnSpc>
                <a:spcPct val="100000"/>
              </a:lnSpc>
              <a:spcBef>
                <a:spcPts val="0"/>
              </a:spcBef>
              <a:spcAft>
                <a:spcPts val="0"/>
              </a:spcAft>
              <a:buClr>
                <a:schemeClr val="dk1"/>
              </a:buClr>
              <a:buSzPts val="1400"/>
              <a:buFont typeface="Century Gothic"/>
              <a:buNone/>
              <a:defRPr/>
            </a:lvl8pPr>
            <a:lvl9pPr lvl="8" algn="l">
              <a:lnSpc>
                <a:spcPct val="100000"/>
              </a:lnSpc>
              <a:spcBef>
                <a:spcPts val="0"/>
              </a:spcBef>
              <a:spcAft>
                <a:spcPts val="0"/>
              </a:spcAft>
              <a:buClr>
                <a:schemeClr val="dk1"/>
              </a:buClr>
              <a:buSzPts val="1400"/>
              <a:buFont typeface="Century Gothic"/>
              <a:buNone/>
              <a:defRPr/>
            </a:lvl9pPr>
          </a:lstStyle>
          <a:p>
            <a:endParaRPr/>
          </a:p>
        </p:txBody>
      </p:sp>
      <p:sp>
        <p:nvSpPr>
          <p:cNvPr id="117" name="Google Shape;117;p19"/>
          <p:cNvSpPr txBox="1">
            <a:spLocks noGrp="1"/>
          </p:cNvSpPr>
          <p:nvPr>
            <p:ph type="sldNum" idx="12"/>
          </p:nvPr>
        </p:nvSpPr>
        <p:spPr>
          <a:xfrm>
            <a:off x="641478" y="6057923"/>
            <a:ext cx="394063" cy="234000"/>
          </a:xfrm>
          <a:prstGeom prst="rect">
            <a:avLst/>
          </a:prstGeom>
          <a:noFill/>
          <a:ln>
            <a:noFill/>
          </a:ln>
        </p:spPr>
        <p:txBody>
          <a:bodyPr spcFirstLastPara="1" wrap="square" lIns="90000" tIns="0" rIns="0" bIns="0" anchor="t"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118" name="Google Shape;118;p19"/>
          <p:cNvSpPr txBox="1">
            <a:spLocks noGrp="1"/>
          </p:cNvSpPr>
          <p:nvPr>
            <p:ph type="body" idx="1"/>
          </p:nvPr>
        </p:nvSpPr>
        <p:spPr>
          <a:xfrm>
            <a:off x="2398800" y="4492967"/>
            <a:ext cx="1908000" cy="334918"/>
          </a:xfrm>
          <a:prstGeom prst="rect">
            <a:avLst/>
          </a:prstGeom>
          <a:noFill/>
          <a:ln>
            <a:noFill/>
          </a:ln>
        </p:spPr>
        <p:txBody>
          <a:bodyPr spcFirstLastPara="1" wrap="square" lIns="36000" tIns="0" rIns="0" bIns="0" anchor="b" anchorCtr="0">
            <a:normAutofit/>
          </a:bodyPr>
          <a:lstStyle>
            <a:lvl1pPr marL="457200" lvl="0" indent="-228600" algn="ctr">
              <a:lnSpc>
                <a:spcPct val="90000"/>
              </a:lnSpc>
              <a:spcBef>
                <a:spcPts val="1000"/>
              </a:spcBef>
              <a:spcAft>
                <a:spcPts val="0"/>
              </a:spcAft>
              <a:buClr>
                <a:schemeClr val="dk1"/>
              </a:buClr>
              <a:buSzPts val="2200"/>
              <a:buNone/>
              <a:defRPr sz="2200" b="1">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9" name="Google Shape;119;p19"/>
          <p:cNvSpPr txBox="1">
            <a:spLocks noGrp="1"/>
          </p:cNvSpPr>
          <p:nvPr>
            <p:ph type="body" idx="5"/>
          </p:nvPr>
        </p:nvSpPr>
        <p:spPr>
          <a:xfrm>
            <a:off x="2398800" y="4878058"/>
            <a:ext cx="1908000" cy="234269"/>
          </a:xfrm>
          <a:prstGeom prst="rect">
            <a:avLst/>
          </a:prstGeom>
          <a:noFill/>
          <a:ln>
            <a:noFill/>
          </a:ln>
        </p:spPr>
        <p:txBody>
          <a:bodyPr spcFirstLastPara="1" wrap="square" lIns="36000" tIns="0" rIns="0" bIns="0" anchor="t" anchorCtr="0">
            <a:noAutofit/>
          </a:bodyPr>
          <a:lstStyle>
            <a:lvl1pPr marL="457200" lvl="0" indent="-228600" algn="ctr">
              <a:lnSpc>
                <a:spcPct val="90000"/>
              </a:lnSpc>
              <a:spcBef>
                <a:spcPts val="1000"/>
              </a:spcBef>
              <a:spcAft>
                <a:spcPts val="0"/>
              </a:spcAft>
              <a:buClr>
                <a:schemeClr val="dk2"/>
              </a:buClr>
              <a:buSzPts val="1750"/>
              <a:buFont typeface="Noto Sans Symbols"/>
              <a:buNone/>
              <a:defRPr sz="1400">
                <a:solidFill>
                  <a:schemeClr val="dk2"/>
                </a:solidFill>
              </a:defRPr>
            </a:lvl1pPr>
            <a:lvl2pPr marL="914400" lvl="1" indent="-228600" algn="ctr">
              <a:lnSpc>
                <a:spcPct val="90000"/>
              </a:lnSpc>
              <a:spcBef>
                <a:spcPts val="500"/>
              </a:spcBef>
              <a:spcAft>
                <a:spcPts val="0"/>
              </a:spcAft>
              <a:buClr>
                <a:schemeClr val="dk2"/>
              </a:buClr>
              <a:buSzPts val="1750"/>
              <a:buFont typeface="Noto Sans Symbols"/>
              <a:buNone/>
              <a:defRPr sz="1400">
                <a:solidFill>
                  <a:schemeClr val="dk2"/>
                </a:solidFill>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19"/>
          <p:cNvSpPr txBox="1">
            <a:spLocks noGrp="1"/>
          </p:cNvSpPr>
          <p:nvPr>
            <p:ph type="body" idx="6"/>
          </p:nvPr>
        </p:nvSpPr>
        <p:spPr>
          <a:xfrm>
            <a:off x="2398800" y="5138591"/>
            <a:ext cx="1908000" cy="693882"/>
          </a:xfrm>
          <a:prstGeom prst="rect">
            <a:avLst/>
          </a:prstGeom>
          <a:noFill/>
          <a:ln>
            <a:noFill/>
          </a:ln>
        </p:spPr>
        <p:txBody>
          <a:bodyPr spcFirstLastPara="1" wrap="square" lIns="36000" tIns="0" rIns="0" bIns="0" anchor="t" anchorCtr="0">
            <a:normAutofit/>
          </a:bodyPr>
          <a:lstStyle>
            <a:lvl1pPr marL="457200" lvl="0" indent="-228600" algn="ctr">
              <a:lnSpc>
                <a:spcPct val="90000"/>
              </a:lnSpc>
              <a:spcBef>
                <a:spcPts val="1000"/>
              </a:spcBef>
              <a:spcAft>
                <a:spcPts val="0"/>
              </a:spcAft>
              <a:buClr>
                <a:schemeClr val="dk1"/>
              </a:buClr>
              <a:buSzPts val="1200"/>
              <a:buNone/>
              <a:defRPr sz="1200" b="0">
                <a:solidFill>
                  <a:schemeClr val="dk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1" name="Google Shape;121;p19"/>
          <p:cNvSpPr txBox="1">
            <a:spLocks noGrp="1"/>
          </p:cNvSpPr>
          <p:nvPr>
            <p:ph type="body" idx="7"/>
          </p:nvPr>
        </p:nvSpPr>
        <p:spPr>
          <a:xfrm>
            <a:off x="5142000" y="4492967"/>
            <a:ext cx="1908000" cy="334918"/>
          </a:xfrm>
          <a:prstGeom prst="rect">
            <a:avLst/>
          </a:prstGeom>
          <a:noFill/>
          <a:ln>
            <a:noFill/>
          </a:ln>
        </p:spPr>
        <p:txBody>
          <a:bodyPr spcFirstLastPara="1" wrap="square" lIns="36000" tIns="0" rIns="0" bIns="0" anchor="b" anchorCtr="0">
            <a:normAutofit/>
          </a:bodyPr>
          <a:lstStyle>
            <a:lvl1pPr marL="457200" lvl="0" indent="-228600" algn="ctr">
              <a:lnSpc>
                <a:spcPct val="90000"/>
              </a:lnSpc>
              <a:spcBef>
                <a:spcPts val="1000"/>
              </a:spcBef>
              <a:spcAft>
                <a:spcPts val="0"/>
              </a:spcAft>
              <a:buClr>
                <a:schemeClr val="dk1"/>
              </a:buClr>
              <a:buSzPts val="2200"/>
              <a:buNone/>
              <a:defRPr sz="2200" b="1">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2" name="Google Shape;122;p19"/>
          <p:cNvSpPr txBox="1">
            <a:spLocks noGrp="1"/>
          </p:cNvSpPr>
          <p:nvPr>
            <p:ph type="body" idx="8"/>
          </p:nvPr>
        </p:nvSpPr>
        <p:spPr>
          <a:xfrm>
            <a:off x="5142000" y="4878058"/>
            <a:ext cx="1908000" cy="234269"/>
          </a:xfrm>
          <a:prstGeom prst="rect">
            <a:avLst/>
          </a:prstGeom>
          <a:noFill/>
          <a:ln>
            <a:noFill/>
          </a:ln>
        </p:spPr>
        <p:txBody>
          <a:bodyPr spcFirstLastPara="1" wrap="square" lIns="36000" tIns="0" rIns="0" bIns="0" anchor="t" anchorCtr="0">
            <a:noAutofit/>
          </a:bodyPr>
          <a:lstStyle>
            <a:lvl1pPr marL="457200" lvl="0" indent="-228600" algn="ctr">
              <a:lnSpc>
                <a:spcPct val="90000"/>
              </a:lnSpc>
              <a:spcBef>
                <a:spcPts val="1000"/>
              </a:spcBef>
              <a:spcAft>
                <a:spcPts val="0"/>
              </a:spcAft>
              <a:buClr>
                <a:schemeClr val="dk2"/>
              </a:buClr>
              <a:buSzPts val="1750"/>
              <a:buFont typeface="Noto Sans Symbols"/>
              <a:buNone/>
              <a:defRPr sz="1400">
                <a:solidFill>
                  <a:schemeClr val="dk2"/>
                </a:solidFill>
              </a:defRPr>
            </a:lvl1pPr>
            <a:lvl2pPr marL="914400" lvl="1" indent="-228600" algn="ctr">
              <a:lnSpc>
                <a:spcPct val="90000"/>
              </a:lnSpc>
              <a:spcBef>
                <a:spcPts val="500"/>
              </a:spcBef>
              <a:spcAft>
                <a:spcPts val="0"/>
              </a:spcAft>
              <a:buClr>
                <a:schemeClr val="dk2"/>
              </a:buClr>
              <a:buSzPts val="1750"/>
              <a:buFont typeface="Noto Sans Symbols"/>
              <a:buNone/>
              <a:defRPr sz="1400">
                <a:solidFill>
                  <a:schemeClr val="dk2"/>
                </a:solidFill>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19"/>
          <p:cNvSpPr txBox="1">
            <a:spLocks noGrp="1"/>
          </p:cNvSpPr>
          <p:nvPr>
            <p:ph type="body" idx="9"/>
          </p:nvPr>
        </p:nvSpPr>
        <p:spPr>
          <a:xfrm>
            <a:off x="5142000" y="5138591"/>
            <a:ext cx="1908000" cy="693882"/>
          </a:xfrm>
          <a:prstGeom prst="rect">
            <a:avLst/>
          </a:prstGeom>
          <a:noFill/>
          <a:ln>
            <a:noFill/>
          </a:ln>
        </p:spPr>
        <p:txBody>
          <a:bodyPr spcFirstLastPara="1" wrap="square" lIns="36000" tIns="0" rIns="0" bIns="0" anchor="t" anchorCtr="0">
            <a:normAutofit/>
          </a:bodyPr>
          <a:lstStyle>
            <a:lvl1pPr marL="457200" lvl="0" indent="-228600" algn="ctr">
              <a:lnSpc>
                <a:spcPct val="90000"/>
              </a:lnSpc>
              <a:spcBef>
                <a:spcPts val="1000"/>
              </a:spcBef>
              <a:spcAft>
                <a:spcPts val="0"/>
              </a:spcAft>
              <a:buClr>
                <a:schemeClr val="dk1"/>
              </a:buClr>
              <a:buSzPts val="1200"/>
              <a:buNone/>
              <a:defRPr sz="1200" b="0">
                <a:solidFill>
                  <a:schemeClr val="dk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4" name="Google Shape;124;p19"/>
          <p:cNvSpPr txBox="1">
            <a:spLocks noGrp="1"/>
          </p:cNvSpPr>
          <p:nvPr>
            <p:ph type="body" idx="13"/>
          </p:nvPr>
        </p:nvSpPr>
        <p:spPr>
          <a:xfrm>
            <a:off x="7900579" y="4492967"/>
            <a:ext cx="1908000" cy="334918"/>
          </a:xfrm>
          <a:prstGeom prst="rect">
            <a:avLst/>
          </a:prstGeom>
          <a:noFill/>
          <a:ln>
            <a:noFill/>
          </a:ln>
        </p:spPr>
        <p:txBody>
          <a:bodyPr spcFirstLastPara="1" wrap="square" lIns="36000" tIns="0" rIns="0" bIns="0" anchor="b" anchorCtr="0">
            <a:normAutofit/>
          </a:bodyPr>
          <a:lstStyle>
            <a:lvl1pPr marL="457200" lvl="0" indent="-228600" algn="ctr">
              <a:lnSpc>
                <a:spcPct val="90000"/>
              </a:lnSpc>
              <a:spcBef>
                <a:spcPts val="1000"/>
              </a:spcBef>
              <a:spcAft>
                <a:spcPts val="0"/>
              </a:spcAft>
              <a:buClr>
                <a:schemeClr val="dk1"/>
              </a:buClr>
              <a:buSzPts val="2200"/>
              <a:buNone/>
              <a:defRPr sz="2200" b="1">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5" name="Google Shape;125;p19"/>
          <p:cNvSpPr txBox="1">
            <a:spLocks noGrp="1"/>
          </p:cNvSpPr>
          <p:nvPr>
            <p:ph type="body" idx="14"/>
          </p:nvPr>
        </p:nvSpPr>
        <p:spPr>
          <a:xfrm>
            <a:off x="7900579" y="4878058"/>
            <a:ext cx="1908000" cy="234269"/>
          </a:xfrm>
          <a:prstGeom prst="rect">
            <a:avLst/>
          </a:prstGeom>
          <a:noFill/>
          <a:ln>
            <a:noFill/>
          </a:ln>
        </p:spPr>
        <p:txBody>
          <a:bodyPr spcFirstLastPara="1" wrap="square" lIns="36000" tIns="0" rIns="0" bIns="0" anchor="t" anchorCtr="0">
            <a:noAutofit/>
          </a:bodyPr>
          <a:lstStyle>
            <a:lvl1pPr marL="457200" lvl="0" indent="-228600" algn="ctr">
              <a:lnSpc>
                <a:spcPct val="90000"/>
              </a:lnSpc>
              <a:spcBef>
                <a:spcPts val="1000"/>
              </a:spcBef>
              <a:spcAft>
                <a:spcPts val="0"/>
              </a:spcAft>
              <a:buClr>
                <a:schemeClr val="dk2"/>
              </a:buClr>
              <a:buSzPts val="1750"/>
              <a:buFont typeface="Noto Sans Symbols"/>
              <a:buNone/>
              <a:defRPr sz="1400">
                <a:solidFill>
                  <a:schemeClr val="dk2"/>
                </a:solidFill>
              </a:defRPr>
            </a:lvl1pPr>
            <a:lvl2pPr marL="914400" lvl="1" indent="-228600" algn="ctr">
              <a:lnSpc>
                <a:spcPct val="90000"/>
              </a:lnSpc>
              <a:spcBef>
                <a:spcPts val="500"/>
              </a:spcBef>
              <a:spcAft>
                <a:spcPts val="0"/>
              </a:spcAft>
              <a:buClr>
                <a:schemeClr val="dk2"/>
              </a:buClr>
              <a:buSzPts val="1750"/>
              <a:buFont typeface="Noto Sans Symbols"/>
              <a:buNone/>
              <a:defRPr sz="1400">
                <a:solidFill>
                  <a:schemeClr val="dk2"/>
                </a:solidFill>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19"/>
          <p:cNvSpPr txBox="1">
            <a:spLocks noGrp="1"/>
          </p:cNvSpPr>
          <p:nvPr>
            <p:ph type="body" idx="15"/>
          </p:nvPr>
        </p:nvSpPr>
        <p:spPr>
          <a:xfrm>
            <a:off x="7900579" y="5138591"/>
            <a:ext cx="1908000" cy="693882"/>
          </a:xfrm>
          <a:prstGeom prst="rect">
            <a:avLst/>
          </a:prstGeom>
          <a:noFill/>
          <a:ln>
            <a:noFill/>
          </a:ln>
        </p:spPr>
        <p:txBody>
          <a:bodyPr spcFirstLastPara="1" wrap="square" lIns="36000" tIns="0" rIns="0" bIns="0" anchor="t" anchorCtr="0">
            <a:normAutofit/>
          </a:bodyPr>
          <a:lstStyle>
            <a:lvl1pPr marL="457200" lvl="0" indent="-228600" algn="ctr">
              <a:lnSpc>
                <a:spcPct val="90000"/>
              </a:lnSpc>
              <a:spcBef>
                <a:spcPts val="1000"/>
              </a:spcBef>
              <a:spcAft>
                <a:spcPts val="0"/>
              </a:spcAft>
              <a:buClr>
                <a:schemeClr val="dk1"/>
              </a:buClr>
              <a:buSzPts val="1200"/>
              <a:buNone/>
              <a:defRPr sz="1200" b="0">
                <a:solidFill>
                  <a:schemeClr val="dk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7" name="Google Shape;127;p19"/>
          <p:cNvSpPr>
            <a:spLocks noGrp="1"/>
          </p:cNvSpPr>
          <p:nvPr>
            <p:ph type="pic" idx="16"/>
          </p:nvPr>
        </p:nvSpPr>
        <p:spPr>
          <a:xfrm>
            <a:off x="10529940" y="742867"/>
            <a:ext cx="786384" cy="521208"/>
          </a:xfrm>
          <a:prstGeom prst="rect">
            <a:avLst/>
          </a:prstGeom>
          <a:noFill/>
          <a:ln w="9525" cap="flat" cmpd="sng">
            <a:solidFill>
              <a:schemeClr val="accent5">
                <a:alpha val="48235"/>
              </a:schemeClr>
            </a:solidFill>
            <a:prstDash val="solid"/>
            <a:round/>
            <a:headEnd type="none" w="sm" len="sm"/>
            <a:tailEnd type="none" w="sm" len="sm"/>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28"/>
        <p:cNvGrpSpPr/>
        <p:nvPr/>
      </p:nvGrpSpPr>
      <p:grpSpPr>
        <a:xfrm>
          <a:off x="0" y="0"/>
          <a:ext cx="0" cy="0"/>
          <a:chOff x="0" y="0"/>
          <a:chExt cx="0" cy="0"/>
        </a:xfrm>
      </p:grpSpPr>
      <p:sp>
        <p:nvSpPr>
          <p:cNvPr id="129" name="Google Shape;129;p20"/>
          <p:cNvSpPr>
            <a:spLocks noGrp="1"/>
          </p:cNvSpPr>
          <p:nvPr>
            <p:ph type="pic" idx="2"/>
          </p:nvPr>
        </p:nvSpPr>
        <p:spPr>
          <a:xfrm>
            <a:off x="458724" y="457200"/>
            <a:ext cx="11274552" cy="5943600"/>
          </a:xfrm>
          <a:prstGeom prst="rect">
            <a:avLst/>
          </a:prstGeom>
          <a:noFill/>
          <a:ln>
            <a:noFill/>
          </a:ln>
        </p:spPr>
      </p:sp>
      <p:sp>
        <p:nvSpPr>
          <p:cNvPr id="130" name="Google Shape;130;p20"/>
          <p:cNvSpPr>
            <a:spLocks noGrp="1"/>
          </p:cNvSpPr>
          <p:nvPr>
            <p:ph type="pic" idx="3"/>
          </p:nvPr>
        </p:nvSpPr>
        <p:spPr>
          <a:xfrm>
            <a:off x="5364480" y="1746127"/>
            <a:ext cx="1463040" cy="987552"/>
          </a:xfrm>
          <a:prstGeom prst="rect">
            <a:avLst/>
          </a:prstGeom>
          <a:noFill/>
          <a:ln>
            <a:noFill/>
          </a:ln>
        </p:spPr>
      </p:sp>
      <p:sp>
        <p:nvSpPr>
          <p:cNvPr id="131" name="Google Shape;131;p20"/>
          <p:cNvSpPr txBox="1">
            <a:spLocks noGrp="1"/>
          </p:cNvSpPr>
          <p:nvPr>
            <p:ph type="ctrTitle"/>
          </p:nvPr>
        </p:nvSpPr>
        <p:spPr>
          <a:xfrm>
            <a:off x="458724" y="3252538"/>
            <a:ext cx="11274552" cy="1348720"/>
          </a:xfrm>
          <a:prstGeom prst="rect">
            <a:avLst/>
          </a:prstGeom>
          <a:solidFill>
            <a:schemeClr val="lt1">
              <a:alpha val="60000"/>
            </a:schemeClr>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5500"/>
              <a:buFont typeface="Calibri"/>
              <a:buNone/>
              <a:defRPr sz="5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20"/>
          <p:cNvSpPr txBox="1">
            <a:spLocks noGrp="1"/>
          </p:cNvSpPr>
          <p:nvPr>
            <p:ph type="subTitle" idx="1"/>
          </p:nvPr>
        </p:nvSpPr>
        <p:spPr>
          <a:xfrm>
            <a:off x="458724" y="4601258"/>
            <a:ext cx="11274552" cy="1799542"/>
          </a:xfrm>
          <a:prstGeom prst="rect">
            <a:avLst/>
          </a:prstGeom>
          <a:solidFill>
            <a:schemeClr val="dk1">
              <a:alpha val="88235"/>
            </a:schemeClr>
          </a:solidFill>
          <a:ln>
            <a:noFill/>
          </a:ln>
        </p:spPr>
        <p:txBody>
          <a:bodyPr spcFirstLastPara="1" wrap="square" lIns="91425" tIns="252000" rIns="91425" bIns="45700" anchor="t" anchorCtr="0">
            <a:normAutofit/>
          </a:bodyPr>
          <a:lstStyle>
            <a:lvl1pPr lvl="0" algn="ctr">
              <a:lnSpc>
                <a:spcPct val="90000"/>
              </a:lnSpc>
              <a:spcBef>
                <a:spcPts val="1000"/>
              </a:spcBef>
              <a:spcAft>
                <a:spcPts val="0"/>
              </a:spcAft>
              <a:buClr>
                <a:schemeClr val="lt1"/>
              </a:buClr>
              <a:buSzPts val="2800"/>
              <a:buNone/>
              <a:defRPr sz="28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3" name="Google Shape;133;p20"/>
          <p:cNvSpPr txBox="1">
            <a:spLocks noGrp="1"/>
          </p:cNvSpPr>
          <p:nvPr>
            <p:ph type="body" idx="4"/>
          </p:nvPr>
        </p:nvSpPr>
        <p:spPr>
          <a:xfrm>
            <a:off x="1926767" y="5400675"/>
            <a:ext cx="1800225" cy="280988"/>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Clr>
                <a:srgbClr val="85C2D9"/>
              </a:buClr>
              <a:buSzPts val="1800"/>
              <a:buNone/>
              <a:defRPr sz="1800">
                <a:solidFill>
                  <a:srgbClr val="85C2D9"/>
                </a:solidFill>
              </a:defRPr>
            </a:lvl1pPr>
            <a:lvl2pPr marL="914400" lvl="1" indent="-342900" algn="l">
              <a:lnSpc>
                <a:spcPct val="90000"/>
              </a:lnSpc>
              <a:spcBef>
                <a:spcPts val="500"/>
              </a:spcBef>
              <a:spcAft>
                <a:spcPts val="0"/>
              </a:spcAft>
              <a:buClr>
                <a:srgbClr val="ADD7E5"/>
              </a:buClr>
              <a:buSzPts val="1800"/>
              <a:buChar char="•"/>
              <a:defRPr sz="1800">
                <a:solidFill>
                  <a:srgbClr val="ADD7E5"/>
                </a:solidFill>
              </a:defRPr>
            </a:lvl2pPr>
            <a:lvl3pPr marL="1371600" lvl="2" indent="-342900" algn="l">
              <a:lnSpc>
                <a:spcPct val="90000"/>
              </a:lnSpc>
              <a:spcBef>
                <a:spcPts val="500"/>
              </a:spcBef>
              <a:spcAft>
                <a:spcPts val="0"/>
              </a:spcAft>
              <a:buClr>
                <a:srgbClr val="ADD7E5"/>
              </a:buClr>
              <a:buSzPts val="1800"/>
              <a:buChar char="•"/>
              <a:defRPr sz="1800">
                <a:solidFill>
                  <a:srgbClr val="ADD7E5"/>
                </a:solidFill>
              </a:defRPr>
            </a:lvl3pPr>
            <a:lvl4pPr marL="1828800" lvl="3" indent="-342900" algn="l">
              <a:lnSpc>
                <a:spcPct val="90000"/>
              </a:lnSpc>
              <a:spcBef>
                <a:spcPts val="500"/>
              </a:spcBef>
              <a:spcAft>
                <a:spcPts val="0"/>
              </a:spcAft>
              <a:buClr>
                <a:srgbClr val="ADD7E5"/>
              </a:buClr>
              <a:buSzPts val="1800"/>
              <a:buChar char="•"/>
              <a:defRPr sz="1800">
                <a:solidFill>
                  <a:srgbClr val="ADD7E5"/>
                </a:solidFill>
              </a:defRPr>
            </a:lvl4pPr>
            <a:lvl5pPr marL="2286000" lvl="4" indent="-342900" algn="l">
              <a:lnSpc>
                <a:spcPct val="90000"/>
              </a:lnSpc>
              <a:spcBef>
                <a:spcPts val="500"/>
              </a:spcBef>
              <a:spcAft>
                <a:spcPts val="0"/>
              </a:spcAft>
              <a:buClr>
                <a:srgbClr val="ADD7E5"/>
              </a:buClr>
              <a:buSzPts val="1800"/>
              <a:buChar char="•"/>
              <a:defRPr sz="1800">
                <a:solidFill>
                  <a:srgbClr val="ADD7E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20"/>
          <p:cNvSpPr txBox="1">
            <a:spLocks noGrp="1"/>
          </p:cNvSpPr>
          <p:nvPr>
            <p:ph type="body" idx="5"/>
          </p:nvPr>
        </p:nvSpPr>
        <p:spPr>
          <a:xfrm>
            <a:off x="1134879" y="5695950"/>
            <a:ext cx="3384000" cy="2805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chemeClr val="lt1"/>
              </a:buClr>
              <a:buSzPts val="2200"/>
              <a:buNone/>
              <a:defRPr sz="2200">
                <a:solidFill>
                  <a:schemeClr val="lt1"/>
                </a:solidFill>
                <a:latin typeface="Calibri"/>
                <a:ea typeface="Calibri"/>
                <a:cs typeface="Calibri"/>
                <a:sym typeface="Calibri"/>
              </a:defRPr>
            </a:lvl1pPr>
            <a:lvl2pPr marL="914400" lvl="1" indent="-317500" algn="l">
              <a:lnSpc>
                <a:spcPct val="90000"/>
              </a:lnSpc>
              <a:spcBef>
                <a:spcPts val="500"/>
              </a:spcBef>
              <a:spcAft>
                <a:spcPts val="0"/>
              </a:spcAft>
              <a:buClr>
                <a:schemeClr val="lt1"/>
              </a:buClr>
              <a:buSzPts val="1400"/>
              <a:buChar char="•"/>
              <a:defRPr sz="1400">
                <a:solidFill>
                  <a:schemeClr val="lt1"/>
                </a:solidFill>
              </a:defRPr>
            </a:lvl2pPr>
            <a:lvl3pPr marL="1371600" lvl="2" indent="-317500" algn="l">
              <a:lnSpc>
                <a:spcPct val="90000"/>
              </a:lnSpc>
              <a:spcBef>
                <a:spcPts val="500"/>
              </a:spcBef>
              <a:spcAft>
                <a:spcPts val="0"/>
              </a:spcAft>
              <a:buClr>
                <a:schemeClr val="lt1"/>
              </a:buClr>
              <a:buSzPts val="1400"/>
              <a:buChar char="•"/>
              <a:defRPr sz="1400">
                <a:solidFill>
                  <a:schemeClr val="lt1"/>
                </a:solidFill>
              </a:defRPr>
            </a:lvl3pPr>
            <a:lvl4pPr marL="1828800" lvl="3" indent="-317500" algn="l">
              <a:lnSpc>
                <a:spcPct val="90000"/>
              </a:lnSpc>
              <a:spcBef>
                <a:spcPts val="500"/>
              </a:spcBef>
              <a:spcAft>
                <a:spcPts val="0"/>
              </a:spcAft>
              <a:buClr>
                <a:schemeClr val="lt1"/>
              </a:buClr>
              <a:buSzPts val="1400"/>
              <a:buChar char="•"/>
              <a:defRPr sz="1400">
                <a:solidFill>
                  <a:schemeClr val="lt1"/>
                </a:solidFill>
              </a:defRPr>
            </a:lvl4pPr>
            <a:lvl5pPr marL="2286000" lvl="4" indent="-317500" algn="l">
              <a:lnSpc>
                <a:spcPct val="90000"/>
              </a:lnSpc>
              <a:spcBef>
                <a:spcPts val="500"/>
              </a:spcBef>
              <a:spcAft>
                <a:spcPts val="0"/>
              </a:spcAft>
              <a:buClr>
                <a:schemeClr val="lt1"/>
              </a:buClr>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20"/>
          <p:cNvSpPr txBox="1">
            <a:spLocks noGrp="1"/>
          </p:cNvSpPr>
          <p:nvPr>
            <p:ph type="body" idx="6"/>
          </p:nvPr>
        </p:nvSpPr>
        <p:spPr>
          <a:xfrm>
            <a:off x="5312303" y="5400284"/>
            <a:ext cx="1800225" cy="280988"/>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Clr>
                <a:srgbClr val="85C2D9"/>
              </a:buClr>
              <a:buSzPts val="1800"/>
              <a:buNone/>
              <a:defRPr sz="1800">
                <a:solidFill>
                  <a:srgbClr val="85C2D9"/>
                </a:solidFill>
              </a:defRPr>
            </a:lvl1pPr>
            <a:lvl2pPr marL="914400" lvl="1" indent="-342900" algn="l">
              <a:lnSpc>
                <a:spcPct val="90000"/>
              </a:lnSpc>
              <a:spcBef>
                <a:spcPts val="500"/>
              </a:spcBef>
              <a:spcAft>
                <a:spcPts val="0"/>
              </a:spcAft>
              <a:buClr>
                <a:srgbClr val="ADD7E5"/>
              </a:buClr>
              <a:buSzPts val="1800"/>
              <a:buChar char="•"/>
              <a:defRPr sz="1800">
                <a:solidFill>
                  <a:srgbClr val="ADD7E5"/>
                </a:solidFill>
              </a:defRPr>
            </a:lvl2pPr>
            <a:lvl3pPr marL="1371600" lvl="2" indent="-342900" algn="l">
              <a:lnSpc>
                <a:spcPct val="90000"/>
              </a:lnSpc>
              <a:spcBef>
                <a:spcPts val="500"/>
              </a:spcBef>
              <a:spcAft>
                <a:spcPts val="0"/>
              </a:spcAft>
              <a:buClr>
                <a:srgbClr val="ADD7E5"/>
              </a:buClr>
              <a:buSzPts val="1800"/>
              <a:buChar char="•"/>
              <a:defRPr sz="1800">
                <a:solidFill>
                  <a:srgbClr val="ADD7E5"/>
                </a:solidFill>
              </a:defRPr>
            </a:lvl3pPr>
            <a:lvl4pPr marL="1828800" lvl="3" indent="-342900" algn="l">
              <a:lnSpc>
                <a:spcPct val="90000"/>
              </a:lnSpc>
              <a:spcBef>
                <a:spcPts val="500"/>
              </a:spcBef>
              <a:spcAft>
                <a:spcPts val="0"/>
              </a:spcAft>
              <a:buClr>
                <a:srgbClr val="ADD7E5"/>
              </a:buClr>
              <a:buSzPts val="1800"/>
              <a:buChar char="•"/>
              <a:defRPr sz="1800">
                <a:solidFill>
                  <a:srgbClr val="ADD7E5"/>
                </a:solidFill>
              </a:defRPr>
            </a:lvl4pPr>
            <a:lvl5pPr marL="2286000" lvl="4" indent="-342900" algn="l">
              <a:lnSpc>
                <a:spcPct val="90000"/>
              </a:lnSpc>
              <a:spcBef>
                <a:spcPts val="500"/>
              </a:spcBef>
              <a:spcAft>
                <a:spcPts val="0"/>
              </a:spcAft>
              <a:buClr>
                <a:srgbClr val="ADD7E5"/>
              </a:buClr>
              <a:buSzPts val="1800"/>
              <a:buChar char="•"/>
              <a:defRPr sz="1800">
                <a:solidFill>
                  <a:srgbClr val="ADD7E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20"/>
          <p:cNvSpPr txBox="1">
            <a:spLocks noGrp="1"/>
          </p:cNvSpPr>
          <p:nvPr>
            <p:ph type="body" idx="7"/>
          </p:nvPr>
        </p:nvSpPr>
        <p:spPr>
          <a:xfrm>
            <a:off x="4862415" y="5695559"/>
            <a:ext cx="2700000" cy="2805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chemeClr val="lt1"/>
              </a:buClr>
              <a:buSzPts val="2200"/>
              <a:buNone/>
              <a:defRPr sz="2200">
                <a:solidFill>
                  <a:schemeClr val="lt1"/>
                </a:solidFill>
                <a:latin typeface="Calibri"/>
                <a:ea typeface="Calibri"/>
                <a:cs typeface="Calibri"/>
                <a:sym typeface="Calibri"/>
              </a:defRPr>
            </a:lvl1pPr>
            <a:lvl2pPr marL="914400" lvl="1" indent="-317500" algn="l">
              <a:lnSpc>
                <a:spcPct val="90000"/>
              </a:lnSpc>
              <a:spcBef>
                <a:spcPts val="500"/>
              </a:spcBef>
              <a:spcAft>
                <a:spcPts val="0"/>
              </a:spcAft>
              <a:buClr>
                <a:schemeClr val="lt1"/>
              </a:buClr>
              <a:buSzPts val="1400"/>
              <a:buChar char="•"/>
              <a:defRPr sz="1400">
                <a:solidFill>
                  <a:schemeClr val="lt1"/>
                </a:solidFill>
              </a:defRPr>
            </a:lvl2pPr>
            <a:lvl3pPr marL="1371600" lvl="2" indent="-317500" algn="l">
              <a:lnSpc>
                <a:spcPct val="90000"/>
              </a:lnSpc>
              <a:spcBef>
                <a:spcPts val="500"/>
              </a:spcBef>
              <a:spcAft>
                <a:spcPts val="0"/>
              </a:spcAft>
              <a:buClr>
                <a:schemeClr val="lt1"/>
              </a:buClr>
              <a:buSzPts val="1400"/>
              <a:buChar char="•"/>
              <a:defRPr sz="1400">
                <a:solidFill>
                  <a:schemeClr val="lt1"/>
                </a:solidFill>
              </a:defRPr>
            </a:lvl3pPr>
            <a:lvl4pPr marL="1828800" lvl="3" indent="-317500" algn="l">
              <a:lnSpc>
                <a:spcPct val="90000"/>
              </a:lnSpc>
              <a:spcBef>
                <a:spcPts val="500"/>
              </a:spcBef>
              <a:spcAft>
                <a:spcPts val="0"/>
              </a:spcAft>
              <a:buClr>
                <a:schemeClr val="lt1"/>
              </a:buClr>
              <a:buSzPts val="1400"/>
              <a:buChar char="•"/>
              <a:defRPr sz="1400">
                <a:solidFill>
                  <a:schemeClr val="lt1"/>
                </a:solidFill>
              </a:defRPr>
            </a:lvl4pPr>
            <a:lvl5pPr marL="2286000" lvl="4" indent="-317500" algn="l">
              <a:lnSpc>
                <a:spcPct val="90000"/>
              </a:lnSpc>
              <a:spcBef>
                <a:spcPts val="500"/>
              </a:spcBef>
              <a:spcAft>
                <a:spcPts val="0"/>
              </a:spcAft>
              <a:buClr>
                <a:schemeClr val="lt1"/>
              </a:buClr>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20"/>
          <p:cNvSpPr txBox="1">
            <a:spLocks noGrp="1"/>
          </p:cNvSpPr>
          <p:nvPr>
            <p:ph type="body" idx="8"/>
          </p:nvPr>
        </p:nvSpPr>
        <p:spPr>
          <a:xfrm>
            <a:off x="8456571" y="5400284"/>
            <a:ext cx="1800225" cy="280988"/>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Clr>
                <a:srgbClr val="85C2D9"/>
              </a:buClr>
              <a:buSzPts val="1800"/>
              <a:buNone/>
              <a:defRPr sz="1800">
                <a:solidFill>
                  <a:srgbClr val="85C2D9"/>
                </a:solidFill>
              </a:defRPr>
            </a:lvl1pPr>
            <a:lvl2pPr marL="914400" lvl="1" indent="-342900" algn="l">
              <a:lnSpc>
                <a:spcPct val="90000"/>
              </a:lnSpc>
              <a:spcBef>
                <a:spcPts val="500"/>
              </a:spcBef>
              <a:spcAft>
                <a:spcPts val="0"/>
              </a:spcAft>
              <a:buClr>
                <a:srgbClr val="ADD7E5"/>
              </a:buClr>
              <a:buSzPts val="1800"/>
              <a:buChar char="•"/>
              <a:defRPr sz="1800">
                <a:solidFill>
                  <a:srgbClr val="ADD7E5"/>
                </a:solidFill>
              </a:defRPr>
            </a:lvl2pPr>
            <a:lvl3pPr marL="1371600" lvl="2" indent="-342900" algn="l">
              <a:lnSpc>
                <a:spcPct val="90000"/>
              </a:lnSpc>
              <a:spcBef>
                <a:spcPts val="500"/>
              </a:spcBef>
              <a:spcAft>
                <a:spcPts val="0"/>
              </a:spcAft>
              <a:buClr>
                <a:srgbClr val="ADD7E5"/>
              </a:buClr>
              <a:buSzPts val="1800"/>
              <a:buChar char="•"/>
              <a:defRPr sz="1800">
                <a:solidFill>
                  <a:srgbClr val="ADD7E5"/>
                </a:solidFill>
              </a:defRPr>
            </a:lvl3pPr>
            <a:lvl4pPr marL="1828800" lvl="3" indent="-342900" algn="l">
              <a:lnSpc>
                <a:spcPct val="90000"/>
              </a:lnSpc>
              <a:spcBef>
                <a:spcPts val="500"/>
              </a:spcBef>
              <a:spcAft>
                <a:spcPts val="0"/>
              </a:spcAft>
              <a:buClr>
                <a:srgbClr val="ADD7E5"/>
              </a:buClr>
              <a:buSzPts val="1800"/>
              <a:buChar char="•"/>
              <a:defRPr sz="1800">
                <a:solidFill>
                  <a:srgbClr val="ADD7E5"/>
                </a:solidFill>
              </a:defRPr>
            </a:lvl4pPr>
            <a:lvl5pPr marL="2286000" lvl="4" indent="-342900" algn="l">
              <a:lnSpc>
                <a:spcPct val="90000"/>
              </a:lnSpc>
              <a:spcBef>
                <a:spcPts val="500"/>
              </a:spcBef>
              <a:spcAft>
                <a:spcPts val="0"/>
              </a:spcAft>
              <a:buClr>
                <a:srgbClr val="ADD7E5"/>
              </a:buClr>
              <a:buSzPts val="1800"/>
              <a:buChar char="•"/>
              <a:defRPr sz="1800">
                <a:solidFill>
                  <a:srgbClr val="ADD7E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20"/>
          <p:cNvSpPr txBox="1">
            <a:spLocks noGrp="1"/>
          </p:cNvSpPr>
          <p:nvPr>
            <p:ph type="body" idx="9"/>
          </p:nvPr>
        </p:nvSpPr>
        <p:spPr>
          <a:xfrm>
            <a:off x="7736683" y="5695559"/>
            <a:ext cx="3240000" cy="2805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chemeClr val="lt1"/>
              </a:buClr>
              <a:buSzPts val="2200"/>
              <a:buNone/>
              <a:defRPr sz="2200">
                <a:solidFill>
                  <a:schemeClr val="lt1"/>
                </a:solidFill>
                <a:latin typeface="Calibri"/>
                <a:ea typeface="Calibri"/>
                <a:cs typeface="Calibri"/>
                <a:sym typeface="Calibri"/>
              </a:defRPr>
            </a:lvl1pPr>
            <a:lvl2pPr marL="914400" lvl="1" indent="-317500" algn="l">
              <a:lnSpc>
                <a:spcPct val="90000"/>
              </a:lnSpc>
              <a:spcBef>
                <a:spcPts val="500"/>
              </a:spcBef>
              <a:spcAft>
                <a:spcPts val="0"/>
              </a:spcAft>
              <a:buClr>
                <a:schemeClr val="lt1"/>
              </a:buClr>
              <a:buSzPts val="1400"/>
              <a:buChar char="•"/>
              <a:defRPr sz="1400">
                <a:solidFill>
                  <a:schemeClr val="lt1"/>
                </a:solidFill>
              </a:defRPr>
            </a:lvl2pPr>
            <a:lvl3pPr marL="1371600" lvl="2" indent="-317500" algn="l">
              <a:lnSpc>
                <a:spcPct val="90000"/>
              </a:lnSpc>
              <a:spcBef>
                <a:spcPts val="500"/>
              </a:spcBef>
              <a:spcAft>
                <a:spcPts val="0"/>
              </a:spcAft>
              <a:buClr>
                <a:schemeClr val="lt1"/>
              </a:buClr>
              <a:buSzPts val="1400"/>
              <a:buChar char="•"/>
              <a:defRPr sz="1400">
                <a:solidFill>
                  <a:schemeClr val="lt1"/>
                </a:solidFill>
              </a:defRPr>
            </a:lvl3pPr>
            <a:lvl4pPr marL="1828800" lvl="3" indent="-317500" algn="l">
              <a:lnSpc>
                <a:spcPct val="90000"/>
              </a:lnSpc>
              <a:spcBef>
                <a:spcPts val="500"/>
              </a:spcBef>
              <a:spcAft>
                <a:spcPts val="0"/>
              </a:spcAft>
              <a:buClr>
                <a:schemeClr val="lt1"/>
              </a:buClr>
              <a:buSzPts val="1400"/>
              <a:buChar char="•"/>
              <a:defRPr sz="1400">
                <a:solidFill>
                  <a:schemeClr val="lt1"/>
                </a:solidFill>
              </a:defRPr>
            </a:lvl4pPr>
            <a:lvl5pPr marL="2286000" lvl="4" indent="-317500" algn="l">
              <a:lnSpc>
                <a:spcPct val="90000"/>
              </a:lnSpc>
              <a:spcBef>
                <a:spcPts val="500"/>
              </a:spcBef>
              <a:spcAft>
                <a:spcPts val="0"/>
              </a:spcAft>
              <a:buClr>
                <a:schemeClr val="lt1"/>
              </a:buClr>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and Text">
  <p:cSld name="Picture and Text">
    <p:spTree>
      <p:nvGrpSpPr>
        <p:cNvPr id="1" name="Shape 139"/>
        <p:cNvGrpSpPr/>
        <p:nvPr/>
      </p:nvGrpSpPr>
      <p:grpSpPr>
        <a:xfrm>
          <a:off x="0" y="0"/>
          <a:ext cx="0" cy="0"/>
          <a:chOff x="0" y="0"/>
          <a:chExt cx="0" cy="0"/>
        </a:xfrm>
      </p:grpSpPr>
      <p:sp>
        <p:nvSpPr>
          <p:cNvPr id="140" name="Google Shape;140;p22"/>
          <p:cNvSpPr>
            <a:spLocks noGrp="1"/>
          </p:cNvSpPr>
          <p:nvPr>
            <p:ph type="pic" idx="2"/>
          </p:nvPr>
        </p:nvSpPr>
        <p:spPr>
          <a:xfrm>
            <a:off x="6096000" y="457199"/>
            <a:ext cx="5637276" cy="5959476"/>
          </a:xfrm>
          <a:prstGeom prst="rect">
            <a:avLst/>
          </a:prstGeom>
          <a:noFill/>
          <a:ln>
            <a:noFill/>
          </a:ln>
        </p:spPr>
      </p:sp>
      <p:sp>
        <p:nvSpPr>
          <p:cNvPr id="141" name="Google Shape;141;p22"/>
          <p:cNvSpPr txBox="1">
            <a:spLocks noGrp="1"/>
          </p:cNvSpPr>
          <p:nvPr>
            <p:ph type="title"/>
          </p:nvPr>
        </p:nvSpPr>
        <p:spPr>
          <a:xfrm>
            <a:off x="830127" y="1331139"/>
            <a:ext cx="4584212" cy="1107114"/>
          </a:xfrm>
          <a:prstGeom prst="rect">
            <a:avLst/>
          </a:prstGeom>
          <a:noFill/>
          <a:ln>
            <a:noFill/>
          </a:ln>
        </p:spPr>
        <p:txBody>
          <a:bodyPr spcFirstLastPara="1" wrap="square" lIns="36000" tIns="0" rIns="0" bIns="0" anchor="b" anchorCtr="0">
            <a:normAutofit/>
          </a:bodyPr>
          <a:lstStyle>
            <a:lvl1pPr lvl="0" algn="l">
              <a:lnSpc>
                <a:spcPct val="90000"/>
              </a:lnSpc>
              <a:spcBef>
                <a:spcPts val="0"/>
              </a:spcBef>
              <a:spcAft>
                <a:spcPts val="0"/>
              </a:spcAft>
              <a:buClr>
                <a:schemeClr val="dk1"/>
              </a:buClr>
              <a:buSzPts val="3600"/>
              <a:buFont typeface="Calibri"/>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22"/>
          <p:cNvSpPr txBox="1">
            <a:spLocks noGrp="1"/>
          </p:cNvSpPr>
          <p:nvPr>
            <p:ph type="body" idx="1"/>
          </p:nvPr>
        </p:nvSpPr>
        <p:spPr>
          <a:xfrm>
            <a:off x="830127" y="2545450"/>
            <a:ext cx="4584212" cy="540000"/>
          </a:xfrm>
          <a:prstGeom prst="rect">
            <a:avLst/>
          </a:prstGeom>
          <a:noFill/>
          <a:ln>
            <a:noFill/>
          </a:ln>
        </p:spPr>
        <p:txBody>
          <a:bodyPr spcFirstLastPara="1" wrap="square" lIns="36000" tIns="0" rIns="0" bIns="0" anchor="t" anchorCtr="0">
            <a:normAutofit/>
          </a:bodyPr>
          <a:lstStyle>
            <a:lvl1pPr marL="457200" lvl="0" indent="-228600" algn="l">
              <a:lnSpc>
                <a:spcPct val="90000"/>
              </a:lnSpc>
              <a:spcBef>
                <a:spcPts val="1000"/>
              </a:spcBef>
              <a:spcAft>
                <a:spcPts val="0"/>
              </a:spcAft>
              <a:buClr>
                <a:schemeClr val="dk2"/>
              </a:buClr>
              <a:buSzPts val="1800"/>
              <a:buNone/>
              <a:defRPr sz="1800">
                <a:solidFill>
                  <a:schemeClr val="dk2"/>
                </a:solidFill>
              </a:defRPr>
            </a:lvl1pPr>
            <a:lvl2pPr marL="914400" lvl="1" indent="-228600" algn="l">
              <a:lnSpc>
                <a:spcPct val="90000"/>
              </a:lnSpc>
              <a:spcBef>
                <a:spcPts val="500"/>
              </a:spcBef>
              <a:spcAft>
                <a:spcPts val="0"/>
              </a:spcAft>
              <a:buClr>
                <a:srgbClr val="9098A7"/>
              </a:buClr>
              <a:buSzPts val="2000"/>
              <a:buNone/>
              <a:defRPr sz="2000">
                <a:solidFill>
                  <a:srgbClr val="9098A7"/>
                </a:solidFill>
              </a:defRPr>
            </a:lvl2pPr>
            <a:lvl3pPr marL="1371600" lvl="2" indent="-228600" algn="l">
              <a:lnSpc>
                <a:spcPct val="90000"/>
              </a:lnSpc>
              <a:spcBef>
                <a:spcPts val="500"/>
              </a:spcBef>
              <a:spcAft>
                <a:spcPts val="0"/>
              </a:spcAft>
              <a:buClr>
                <a:srgbClr val="9098A7"/>
              </a:buClr>
              <a:buSzPts val="1800"/>
              <a:buNone/>
              <a:defRPr sz="1800">
                <a:solidFill>
                  <a:srgbClr val="9098A7"/>
                </a:solidFill>
              </a:defRPr>
            </a:lvl3pPr>
            <a:lvl4pPr marL="1828800" lvl="3" indent="-228600" algn="l">
              <a:lnSpc>
                <a:spcPct val="90000"/>
              </a:lnSpc>
              <a:spcBef>
                <a:spcPts val="500"/>
              </a:spcBef>
              <a:spcAft>
                <a:spcPts val="0"/>
              </a:spcAft>
              <a:buClr>
                <a:srgbClr val="9098A7"/>
              </a:buClr>
              <a:buSzPts val="1600"/>
              <a:buNone/>
              <a:defRPr sz="1600">
                <a:solidFill>
                  <a:srgbClr val="9098A7"/>
                </a:solidFill>
              </a:defRPr>
            </a:lvl4pPr>
            <a:lvl5pPr marL="2286000" lvl="4" indent="-228600" algn="l">
              <a:lnSpc>
                <a:spcPct val="90000"/>
              </a:lnSpc>
              <a:spcBef>
                <a:spcPts val="500"/>
              </a:spcBef>
              <a:spcAft>
                <a:spcPts val="0"/>
              </a:spcAft>
              <a:buClr>
                <a:srgbClr val="9098A7"/>
              </a:buClr>
              <a:buSzPts val="1600"/>
              <a:buNone/>
              <a:defRPr sz="1600">
                <a:solidFill>
                  <a:srgbClr val="9098A7"/>
                </a:solidFill>
              </a:defRPr>
            </a:lvl5pPr>
            <a:lvl6pPr marL="2743200" lvl="5" indent="-228600" algn="l">
              <a:lnSpc>
                <a:spcPct val="90000"/>
              </a:lnSpc>
              <a:spcBef>
                <a:spcPts val="500"/>
              </a:spcBef>
              <a:spcAft>
                <a:spcPts val="0"/>
              </a:spcAft>
              <a:buClr>
                <a:srgbClr val="9098A7"/>
              </a:buClr>
              <a:buSzPts val="1600"/>
              <a:buNone/>
              <a:defRPr sz="1600">
                <a:solidFill>
                  <a:srgbClr val="9098A7"/>
                </a:solidFill>
              </a:defRPr>
            </a:lvl6pPr>
            <a:lvl7pPr marL="3200400" lvl="6" indent="-228600" algn="l">
              <a:lnSpc>
                <a:spcPct val="90000"/>
              </a:lnSpc>
              <a:spcBef>
                <a:spcPts val="500"/>
              </a:spcBef>
              <a:spcAft>
                <a:spcPts val="0"/>
              </a:spcAft>
              <a:buClr>
                <a:srgbClr val="9098A7"/>
              </a:buClr>
              <a:buSzPts val="1600"/>
              <a:buNone/>
              <a:defRPr sz="1600">
                <a:solidFill>
                  <a:srgbClr val="9098A7"/>
                </a:solidFill>
              </a:defRPr>
            </a:lvl7pPr>
            <a:lvl8pPr marL="3657600" lvl="7" indent="-228600" algn="l">
              <a:lnSpc>
                <a:spcPct val="90000"/>
              </a:lnSpc>
              <a:spcBef>
                <a:spcPts val="500"/>
              </a:spcBef>
              <a:spcAft>
                <a:spcPts val="0"/>
              </a:spcAft>
              <a:buClr>
                <a:srgbClr val="9098A7"/>
              </a:buClr>
              <a:buSzPts val="1600"/>
              <a:buNone/>
              <a:defRPr sz="1600">
                <a:solidFill>
                  <a:srgbClr val="9098A7"/>
                </a:solidFill>
              </a:defRPr>
            </a:lvl8pPr>
            <a:lvl9pPr marL="4114800" lvl="8" indent="-228600" algn="l">
              <a:lnSpc>
                <a:spcPct val="90000"/>
              </a:lnSpc>
              <a:spcBef>
                <a:spcPts val="500"/>
              </a:spcBef>
              <a:spcAft>
                <a:spcPts val="0"/>
              </a:spcAft>
              <a:buClr>
                <a:srgbClr val="9098A7"/>
              </a:buClr>
              <a:buSzPts val="1600"/>
              <a:buNone/>
              <a:defRPr sz="1600">
                <a:solidFill>
                  <a:srgbClr val="9098A7"/>
                </a:solidFill>
              </a:defRPr>
            </a:lvl9pPr>
          </a:lstStyle>
          <a:p>
            <a:endParaRPr/>
          </a:p>
        </p:txBody>
      </p:sp>
      <p:sp>
        <p:nvSpPr>
          <p:cNvPr id="143" name="Google Shape;143;p22"/>
          <p:cNvSpPr txBox="1">
            <a:spLocks noGrp="1"/>
          </p:cNvSpPr>
          <p:nvPr>
            <p:ph type="dt" idx="10"/>
          </p:nvPr>
        </p:nvSpPr>
        <p:spPr>
          <a:xfrm>
            <a:off x="10265399" y="5810400"/>
            <a:ext cx="1080000" cy="234000"/>
          </a:xfrm>
          <a:prstGeom prst="rect">
            <a:avLst/>
          </a:prstGeom>
          <a:noFill/>
          <a:ln>
            <a:noFill/>
          </a:ln>
        </p:spPr>
        <p:txBody>
          <a:bodyPr spcFirstLastPara="1" wrap="square" lIns="91425" tIns="0" rIns="0" bIns="0" anchor="b" anchorCtr="0">
            <a:noAutofit/>
          </a:bodyPr>
          <a:lstStyle>
            <a:lvl1pPr lvl="0" algn="r">
              <a:lnSpc>
                <a:spcPct val="100000"/>
              </a:lnSpc>
              <a:spcBef>
                <a:spcPts val="0"/>
              </a:spcBef>
              <a:spcAft>
                <a:spcPts val="0"/>
              </a:spcAft>
              <a:buClr>
                <a:srgbClr val="4C4C4C"/>
              </a:buClr>
              <a:buSzPts val="1400"/>
              <a:buFont typeface="Century Gothic"/>
              <a:buNone/>
              <a:defRPr>
                <a:solidFill>
                  <a:srgbClr val="4C4C4C"/>
                </a:solidFill>
              </a:defRPr>
            </a:lvl1pPr>
            <a:lvl2pPr lvl="1" algn="l">
              <a:lnSpc>
                <a:spcPct val="100000"/>
              </a:lnSpc>
              <a:spcBef>
                <a:spcPts val="0"/>
              </a:spcBef>
              <a:spcAft>
                <a:spcPts val="0"/>
              </a:spcAft>
              <a:buClr>
                <a:schemeClr val="dk1"/>
              </a:buClr>
              <a:buSzPts val="1400"/>
              <a:buFont typeface="Century Gothic"/>
              <a:buNone/>
              <a:defRPr/>
            </a:lvl2pPr>
            <a:lvl3pPr lvl="2" algn="l">
              <a:lnSpc>
                <a:spcPct val="100000"/>
              </a:lnSpc>
              <a:spcBef>
                <a:spcPts val="0"/>
              </a:spcBef>
              <a:spcAft>
                <a:spcPts val="0"/>
              </a:spcAft>
              <a:buClr>
                <a:schemeClr val="dk1"/>
              </a:buClr>
              <a:buSzPts val="1400"/>
              <a:buFont typeface="Century Gothic"/>
              <a:buNone/>
              <a:defRPr/>
            </a:lvl3pPr>
            <a:lvl4pPr lvl="3" algn="l">
              <a:lnSpc>
                <a:spcPct val="100000"/>
              </a:lnSpc>
              <a:spcBef>
                <a:spcPts val="0"/>
              </a:spcBef>
              <a:spcAft>
                <a:spcPts val="0"/>
              </a:spcAft>
              <a:buClr>
                <a:schemeClr val="dk1"/>
              </a:buClr>
              <a:buSzPts val="1400"/>
              <a:buFont typeface="Century Gothic"/>
              <a:buNone/>
              <a:defRPr/>
            </a:lvl4pPr>
            <a:lvl5pPr lvl="4" algn="l">
              <a:lnSpc>
                <a:spcPct val="100000"/>
              </a:lnSpc>
              <a:spcBef>
                <a:spcPts val="0"/>
              </a:spcBef>
              <a:spcAft>
                <a:spcPts val="0"/>
              </a:spcAft>
              <a:buClr>
                <a:schemeClr val="dk1"/>
              </a:buClr>
              <a:buSzPts val="1400"/>
              <a:buFont typeface="Century Gothic"/>
              <a:buNone/>
              <a:defRPr/>
            </a:lvl5pPr>
            <a:lvl6pPr lvl="5" algn="l">
              <a:lnSpc>
                <a:spcPct val="100000"/>
              </a:lnSpc>
              <a:spcBef>
                <a:spcPts val="0"/>
              </a:spcBef>
              <a:spcAft>
                <a:spcPts val="0"/>
              </a:spcAft>
              <a:buClr>
                <a:schemeClr val="dk1"/>
              </a:buClr>
              <a:buSzPts val="1400"/>
              <a:buFont typeface="Century Gothic"/>
              <a:buNone/>
              <a:defRPr/>
            </a:lvl6pPr>
            <a:lvl7pPr lvl="6" algn="l">
              <a:lnSpc>
                <a:spcPct val="100000"/>
              </a:lnSpc>
              <a:spcBef>
                <a:spcPts val="0"/>
              </a:spcBef>
              <a:spcAft>
                <a:spcPts val="0"/>
              </a:spcAft>
              <a:buClr>
                <a:schemeClr val="dk1"/>
              </a:buClr>
              <a:buSzPts val="1400"/>
              <a:buFont typeface="Century Gothic"/>
              <a:buNone/>
              <a:defRPr/>
            </a:lvl7pPr>
            <a:lvl8pPr lvl="7" algn="l">
              <a:lnSpc>
                <a:spcPct val="100000"/>
              </a:lnSpc>
              <a:spcBef>
                <a:spcPts val="0"/>
              </a:spcBef>
              <a:spcAft>
                <a:spcPts val="0"/>
              </a:spcAft>
              <a:buClr>
                <a:schemeClr val="dk1"/>
              </a:buClr>
              <a:buSzPts val="1400"/>
              <a:buFont typeface="Century Gothic"/>
              <a:buNone/>
              <a:defRPr/>
            </a:lvl8pPr>
            <a:lvl9pPr lvl="8" algn="l">
              <a:lnSpc>
                <a:spcPct val="100000"/>
              </a:lnSpc>
              <a:spcBef>
                <a:spcPts val="0"/>
              </a:spcBef>
              <a:spcAft>
                <a:spcPts val="0"/>
              </a:spcAft>
              <a:buClr>
                <a:schemeClr val="dk1"/>
              </a:buClr>
              <a:buSzPts val="1400"/>
              <a:buFont typeface="Century Gothic"/>
              <a:buNone/>
              <a:defRPr/>
            </a:lvl9pPr>
          </a:lstStyle>
          <a:p>
            <a:endParaRPr/>
          </a:p>
        </p:txBody>
      </p:sp>
      <p:sp>
        <p:nvSpPr>
          <p:cNvPr id="144" name="Google Shape;144;p22"/>
          <p:cNvSpPr txBox="1">
            <a:spLocks noGrp="1"/>
          </p:cNvSpPr>
          <p:nvPr>
            <p:ph type="ftr" idx="11"/>
          </p:nvPr>
        </p:nvSpPr>
        <p:spPr>
          <a:xfrm>
            <a:off x="7230599" y="6057923"/>
            <a:ext cx="4114800" cy="234000"/>
          </a:xfrm>
          <a:prstGeom prst="rect">
            <a:avLst/>
          </a:prstGeom>
          <a:noFill/>
          <a:ln>
            <a:noFill/>
          </a:ln>
        </p:spPr>
        <p:txBody>
          <a:bodyPr spcFirstLastPara="1" wrap="square" lIns="91425" tIns="0" rIns="0" bIns="0" anchor="t" anchorCtr="0">
            <a:noAutofit/>
          </a:bodyPr>
          <a:lstStyle>
            <a:lvl1pPr lvl="0" algn="r">
              <a:lnSpc>
                <a:spcPct val="100000"/>
              </a:lnSpc>
              <a:spcBef>
                <a:spcPts val="0"/>
              </a:spcBef>
              <a:spcAft>
                <a:spcPts val="0"/>
              </a:spcAft>
              <a:buClr>
                <a:srgbClr val="4C4C4C"/>
              </a:buClr>
              <a:buSzPts val="1400"/>
              <a:buFont typeface="Century Gothic"/>
              <a:buNone/>
              <a:defRPr>
                <a:solidFill>
                  <a:srgbClr val="4C4C4C"/>
                </a:solidFill>
              </a:defRPr>
            </a:lvl1pPr>
            <a:lvl2pPr lvl="1" algn="l">
              <a:lnSpc>
                <a:spcPct val="100000"/>
              </a:lnSpc>
              <a:spcBef>
                <a:spcPts val="0"/>
              </a:spcBef>
              <a:spcAft>
                <a:spcPts val="0"/>
              </a:spcAft>
              <a:buClr>
                <a:schemeClr val="dk1"/>
              </a:buClr>
              <a:buSzPts val="1400"/>
              <a:buFont typeface="Century Gothic"/>
              <a:buNone/>
              <a:defRPr/>
            </a:lvl2pPr>
            <a:lvl3pPr lvl="2" algn="l">
              <a:lnSpc>
                <a:spcPct val="100000"/>
              </a:lnSpc>
              <a:spcBef>
                <a:spcPts val="0"/>
              </a:spcBef>
              <a:spcAft>
                <a:spcPts val="0"/>
              </a:spcAft>
              <a:buClr>
                <a:schemeClr val="dk1"/>
              </a:buClr>
              <a:buSzPts val="1400"/>
              <a:buFont typeface="Century Gothic"/>
              <a:buNone/>
              <a:defRPr/>
            </a:lvl3pPr>
            <a:lvl4pPr lvl="3" algn="l">
              <a:lnSpc>
                <a:spcPct val="100000"/>
              </a:lnSpc>
              <a:spcBef>
                <a:spcPts val="0"/>
              </a:spcBef>
              <a:spcAft>
                <a:spcPts val="0"/>
              </a:spcAft>
              <a:buClr>
                <a:schemeClr val="dk1"/>
              </a:buClr>
              <a:buSzPts val="1400"/>
              <a:buFont typeface="Century Gothic"/>
              <a:buNone/>
              <a:defRPr/>
            </a:lvl4pPr>
            <a:lvl5pPr lvl="4" algn="l">
              <a:lnSpc>
                <a:spcPct val="100000"/>
              </a:lnSpc>
              <a:spcBef>
                <a:spcPts val="0"/>
              </a:spcBef>
              <a:spcAft>
                <a:spcPts val="0"/>
              </a:spcAft>
              <a:buClr>
                <a:schemeClr val="dk1"/>
              </a:buClr>
              <a:buSzPts val="1400"/>
              <a:buFont typeface="Century Gothic"/>
              <a:buNone/>
              <a:defRPr/>
            </a:lvl5pPr>
            <a:lvl6pPr lvl="5" algn="l">
              <a:lnSpc>
                <a:spcPct val="100000"/>
              </a:lnSpc>
              <a:spcBef>
                <a:spcPts val="0"/>
              </a:spcBef>
              <a:spcAft>
                <a:spcPts val="0"/>
              </a:spcAft>
              <a:buClr>
                <a:schemeClr val="dk1"/>
              </a:buClr>
              <a:buSzPts val="1400"/>
              <a:buFont typeface="Century Gothic"/>
              <a:buNone/>
              <a:defRPr/>
            </a:lvl6pPr>
            <a:lvl7pPr lvl="6" algn="l">
              <a:lnSpc>
                <a:spcPct val="100000"/>
              </a:lnSpc>
              <a:spcBef>
                <a:spcPts val="0"/>
              </a:spcBef>
              <a:spcAft>
                <a:spcPts val="0"/>
              </a:spcAft>
              <a:buClr>
                <a:schemeClr val="dk1"/>
              </a:buClr>
              <a:buSzPts val="1400"/>
              <a:buFont typeface="Century Gothic"/>
              <a:buNone/>
              <a:defRPr/>
            </a:lvl7pPr>
            <a:lvl8pPr lvl="7" algn="l">
              <a:lnSpc>
                <a:spcPct val="100000"/>
              </a:lnSpc>
              <a:spcBef>
                <a:spcPts val="0"/>
              </a:spcBef>
              <a:spcAft>
                <a:spcPts val="0"/>
              </a:spcAft>
              <a:buClr>
                <a:schemeClr val="dk1"/>
              </a:buClr>
              <a:buSzPts val="1400"/>
              <a:buFont typeface="Century Gothic"/>
              <a:buNone/>
              <a:defRPr/>
            </a:lvl8pPr>
            <a:lvl9pPr lvl="8" algn="l">
              <a:lnSpc>
                <a:spcPct val="100000"/>
              </a:lnSpc>
              <a:spcBef>
                <a:spcPts val="0"/>
              </a:spcBef>
              <a:spcAft>
                <a:spcPts val="0"/>
              </a:spcAft>
              <a:buClr>
                <a:schemeClr val="dk1"/>
              </a:buClr>
              <a:buSzPts val="1400"/>
              <a:buFont typeface="Century Gothic"/>
              <a:buNone/>
              <a:defRPr/>
            </a:lvl9pPr>
          </a:lstStyle>
          <a:p>
            <a:endParaRPr/>
          </a:p>
        </p:txBody>
      </p:sp>
      <p:sp>
        <p:nvSpPr>
          <p:cNvPr id="145" name="Google Shape;145;p22"/>
          <p:cNvSpPr txBox="1">
            <a:spLocks noGrp="1"/>
          </p:cNvSpPr>
          <p:nvPr>
            <p:ph type="sldNum" idx="12"/>
          </p:nvPr>
        </p:nvSpPr>
        <p:spPr>
          <a:xfrm>
            <a:off x="641478" y="6057923"/>
            <a:ext cx="394063" cy="234000"/>
          </a:xfrm>
          <a:prstGeom prst="rect">
            <a:avLst/>
          </a:prstGeom>
          <a:noFill/>
          <a:ln>
            <a:noFill/>
          </a:ln>
        </p:spPr>
        <p:txBody>
          <a:bodyPr spcFirstLastPara="1" wrap="square" lIns="90000" tIns="0" rIns="0" bIns="0" anchor="t"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146" name="Google Shape;146;p22"/>
          <p:cNvSpPr txBox="1">
            <a:spLocks noGrp="1"/>
          </p:cNvSpPr>
          <p:nvPr>
            <p:ph type="body" idx="3"/>
          </p:nvPr>
        </p:nvSpPr>
        <p:spPr>
          <a:xfrm>
            <a:off x="830128" y="3300065"/>
            <a:ext cx="4584212" cy="1745768"/>
          </a:xfrm>
          <a:prstGeom prst="rect">
            <a:avLst/>
          </a:prstGeom>
          <a:noFill/>
          <a:ln>
            <a:noFill/>
          </a:ln>
        </p:spPr>
        <p:txBody>
          <a:bodyPr spcFirstLastPara="1" wrap="square" lIns="36000" tIns="0" rIns="0" bIns="0" anchor="t" anchorCtr="0">
            <a:noAutofit/>
          </a:bodyPr>
          <a:lstStyle>
            <a:lvl1pPr marL="457200" lvl="0" indent="-339725" algn="l">
              <a:lnSpc>
                <a:spcPct val="90000"/>
              </a:lnSpc>
              <a:spcBef>
                <a:spcPts val="600"/>
              </a:spcBef>
              <a:spcAft>
                <a:spcPts val="0"/>
              </a:spcAft>
              <a:buClr>
                <a:srgbClr val="D7B7C3"/>
              </a:buClr>
              <a:buSzPts val="1750"/>
              <a:buFont typeface="Noto Sans Symbols"/>
              <a:buChar char="▪"/>
              <a:defRPr sz="1400">
                <a:solidFill>
                  <a:schemeClr val="dk1"/>
                </a:solidFill>
              </a:defRPr>
            </a:lvl1pPr>
            <a:lvl2pPr marL="914400" lvl="1" indent="-228600" algn="l">
              <a:lnSpc>
                <a:spcPct val="90000"/>
              </a:lnSpc>
              <a:spcBef>
                <a:spcPts val="500"/>
              </a:spcBef>
              <a:spcAft>
                <a:spcPts val="0"/>
              </a:spcAft>
              <a:buClr>
                <a:srgbClr val="9098A7"/>
              </a:buClr>
              <a:buSzPts val="2000"/>
              <a:buNone/>
              <a:defRPr sz="2000">
                <a:solidFill>
                  <a:srgbClr val="9098A7"/>
                </a:solidFill>
              </a:defRPr>
            </a:lvl2pPr>
            <a:lvl3pPr marL="1371600" lvl="2" indent="-228600" algn="l">
              <a:lnSpc>
                <a:spcPct val="90000"/>
              </a:lnSpc>
              <a:spcBef>
                <a:spcPts val="500"/>
              </a:spcBef>
              <a:spcAft>
                <a:spcPts val="0"/>
              </a:spcAft>
              <a:buClr>
                <a:srgbClr val="9098A7"/>
              </a:buClr>
              <a:buSzPts val="1800"/>
              <a:buNone/>
              <a:defRPr sz="1800">
                <a:solidFill>
                  <a:srgbClr val="9098A7"/>
                </a:solidFill>
              </a:defRPr>
            </a:lvl3pPr>
            <a:lvl4pPr marL="1828800" lvl="3" indent="-228600" algn="l">
              <a:lnSpc>
                <a:spcPct val="90000"/>
              </a:lnSpc>
              <a:spcBef>
                <a:spcPts val="500"/>
              </a:spcBef>
              <a:spcAft>
                <a:spcPts val="0"/>
              </a:spcAft>
              <a:buClr>
                <a:srgbClr val="9098A7"/>
              </a:buClr>
              <a:buSzPts val="1600"/>
              <a:buNone/>
              <a:defRPr sz="1600">
                <a:solidFill>
                  <a:srgbClr val="9098A7"/>
                </a:solidFill>
              </a:defRPr>
            </a:lvl4pPr>
            <a:lvl5pPr marL="2286000" lvl="4" indent="-228600" algn="l">
              <a:lnSpc>
                <a:spcPct val="90000"/>
              </a:lnSpc>
              <a:spcBef>
                <a:spcPts val="500"/>
              </a:spcBef>
              <a:spcAft>
                <a:spcPts val="0"/>
              </a:spcAft>
              <a:buClr>
                <a:srgbClr val="9098A7"/>
              </a:buClr>
              <a:buSzPts val="1600"/>
              <a:buNone/>
              <a:defRPr sz="1600">
                <a:solidFill>
                  <a:srgbClr val="9098A7"/>
                </a:solidFill>
              </a:defRPr>
            </a:lvl5pPr>
            <a:lvl6pPr marL="2743200" lvl="5" indent="-228600" algn="l">
              <a:lnSpc>
                <a:spcPct val="90000"/>
              </a:lnSpc>
              <a:spcBef>
                <a:spcPts val="500"/>
              </a:spcBef>
              <a:spcAft>
                <a:spcPts val="0"/>
              </a:spcAft>
              <a:buClr>
                <a:srgbClr val="9098A7"/>
              </a:buClr>
              <a:buSzPts val="1600"/>
              <a:buNone/>
              <a:defRPr sz="1600">
                <a:solidFill>
                  <a:srgbClr val="9098A7"/>
                </a:solidFill>
              </a:defRPr>
            </a:lvl6pPr>
            <a:lvl7pPr marL="3200400" lvl="6" indent="-228600" algn="l">
              <a:lnSpc>
                <a:spcPct val="90000"/>
              </a:lnSpc>
              <a:spcBef>
                <a:spcPts val="500"/>
              </a:spcBef>
              <a:spcAft>
                <a:spcPts val="0"/>
              </a:spcAft>
              <a:buClr>
                <a:srgbClr val="9098A7"/>
              </a:buClr>
              <a:buSzPts val="1600"/>
              <a:buNone/>
              <a:defRPr sz="1600">
                <a:solidFill>
                  <a:srgbClr val="9098A7"/>
                </a:solidFill>
              </a:defRPr>
            </a:lvl7pPr>
            <a:lvl8pPr marL="3657600" lvl="7" indent="-228600" algn="l">
              <a:lnSpc>
                <a:spcPct val="90000"/>
              </a:lnSpc>
              <a:spcBef>
                <a:spcPts val="500"/>
              </a:spcBef>
              <a:spcAft>
                <a:spcPts val="0"/>
              </a:spcAft>
              <a:buClr>
                <a:srgbClr val="9098A7"/>
              </a:buClr>
              <a:buSzPts val="1600"/>
              <a:buNone/>
              <a:defRPr sz="1600">
                <a:solidFill>
                  <a:srgbClr val="9098A7"/>
                </a:solidFill>
              </a:defRPr>
            </a:lvl8pPr>
            <a:lvl9pPr marL="4114800" lvl="8" indent="-228600" algn="l">
              <a:lnSpc>
                <a:spcPct val="90000"/>
              </a:lnSpc>
              <a:spcBef>
                <a:spcPts val="500"/>
              </a:spcBef>
              <a:spcAft>
                <a:spcPts val="0"/>
              </a:spcAft>
              <a:buClr>
                <a:srgbClr val="9098A7"/>
              </a:buClr>
              <a:buSzPts val="1600"/>
              <a:buNone/>
              <a:defRPr sz="1600">
                <a:solidFill>
                  <a:srgbClr val="9098A7"/>
                </a:solidFill>
              </a:defRPr>
            </a:lvl9pPr>
          </a:lstStyle>
          <a:p>
            <a:endParaRPr/>
          </a:p>
        </p:txBody>
      </p:sp>
      <p:sp>
        <p:nvSpPr>
          <p:cNvPr id="147" name="Google Shape;147;p22"/>
          <p:cNvSpPr>
            <a:spLocks noGrp="1"/>
          </p:cNvSpPr>
          <p:nvPr>
            <p:ph type="pic" idx="4"/>
          </p:nvPr>
        </p:nvSpPr>
        <p:spPr>
          <a:xfrm>
            <a:off x="10529940" y="742867"/>
            <a:ext cx="786384" cy="521208"/>
          </a:xfrm>
          <a:prstGeom prst="rect">
            <a:avLst/>
          </a:prstGeom>
          <a:noFill/>
          <a:ln w="9525" cap="flat" cmpd="sng">
            <a:solidFill>
              <a:schemeClr val="accent5">
                <a:alpha val="48235"/>
              </a:schemeClr>
            </a:solidFill>
            <a:prstDash val="solid"/>
            <a:round/>
            <a:headEnd type="none" w="sm" len="sm"/>
            <a:tailEnd type="none" w="sm" len="sm"/>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şlık Slaydı" type="title">
  <p:cSld name="TITLE">
    <p:spTree>
      <p:nvGrpSpPr>
        <p:cNvPr id="1" name="Shape 148"/>
        <p:cNvGrpSpPr/>
        <p:nvPr/>
      </p:nvGrpSpPr>
      <p:grpSpPr>
        <a:xfrm>
          <a:off x="0" y="0"/>
          <a:ext cx="0" cy="0"/>
          <a:chOff x="0" y="0"/>
          <a:chExt cx="0" cy="0"/>
        </a:xfrm>
      </p:grpSpPr>
      <p:sp>
        <p:nvSpPr>
          <p:cNvPr id="149" name="Google Shape;149;p26"/>
          <p:cNvSpPr txBox="1">
            <a:spLocks noGrp="1"/>
          </p:cNvSpPr>
          <p:nvPr>
            <p:ph type="ctrTitle"/>
          </p:nvPr>
        </p:nvSpPr>
        <p:spPr>
          <a:xfrm>
            <a:off x="1128403" y="945913"/>
            <a:ext cx="8637073" cy="2618554"/>
          </a:xfrm>
          <a:prstGeom prst="rect">
            <a:avLst/>
          </a:prstGeom>
          <a:noFill/>
          <a:ln>
            <a:noFill/>
          </a:ln>
        </p:spPr>
        <p:txBody>
          <a:bodyPr spcFirstLastPara="1" wrap="square" lIns="91425" tIns="45700" rIns="91425" bIns="0" anchor="b" anchorCtr="0">
            <a:normAutofit/>
          </a:bodyPr>
          <a:lstStyle>
            <a:lvl1pPr lvl="0" algn="l">
              <a:lnSpc>
                <a:spcPct val="90000"/>
              </a:lnSpc>
              <a:spcBef>
                <a:spcPts val="0"/>
              </a:spcBef>
              <a:spcAft>
                <a:spcPts val="0"/>
              </a:spcAft>
              <a:buClr>
                <a:schemeClr val="dk1"/>
              </a:buClr>
              <a:buSzPts val="6600"/>
              <a:buFont typeface="Century Gothic"/>
              <a:buNone/>
              <a:defRPr sz="6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26"/>
          <p:cNvSpPr txBox="1">
            <a:spLocks noGrp="1"/>
          </p:cNvSpPr>
          <p:nvPr>
            <p:ph type="subTitle" idx="1"/>
          </p:nvPr>
        </p:nvSpPr>
        <p:spPr>
          <a:xfrm>
            <a:off x="1128404" y="3564467"/>
            <a:ext cx="8637072" cy="1071095"/>
          </a:xfrm>
          <a:prstGeom prst="rect">
            <a:avLst/>
          </a:prstGeom>
          <a:noFill/>
          <a:ln>
            <a:noFill/>
          </a:ln>
        </p:spPr>
        <p:txBody>
          <a:bodyPr spcFirstLastPara="1" wrap="square" lIns="91425" tIns="91425" rIns="91425" bIns="91425" anchor="t" anchorCtr="0">
            <a:normAutofit/>
          </a:bodyPr>
          <a:lstStyle>
            <a:lvl1pPr lvl="0" algn="l">
              <a:lnSpc>
                <a:spcPct val="120000"/>
              </a:lnSpc>
              <a:spcBef>
                <a:spcPts val="1000"/>
              </a:spcBef>
              <a:spcAft>
                <a:spcPts val="0"/>
              </a:spcAft>
              <a:buSzPts val="1800"/>
              <a:buNone/>
              <a:defRPr sz="1800" b="0">
                <a:solidFill>
                  <a:schemeClr val="dk1"/>
                </a:solidFill>
              </a:defRPr>
            </a:lvl1pPr>
            <a:lvl2pPr lvl="1" algn="ctr">
              <a:lnSpc>
                <a:spcPct val="120000"/>
              </a:lnSpc>
              <a:spcBef>
                <a:spcPts val="500"/>
              </a:spcBef>
              <a:spcAft>
                <a:spcPts val="0"/>
              </a:spcAft>
              <a:buSzPts val="1800"/>
              <a:buNone/>
              <a:defRPr sz="1800"/>
            </a:lvl2pPr>
            <a:lvl3pPr lvl="2" algn="ctr">
              <a:lnSpc>
                <a:spcPct val="120000"/>
              </a:lnSpc>
              <a:spcBef>
                <a:spcPts val="500"/>
              </a:spcBef>
              <a:spcAft>
                <a:spcPts val="0"/>
              </a:spcAft>
              <a:buSzPts val="1800"/>
              <a:buNone/>
              <a:defRPr sz="1800"/>
            </a:lvl3pPr>
            <a:lvl4pPr lvl="3" algn="ctr">
              <a:lnSpc>
                <a:spcPct val="120000"/>
              </a:lnSpc>
              <a:spcBef>
                <a:spcPts val="500"/>
              </a:spcBef>
              <a:spcAft>
                <a:spcPts val="0"/>
              </a:spcAft>
              <a:buSzPts val="1600"/>
              <a:buNone/>
              <a:defRPr sz="1600"/>
            </a:lvl4pPr>
            <a:lvl5pPr lvl="4" algn="ctr">
              <a:lnSpc>
                <a:spcPct val="120000"/>
              </a:lnSpc>
              <a:spcBef>
                <a:spcPts val="500"/>
              </a:spcBef>
              <a:spcAft>
                <a:spcPts val="0"/>
              </a:spcAft>
              <a:buSzPts val="1600"/>
              <a:buNone/>
              <a:defRPr sz="1600"/>
            </a:lvl5pPr>
            <a:lvl6pPr lvl="5" algn="ctr">
              <a:lnSpc>
                <a:spcPct val="120000"/>
              </a:lnSpc>
              <a:spcBef>
                <a:spcPts val="500"/>
              </a:spcBef>
              <a:spcAft>
                <a:spcPts val="0"/>
              </a:spcAft>
              <a:buSzPts val="1600"/>
              <a:buNone/>
              <a:defRPr sz="1600"/>
            </a:lvl6pPr>
            <a:lvl7pPr lvl="6" algn="ctr">
              <a:lnSpc>
                <a:spcPct val="120000"/>
              </a:lnSpc>
              <a:spcBef>
                <a:spcPts val="500"/>
              </a:spcBef>
              <a:spcAft>
                <a:spcPts val="0"/>
              </a:spcAft>
              <a:buSzPts val="1600"/>
              <a:buNone/>
              <a:defRPr sz="1600"/>
            </a:lvl7pPr>
            <a:lvl8pPr lvl="7" algn="ctr">
              <a:lnSpc>
                <a:spcPct val="120000"/>
              </a:lnSpc>
              <a:spcBef>
                <a:spcPts val="500"/>
              </a:spcBef>
              <a:spcAft>
                <a:spcPts val="0"/>
              </a:spcAft>
              <a:buSzPts val="1600"/>
              <a:buNone/>
              <a:defRPr sz="1600"/>
            </a:lvl8pPr>
            <a:lvl9pPr lvl="8" algn="ctr">
              <a:lnSpc>
                <a:spcPct val="120000"/>
              </a:lnSpc>
              <a:spcBef>
                <a:spcPts val="500"/>
              </a:spcBef>
              <a:spcAft>
                <a:spcPts val="0"/>
              </a:spcAft>
              <a:buSzPts val="1600"/>
              <a:buNone/>
              <a:defRPr sz="1600"/>
            </a:lvl9pPr>
          </a:lstStyle>
          <a:p>
            <a:endParaRPr/>
          </a:p>
        </p:txBody>
      </p:sp>
      <p:sp>
        <p:nvSpPr>
          <p:cNvPr id="151" name="Google Shape;151;p26"/>
          <p:cNvSpPr txBox="1">
            <a:spLocks noGrp="1"/>
          </p:cNvSpPr>
          <p:nvPr>
            <p:ph type="dt" idx="10"/>
          </p:nvPr>
        </p:nvSpPr>
        <p:spPr>
          <a:xfrm>
            <a:off x="7232830" y="330370"/>
            <a:ext cx="2515396" cy="309201"/>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26"/>
          <p:cNvSpPr txBox="1">
            <a:spLocks noGrp="1"/>
          </p:cNvSpPr>
          <p:nvPr>
            <p:ph type="ftr" idx="11"/>
          </p:nvPr>
        </p:nvSpPr>
        <p:spPr>
          <a:xfrm>
            <a:off x="1127124" y="329307"/>
            <a:ext cx="5943668" cy="3092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26"/>
          <p:cNvSpPr txBox="1">
            <a:spLocks noGrp="1"/>
          </p:cNvSpPr>
          <p:nvPr>
            <p:ph type="sldNum" idx="12"/>
          </p:nvPr>
        </p:nvSpPr>
        <p:spPr>
          <a:xfrm>
            <a:off x="9924392" y="134930"/>
            <a:ext cx="811019" cy="503578"/>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pic>
        <p:nvPicPr>
          <p:cNvPr id="154" name="Google Shape;154;p26" descr="RedHashing.emf"/>
          <p:cNvPicPr preferRelativeResize="0"/>
          <p:nvPr/>
        </p:nvPicPr>
        <p:blipFill rotWithShape="1">
          <a:blip r:embed="rId2">
            <a:alphaModFix/>
          </a:blip>
          <a:srcRect l="-115" r="15827" b="36435"/>
          <a:stretch/>
        </p:blipFill>
        <p:spPr>
          <a:xfrm>
            <a:off x="1125460" y="643464"/>
            <a:ext cx="9610344" cy="15544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şlık ve İçerik" type="obj">
  <p:cSld name="OBJECT">
    <p:spTree>
      <p:nvGrpSpPr>
        <p:cNvPr id="1" name="Shape 155"/>
        <p:cNvGrpSpPr/>
        <p:nvPr/>
      </p:nvGrpSpPr>
      <p:grpSpPr>
        <a:xfrm>
          <a:off x="0" y="0"/>
          <a:ext cx="0" cy="0"/>
          <a:chOff x="0" y="0"/>
          <a:chExt cx="0" cy="0"/>
        </a:xfrm>
      </p:grpSpPr>
      <p:sp>
        <p:nvSpPr>
          <p:cNvPr id="156" name="Google Shape;156;p29"/>
          <p:cNvSpPr txBox="1">
            <a:spLocks noGrp="1"/>
          </p:cNvSpPr>
          <p:nvPr>
            <p:ph type="title"/>
          </p:nvPr>
        </p:nvSpPr>
        <p:spPr>
          <a:xfrm>
            <a:off x="1130270" y="953324"/>
            <a:ext cx="9603275" cy="104923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29"/>
          <p:cNvSpPr txBox="1">
            <a:spLocks noGrp="1"/>
          </p:cNvSpPr>
          <p:nvPr>
            <p:ph type="body" idx="1"/>
          </p:nvPr>
        </p:nvSpPr>
        <p:spPr>
          <a:xfrm>
            <a:off x="1130270" y="2171769"/>
            <a:ext cx="9603275" cy="3294576"/>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58" name="Google Shape;158;p29"/>
          <p:cNvSpPr txBox="1">
            <a:spLocks noGrp="1"/>
          </p:cNvSpPr>
          <p:nvPr>
            <p:ph type="dt" idx="10"/>
          </p:nvPr>
        </p:nvSpPr>
        <p:spPr>
          <a:xfrm>
            <a:off x="7232830" y="330370"/>
            <a:ext cx="2515396" cy="309201"/>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29"/>
          <p:cNvSpPr txBox="1">
            <a:spLocks noGrp="1"/>
          </p:cNvSpPr>
          <p:nvPr>
            <p:ph type="ftr" idx="11"/>
          </p:nvPr>
        </p:nvSpPr>
        <p:spPr>
          <a:xfrm>
            <a:off x="1130270" y="329307"/>
            <a:ext cx="5938836" cy="3092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29"/>
          <p:cNvSpPr txBox="1">
            <a:spLocks noGrp="1"/>
          </p:cNvSpPr>
          <p:nvPr>
            <p:ph type="sldNum" idx="12"/>
          </p:nvPr>
        </p:nvSpPr>
        <p:spPr>
          <a:xfrm>
            <a:off x="9918076" y="137408"/>
            <a:ext cx="811019" cy="503578"/>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pic>
        <p:nvPicPr>
          <p:cNvPr id="161" name="Google Shape;161;p29" descr="RedHashing.emf"/>
          <p:cNvPicPr preferRelativeResize="0"/>
          <p:nvPr/>
        </p:nvPicPr>
        <p:blipFill rotWithShape="1">
          <a:blip r:embed="rId2">
            <a:alphaModFix/>
          </a:blip>
          <a:srcRect l="-115" r="15827" b="36435"/>
          <a:stretch/>
        </p:blipFill>
        <p:spPr>
          <a:xfrm>
            <a:off x="1125460" y="643464"/>
            <a:ext cx="9610344" cy="15544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ölüm Üst Bilgisi" type="secHead">
  <p:cSld name="SECTION_HEADER">
    <p:spTree>
      <p:nvGrpSpPr>
        <p:cNvPr id="1" name="Shape 162"/>
        <p:cNvGrpSpPr/>
        <p:nvPr/>
      </p:nvGrpSpPr>
      <p:grpSpPr>
        <a:xfrm>
          <a:off x="0" y="0"/>
          <a:ext cx="0" cy="0"/>
          <a:chOff x="0" y="0"/>
          <a:chExt cx="0" cy="0"/>
        </a:xfrm>
      </p:grpSpPr>
      <p:sp>
        <p:nvSpPr>
          <p:cNvPr id="163" name="Google Shape;163;p31"/>
          <p:cNvSpPr txBox="1">
            <a:spLocks noGrp="1"/>
          </p:cNvSpPr>
          <p:nvPr>
            <p:ph type="title"/>
          </p:nvPr>
        </p:nvSpPr>
        <p:spPr>
          <a:xfrm>
            <a:off x="1129167" y="1756129"/>
            <a:ext cx="8619060" cy="205006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Century Gothic"/>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31"/>
          <p:cNvSpPr txBox="1">
            <a:spLocks noGrp="1"/>
          </p:cNvSpPr>
          <p:nvPr>
            <p:ph type="body" idx="1"/>
          </p:nvPr>
        </p:nvSpPr>
        <p:spPr>
          <a:xfrm>
            <a:off x="1129166" y="3806195"/>
            <a:ext cx="8619060" cy="1012929"/>
          </a:xfrm>
          <a:prstGeom prst="rect">
            <a:avLst/>
          </a:prstGeom>
          <a:noFill/>
          <a:ln>
            <a:noFill/>
          </a:ln>
        </p:spPr>
        <p:txBody>
          <a:bodyPr spcFirstLastPara="1" wrap="square" lIns="91425" tIns="91425" rIns="91425" bIns="45700" anchor="t" anchorCtr="0">
            <a:normAutofit/>
          </a:bodyPr>
          <a:lstStyle>
            <a:lvl1pPr marL="457200" lvl="0" indent="-228600" algn="l">
              <a:lnSpc>
                <a:spcPct val="120000"/>
              </a:lnSpc>
              <a:spcBef>
                <a:spcPts val="1000"/>
              </a:spcBef>
              <a:spcAft>
                <a:spcPts val="0"/>
              </a:spcAft>
              <a:buSzPts val="1800"/>
              <a:buNone/>
              <a:defRPr sz="1800">
                <a:solidFill>
                  <a:schemeClr val="dk1"/>
                </a:solidFill>
              </a:defRPr>
            </a:lvl1pPr>
            <a:lvl2pPr marL="914400" lvl="1" indent="-228600" algn="l">
              <a:lnSpc>
                <a:spcPct val="120000"/>
              </a:lnSpc>
              <a:spcBef>
                <a:spcPts val="500"/>
              </a:spcBef>
              <a:spcAft>
                <a:spcPts val="0"/>
              </a:spcAft>
              <a:buSzPts val="1800"/>
              <a:buNone/>
              <a:defRPr sz="1800">
                <a:solidFill>
                  <a:srgbClr val="888888"/>
                </a:solidFill>
              </a:defRPr>
            </a:lvl2pPr>
            <a:lvl3pPr marL="1371600" lvl="2" indent="-228600" algn="l">
              <a:lnSpc>
                <a:spcPct val="120000"/>
              </a:lnSpc>
              <a:spcBef>
                <a:spcPts val="500"/>
              </a:spcBef>
              <a:spcAft>
                <a:spcPts val="0"/>
              </a:spcAft>
              <a:buSzPts val="1800"/>
              <a:buNone/>
              <a:defRPr sz="1800">
                <a:solidFill>
                  <a:srgbClr val="888888"/>
                </a:solidFill>
              </a:defRPr>
            </a:lvl3pPr>
            <a:lvl4pPr marL="1828800" lvl="3" indent="-228600" algn="l">
              <a:lnSpc>
                <a:spcPct val="120000"/>
              </a:lnSpc>
              <a:spcBef>
                <a:spcPts val="500"/>
              </a:spcBef>
              <a:spcAft>
                <a:spcPts val="0"/>
              </a:spcAft>
              <a:buSzPts val="1600"/>
              <a:buNone/>
              <a:defRPr sz="1600">
                <a:solidFill>
                  <a:srgbClr val="888888"/>
                </a:solidFill>
              </a:defRPr>
            </a:lvl4pPr>
            <a:lvl5pPr marL="2286000" lvl="4" indent="-228600" algn="l">
              <a:lnSpc>
                <a:spcPct val="120000"/>
              </a:lnSpc>
              <a:spcBef>
                <a:spcPts val="500"/>
              </a:spcBef>
              <a:spcAft>
                <a:spcPts val="0"/>
              </a:spcAft>
              <a:buSzPts val="1600"/>
              <a:buNone/>
              <a:defRPr sz="1600">
                <a:solidFill>
                  <a:srgbClr val="888888"/>
                </a:solidFill>
              </a:defRPr>
            </a:lvl5pPr>
            <a:lvl6pPr marL="2743200" lvl="5" indent="-228600" algn="l">
              <a:lnSpc>
                <a:spcPct val="120000"/>
              </a:lnSpc>
              <a:spcBef>
                <a:spcPts val="500"/>
              </a:spcBef>
              <a:spcAft>
                <a:spcPts val="0"/>
              </a:spcAft>
              <a:buSzPts val="1600"/>
              <a:buNone/>
              <a:defRPr sz="1600">
                <a:solidFill>
                  <a:srgbClr val="888888"/>
                </a:solidFill>
              </a:defRPr>
            </a:lvl6pPr>
            <a:lvl7pPr marL="3200400" lvl="6" indent="-228600" algn="l">
              <a:lnSpc>
                <a:spcPct val="120000"/>
              </a:lnSpc>
              <a:spcBef>
                <a:spcPts val="500"/>
              </a:spcBef>
              <a:spcAft>
                <a:spcPts val="0"/>
              </a:spcAft>
              <a:buSzPts val="1600"/>
              <a:buNone/>
              <a:defRPr sz="1600">
                <a:solidFill>
                  <a:srgbClr val="888888"/>
                </a:solidFill>
              </a:defRPr>
            </a:lvl7pPr>
            <a:lvl8pPr marL="3657600" lvl="7" indent="-228600" algn="l">
              <a:lnSpc>
                <a:spcPct val="120000"/>
              </a:lnSpc>
              <a:spcBef>
                <a:spcPts val="500"/>
              </a:spcBef>
              <a:spcAft>
                <a:spcPts val="0"/>
              </a:spcAft>
              <a:buSzPts val="1600"/>
              <a:buNone/>
              <a:defRPr sz="1600">
                <a:solidFill>
                  <a:srgbClr val="888888"/>
                </a:solidFill>
              </a:defRPr>
            </a:lvl8pPr>
            <a:lvl9pPr marL="4114800" lvl="8" indent="-228600" algn="l">
              <a:lnSpc>
                <a:spcPct val="120000"/>
              </a:lnSpc>
              <a:spcBef>
                <a:spcPts val="500"/>
              </a:spcBef>
              <a:spcAft>
                <a:spcPts val="0"/>
              </a:spcAft>
              <a:buSzPts val="1600"/>
              <a:buNone/>
              <a:defRPr sz="1600">
                <a:solidFill>
                  <a:srgbClr val="888888"/>
                </a:solidFill>
              </a:defRPr>
            </a:lvl9pPr>
          </a:lstStyle>
          <a:p>
            <a:endParaRPr/>
          </a:p>
        </p:txBody>
      </p:sp>
      <p:sp>
        <p:nvSpPr>
          <p:cNvPr id="165" name="Google Shape;165;p31"/>
          <p:cNvSpPr txBox="1">
            <a:spLocks noGrp="1"/>
          </p:cNvSpPr>
          <p:nvPr>
            <p:ph type="dt" idx="10"/>
          </p:nvPr>
        </p:nvSpPr>
        <p:spPr>
          <a:xfrm>
            <a:off x="7232830" y="330370"/>
            <a:ext cx="2515396" cy="309201"/>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31"/>
          <p:cNvSpPr txBox="1">
            <a:spLocks noGrp="1"/>
          </p:cNvSpPr>
          <p:nvPr>
            <p:ph type="ftr" idx="11"/>
          </p:nvPr>
        </p:nvSpPr>
        <p:spPr>
          <a:xfrm>
            <a:off x="1130270" y="329307"/>
            <a:ext cx="5938836" cy="3092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31"/>
          <p:cNvSpPr txBox="1">
            <a:spLocks noGrp="1"/>
          </p:cNvSpPr>
          <p:nvPr>
            <p:ph type="sldNum" idx="12"/>
          </p:nvPr>
        </p:nvSpPr>
        <p:spPr>
          <a:xfrm>
            <a:off x="9918076" y="137408"/>
            <a:ext cx="811019" cy="503578"/>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pic>
        <p:nvPicPr>
          <p:cNvPr id="168" name="Google Shape;168;p31" descr="RedHashing.emf"/>
          <p:cNvPicPr preferRelativeResize="0"/>
          <p:nvPr/>
        </p:nvPicPr>
        <p:blipFill rotWithShape="1">
          <a:blip r:embed="rId2">
            <a:alphaModFix/>
          </a:blip>
          <a:srcRect l="-115" r="15827" b="36435"/>
          <a:stretch/>
        </p:blipFill>
        <p:spPr>
          <a:xfrm>
            <a:off x="1125460" y="643464"/>
            <a:ext cx="9610344" cy="15544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ki İçerik" type="twoObj">
  <p:cSld name="TWO_OBJECTS">
    <p:spTree>
      <p:nvGrpSpPr>
        <p:cNvPr id="1" name="Shape 169"/>
        <p:cNvGrpSpPr/>
        <p:nvPr/>
      </p:nvGrpSpPr>
      <p:grpSpPr>
        <a:xfrm>
          <a:off x="0" y="0"/>
          <a:ext cx="0" cy="0"/>
          <a:chOff x="0" y="0"/>
          <a:chExt cx="0" cy="0"/>
        </a:xfrm>
      </p:grpSpPr>
      <p:sp>
        <p:nvSpPr>
          <p:cNvPr id="170" name="Google Shape;170;p33"/>
          <p:cNvSpPr txBox="1">
            <a:spLocks noGrp="1"/>
          </p:cNvSpPr>
          <p:nvPr>
            <p:ph type="title"/>
          </p:nvPr>
        </p:nvSpPr>
        <p:spPr>
          <a:xfrm>
            <a:off x="1131052" y="958037"/>
            <a:ext cx="9605635" cy="105930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33"/>
          <p:cNvSpPr txBox="1">
            <a:spLocks noGrp="1"/>
          </p:cNvSpPr>
          <p:nvPr>
            <p:ph type="body" idx="1"/>
          </p:nvPr>
        </p:nvSpPr>
        <p:spPr>
          <a:xfrm>
            <a:off x="1129166" y="2165621"/>
            <a:ext cx="4645152" cy="3293852"/>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72" name="Google Shape;172;p33"/>
          <p:cNvSpPr txBox="1">
            <a:spLocks noGrp="1"/>
          </p:cNvSpPr>
          <p:nvPr>
            <p:ph type="body" idx="2"/>
          </p:nvPr>
        </p:nvSpPr>
        <p:spPr>
          <a:xfrm>
            <a:off x="6095606" y="2171769"/>
            <a:ext cx="4645152" cy="3287094"/>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73" name="Google Shape;173;p33"/>
          <p:cNvSpPr txBox="1">
            <a:spLocks noGrp="1"/>
          </p:cNvSpPr>
          <p:nvPr>
            <p:ph type="dt" idx="10"/>
          </p:nvPr>
        </p:nvSpPr>
        <p:spPr>
          <a:xfrm>
            <a:off x="7232830" y="330370"/>
            <a:ext cx="2515396" cy="309201"/>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p33"/>
          <p:cNvSpPr txBox="1">
            <a:spLocks noGrp="1"/>
          </p:cNvSpPr>
          <p:nvPr>
            <p:ph type="ftr" idx="11"/>
          </p:nvPr>
        </p:nvSpPr>
        <p:spPr>
          <a:xfrm>
            <a:off x="1130270" y="329307"/>
            <a:ext cx="5938836" cy="3092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33"/>
          <p:cNvSpPr txBox="1">
            <a:spLocks noGrp="1"/>
          </p:cNvSpPr>
          <p:nvPr>
            <p:ph type="sldNum" idx="12"/>
          </p:nvPr>
        </p:nvSpPr>
        <p:spPr>
          <a:xfrm>
            <a:off x="9918076" y="137408"/>
            <a:ext cx="811019" cy="503578"/>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pic>
        <p:nvPicPr>
          <p:cNvPr id="176" name="Google Shape;176;p33" descr="RedHashing.emf"/>
          <p:cNvPicPr preferRelativeResize="0"/>
          <p:nvPr/>
        </p:nvPicPr>
        <p:blipFill rotWithShape="1">
          <a:blip r:embed="rId2">
            <a:alphaModFix/>
          </a:blip>
          <a:srcRect l="-115" r="15827" b="36435"/>
          <a:stretch/>
        </p:blipFill>
        <p:spPr>
          <a:xfrm>
            <a:off x="1125460" y="643464"/>
            <a:ext cx="9610344" cy="155448"/>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Karşılaştırma" type="twoTxTwoObj">
  <p:cSld name="TWO_OBJECTS_WITH_TEXT">
    <p:spTree>
      <p:nvGrpSpPr>
        <p:cNvPr id="1" name="Shape 177"/>
        <p:cNvGrpSpPr/>
        <p:nvPr/>
      </p:nvGrpSpPr>
      <p:grpSpPr>
        <a:xfrm>
          <a:off x="0" y="0"/>
          <a:ext cx="0" cy="0"/>
          <a:chOff x="0" y="0"/>
          <a:chExt cx="0" cy="0"/>
        </a:xfrm>
      </p:grpSpPr>
      <p:sp>
        <p:nvSpPr>
          <p:cNvPr id="178" name="Google Shape;178;p34"/>
          <p:cNvSpPr txBox="1">
            <a:spLocks noGrp="1"/>
          </p:cNvSpPr>
          <p:nvPr>
            <p:ph type="title"/>
          </p:nvPr>
        </p:nvSpPr>
        <p:spPr>
          <a:xfrm>
            <a:off x="1129166" y="953336"/>
            <a:ext cx="9607661" cy="105631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34"/>
          <p:cNvSpPr txBox="1">
            <a:spLocks noGrp="1"/>
          </p:cNvSpPr>
          <p:nvPr>
            <p:ph type="body" idx="1"/>
          </p:nvPr>
        </p:nvSpPr>
        <p:spPr>
          <a:xfrm>
            <a:off x="1129166" y="2169727"/>
            <a:ext cx="4645152" cy="80194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SzPts val="2800"/>
              <a:buNone/>
              <a:defRPr sz="2800" b="0" cap="none">
                <a:solidFill>
                  <a:schemeClr val="accent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80" name="Google Shape;180;p34"/>
          <p:cNvSpPr txBox="1">
            <a:spLocks noGrp="1"/>
          </p:cNvSpPr>
          <p:nvPr>
            <p:ph type="body" idx="2"/>
          </p:nvPr>
        </p:nvSpPr>
        <p:spPr>
          <a:xfrm>
            <a:off x="1129166" y="2974448"/>
            <a:ext cx="4645152" cy="2493876"/>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81" name="Google Shape;181;p34"/>
          <p:cNvSpPr txBox="1">
            <a:spLocks noGrp="1"/>
          </p:cNvSpPr>
          <p:nvPr>
            <p:ph type="body" idx="3"/>
          </p:nvPr>
        </p:nvSpPr>
        <p:spPr>
          <a:xfrm>
            <a:off x="6094337" y="2173181"/>
            <a:ext cx="4645152" cy="80223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SzPts val="2800"/>
              <a:buNone/>
              <a:defRPr sz="2800" b="0" cap="none">
                <a:solidFill>
                  <a:schemeClr val="accent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82" name="Google Shape;182;p34"/>
          <p:cNvSpPr txBox="1">
            <a:spLocks noGrp="1"/>
          </p:cNvSpPr>
          <p:nvPr>
            <p:ph type="body" idx="4"/>
          </p:nvPr>
        </p:nvSpPr>
        <p:spPr>
          <a:xfrm>
            <a:off x="6094337" y="2971669"/>
            <a:ext cx="4645152" cy="2487193"/>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83" name="Google Shape;183;p34"/>
          <p:cNvSpPr txBox="1">
            <a:spLocks noGrp="1"/>
          </p:cNvSpPr>
          <p:nvPr>
            <p:ph type="dt" idx="10"/>
          </p:nvPr>
        </p:nvSpPr>
        <p:spPr>
          <a:xfrm>
            <a:off x="7232830" y="330370"/>
            <a:ext cx="2515396" cy="309201"/>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p34"/>
          <p:cNvSpPr txBox="1">
            <a:spLocks noGrp="1"/>
          </p:cNvSpPr>
          <p:nvPr>
            <p:ph type="ftr" idx="11"/>
          </p:nvPr>
        </p:nvSpPr>
        <p:spPr>
          <a:xfrm>
            <a:off x="1130270" y="329307"/>
            <a:ext cx="5938836" cy="3092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p34"/>
          <p:cNvSpPr txBox="1">
            <a:spLocks noGrp="1"/>
          </p:cNvSpPr>
          <p:nvPr>
            <p:ph type="sldNum" idx="12"/>
          </p:nvPr>
        </p:nvSpPr>
        <p:spPr>
          <a:xfrm>
            <a:off x="9918076" y="137408"/>
            <a:ext cx="811019" cy="503578"/>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pic>
        <p:nvPicPr>
          <p:cNvPr id="186" name="Google Shape;186;p34" descr="RedHashing.emf"/>
          <p:cNvPicPr preferRelativeResize="0"/>
          <p:nvPr/>
        </p:nvPicPr>
        <p:blipFill rotWithShape="1">
          <a:blip r:embed="rId2">
            <a:alphaModFix/>
          </a:blip>
          <a:srcRect l="-115" r="15827" b="36435"/>
          <a:stretch/>
        </p:blipFill>
        <p:spPr>
          <a:xfrm>
            <a:off x="1125460" y="643464"/>
            <a:ext cx="9610344" cy="15544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Yalnızca Başlık" type="titleOnly">
  <p:cSld name="TITLE_ONLY">
    <p:spTree>
      <p:nvGrpSpPr>
        <p:cNvPr id="1" name="Shape 187"/>
        <p:cNvGrpSpPr/>
        <p:nvPr/>
      </p:nvGrpSpPr>
      <p:grpSpPr>
        <a:xfrm>
          <a:off x="0" y="0"/>
          <a:ext cx="0" cy="0"/>
          <a:chOff x="0" y="0"/>
          <a:chExt cx="0" cy="0"/>
        </a:xfrm>
      </p:grpSpPr>
      <p:sp>
        <p:nvSpPr>
          <p:cNvPr id="188" name="Google Shape;188;p35"/>
          <p:cNvSpPr txBox="1">
            <a:spLocks noGrp="1"/>
          </p:cNvSpPr>
          <p:nvPr>
            <p:ph type="title"/>
          </p:nvPr>
        </p:nvSpPr>
        <p:spPr>
          <a:xfrm>
            <a:off x="1130270" y="953324"/>
            <a:ext cx="9603275" cy="104923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35"/>
          <p:cNvSpPr txBox="1">
            <a:spLocks noGrp="1"/>
          </p:cNvSpPr>
          <p:nvPr>
            <p:ph type="dt" idx="10"/>
          </p:nvPr>
        </p:nvSpPr>
        <p:spPr>
          <a:xfrm>
            <a:off x="7232830" y="330370"/>
            <a:ext cx="2515396" cy="309201"/>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p35"/>
          <p:cNvSpPr txBox="1">
            <a:spLocks noGrp="1"/>
          </p:cNvSpPr>
          <p:nvPr>
            <p:ph type="ftr" idx="11"/>
          </p:nvPr>
        </p:nvSpPr>
        <p:spPr>
          <a:xfrm>
            <a:off x="1130270" y="329307"/>
            <a:ext cx="5938836" cy="3092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35"/>
          <p:cNvSpPr txBox="1">
            <a:spLocks noGrp="1"/>
          </p:cNvSpPr>
          <p:nvPr>
            <p:ph type="sldNum" idx="12"/>
          </p:nvPr>
        </p:nvSpPr>
        <p:spPr>
          <a:xfrm>
            <a:off x="9918076" y="137408"/>
            <a:ext cx="811019" cy="503578"/>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pic>
        <p:nvPicPr>
          <p:cNvPr id="192" name="Google Shape;192;p35" descr="RedHashing.emf"/>
          <p:cNvPicPr preferRelativeResize="0"/>
          <p:nvPr/>
        </p:nvPicPr>
        <p:blipFill rotWithShape="1">
          <a:blip r:embed="rId2">
            <a:alphaModFix/>
          </a:blip>
          <a:srcRect l="-115" r="15827" b="36435"/>
          <a:stretch/>
        </p:blipFill>
        <p:spPr>
          <a:xfrm>
            <a:off x="1125460" y="643464"/>
            <a:ext cx="9610344" cy="155448"/>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oş" type="blank">
  <p:cSld name="BLANK">
    <p:spTree>
      <p:nvGrpSpPr>
        <p:cNvPr id="1" name="Shape 193"/>
        <p:cNvGrpSpPr/>
        <p:nvPr/>
      </p:nvGrpSpPr>
      <p:grpSpPr>
        <a:xfrm>
          <a:off x="0" y="0"/>
          <a:ext cx="0" cy="0"/>
          <a:chOff x="0" y="0"/>
          <a:chExt cx="0" cy="0"/>
        </a:xfrm>
      </p:grpSpPr>
      <p:sp>
        <p:nvSpPr>
          <p:cNvPr id="194" name="Google Shape;194;p36"/>
          <p:cNvSpPr txBox="1">
            <a:spLocks noGrp="1"/>
          </p:cNvSpPr>
          <p:nvPr>
            <p:ph type="dt" idx="10"/>
          </p:nvPr>
        </p:nvSpPr>
        <p:spPr>
          <a:xfrm>
            <a:off x="7232830" y="330370"/>
            <a:ext cx="2515396" cy="309201"/>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p36"/>
          <p:cNvSpPr txBox="1">
            <a:spLocks noGrp="1"/>
          </p:cNvSpPr>
          <p:nvPr>
            <p:ph type="ftr" idx="11"/>
          </p:nvPr>
        </p:nvSpPr>
        <p:spPr>
          <a:xfrm>
            <a:off x="1130270" y="329307"/>
            <a:ext cx="5938836" cy="3092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36"/>
          <p:cNvSpPr txBox="1">
            <a:spLocks noGrp="1"/>
          </p:cNvSpPr>
          <p:nvPr>
            <p:ph type="sldNum" idx="12"/>
          </p:nvPr>
        </p:nvSpPr>
        <p:spPr>
          <a:xfrm>
            <a:off x="9918076" y="137408"/>
            <a:ext cx="811019" cy="503578"/>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Right Picture and Caption">
  <p:cSld name="Right Picture and Caption">
    <p:spTree>
      <p:nvGrpSpPr>
        <p:cNvPr id="1" name="Shape 23"/>
        <p:cNvGrpSpPr/>
        <p:nvPr/>
      </p:nvGrpSpPr>
      <p:grpSpPr>
        <a:xfrm>
          <a:off x="0" y="0"/>
          <a:ext cx="0" cy="0"/>
          <a:chOff x="0" y="0"/>
          <a:chExt cx="0" cy="0"/>
        </a:xfrm>
      </p:grpSpPr>
      <p:sp>
        <p:nvSpPr>
          <p:cNvPr id="24" name="Google Shape;24;p4"/>
          <p:cNvSpPr>
            <a:spLocks noGrp="1"/>
          </p:cNvSpPr>
          <p:nvPr>
            <p:ph type="pic" idx="2"/>
          </p:nvPr>
        </p:nvSpPr>
        <p:spPr>
          <a:xfrm>
            <a:off x="6096000" y="457199"/>
            <a:ext cx="5637276" cy="5959476"/>
          </a:xfrm>
          <a:prstGeom prst="rect">
            <a:avLst/>
          </a:prstGeom>
          <a:noFill/>
          <a:ln>
            <a:noFill/>
          </a:ln>
        </p:spPr>
      </p:sp>
      <p:sp>
        <p:nvSpPr>
          <p:cNvPr id="25" name="Google Shape;25;p4"/>
          <p:cNvSpPr txBox="1">
            <a:spLocks noGrp="1"/>
          </p:cNvSpPr>
          <p:nvPr>
            <p:ph type="title"/>
          </p:nvPr>
        </p:nvSpPr>
        <p:spPr>
          <a:xfrm>
            <a:off x="830127" y="1436915"/>
            <a:ext cx="4584212" cy="1001338"/>
          </a:xfrm>
          <a:prstGeom prst="rect">
            <a:avLst/>
          </a:prstGeom>
          <a:noFill/>
          <a:ln>
            <a:noFill/>
          </a:ln>
        </p:spPr>
        <p:txBody>
          <a:bodyPr spcFirstLastPara="1" wrap="square" lIns="36000" tIns="0" rIns="0" bIns="0" anchor="b" anchorCtr="0">
            <a:normAutofit/>
          </a:bodyPr>
          <a:lstStyle>
            <a:lvl1pPr lvl="0" algn="l">
              <a:lnSpc>
                <a:spcPct val="90000"/>
              </a:lnSpc>
              <a:spcBef>
                <a:spcPts val="0"/>
              </a:spcBef>
              <a:spcAft>
                <a:spcPts val="0"/>
              </a:spcAft>
              <a:buClr>
                <a:schemeClr val="dk1"/>
              </a:buClr>
              <a:buSzPts val="3600"/>
              <a:buFont typeface="Calibri"/>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
          <p:cNvSpPr txBox="1">
            <a:spLocks noGrp="1"/>
          </p:cNvSpPr>
          <p:nvPr>
            <p:ph type="body" idx="1"/>
          </p:nvPr>
        </p:nvSpPr>
        <p:spPr>
          <a:xfrm>
            <a:off x="830127" y="2545450"/>
            <a:ext cx="4584212" cy="540000"/>
          </a:xfrm>
          <a:prstGeom prst="rect">
            <a:avLst/>
          </a:prstGeom>
          <a:noFill/>
          <a:ln>
            <a:noFill/>
          </a:ln>
        </p:spPr>
        <p:txBody>
          <a:bodyPr spcFirstLastPara="1" wrap="square" lIns="36000" tIns="0" rIns="0" bIns="0" anchor="t" anchorCtr="0">
            <a:normAutofit/>
          </a:bodyPr>
          <a:lstStyle>
            <a:lvl1pPr marL="457200" lvl="0" indent="-228600" algn="l">
              <a:lnSpc>
                <a:spcPct val="90000"/>
              </a:lnSpc>
              <a:spcBef>
                <a:spcPts val="1000"/>
              </a:spcBef>
              <a:spcAft>
                <a:spcPts val="0"/>
              </a:spcAft>
              <a:buClr>
                <a:schemeClr val="dk2"/>
              </a:buClr>
              <a:buSzPts val="1800"/>
              <a:buNone/>
              <a:defRPr sz="1800">
                <a:solidFill>
                  <a:schemeClr val="dk2"/>
                </a:solidFill>
              </a:defRPr>
            </a:lvl1pPr>
            <a:lvl2pPr marL="914400" lvl="1" indent="-228600" algn="l">
              <a:lnSpc>
                <a:spcPct val="90000"/>
              </a:lnSpc>
              <a:spcBef>
                <a:spcPts val="500"/>
              </a:spcBef>
              <a:spcAft>
                <a:spcPts val="0"/>
              </a:spcAft>
              <a:buClr>
                <a:srgbClr val="9098A7"/>
              </a:buClr>
              <a:buSzPts val="2000"/>
              <a:buNone/>
              <a:defRPr sz="2000">
                <a:solidFill>
                  <a:srgbClr val="9098A7"/>
                </a:solidFill>
              </a:defRPr>
            </a:lvl2pPr>
            <a:lvl3pPr marL="1371600" lvl="2" indent="-228600" algn="l">
              <a:lnSpc>
                <a:spcPct val="90000"/>
              </a:lnSpc>
              <a:spcBef>
                <a:spcPts val="500"/>
              </a:spcBef>
              <a:spcAft>
                <a:spcPts val="0"/>
              </a:spcAft>
              <a:buClr>
                <a:srgbClr val="9098A7"/>
              </a:buClr>
              <a:buSzPts val="1800"/>
              <a:buNone/>
              <a:defRPr sz="1800">
                <a:solidFill>
                  <a:srgbClr val="9098A7"/>
                </a:solidFill>
              </a:defRPr>
            </a:lvl3pPr>
            <a:lvl4pPr marL="1828800" lvl="3" indent="-228600" algn="l">
              <a:lnSpc>
                <a:spcPct val="90000"/>
              </a:lnSpc>
              <a:spcBef>
                <a:spcPts val="500"/>
              </a:spcBef>
              <a:spcAft>
                <a:spcPts val="0"/>
              </a:spcAft>
              <a:buClr>
                <a:srgbClr val="9098A7"/>
              </a:buClr>
              <a:buSzPts val="1600"/>
              <a:buNone/>
              <a:defRPr sz="1600">
                <a:solidFill>
                  <a:srgbClr val="9098A7"/>
                </a:solidFill>
              </a:defRPr>
            </a:lvl4pPr>
            <a:lvl5pPr marL="2286000" lvl="4" indent="-228600" algn="l">
              <a:lnSpc>
                <a:spcPct val="90000"/>
              </a:lnSpc>
              <a:spcBef>
                <a:spcPts val="500"/>
              </a:spcBef>
              <a:spcAft>
                <a:spcPts val="0"/>
              </a:spcAft>
              <a:buClr>
                <a:srgbClr val="9098A7"/>
              </a:buClr>
              <a:buSzPts val="1600"/>
              <a:buNone/>
              <a:defRPr sz="1600">
                <a:solidFill>
                  <a:srgbClr val="9098A7"/>
                </a:solidFill>
              </a:defRPr>
            </a:lvl5pPr>
            <a:lvl6pPr marL="2743200" lvl="5" indent="-228600" algn="l">
              <a:lnSpc>
                <a:spcPct val="90000"/>
              </a:lnSpc>
              <a:spcBef>
                <a:spcPts val="500"/>
              </a:spcBef>
              <a:spcAft>
                <a:spcPts val="0"/>
              </a:spcAft>
              <a:buClr>
                <a:srgbClr val="9098A7"/>
              </a:buClr>
              <a:buSzPts val="1600"/>
              <a:buNone/>
              <a:defRPr sz="1600">
                <a:solidFill>
                  <a:srgbClr val="9098A7"/>
                </a:solidFill>
              </a:defRPr>
            </a:lvl6pPr>
            <a:lvl7pPr marL="3200400" lvl="6" indent="-228600" algn="l">
              <a:lnSpc>
                <a:spcPct val="90000"/>
              </a:lnSpc>
              <a:spcBef>
                <a:spcPts val="500"/>
              </a:spcBef>
              <a:spcAft>
                <a:spcPts val="0"/>
              </a:spcAft>
              <a:buClr>
                <a:srgbClr val="9098A7"/>
              </a:buClr>
              <a:buSzPts val="1600"/>
              <a:buNone/>
              <a:defRPr sz="1600">
                <a:solidFill>
                  <a:srgbClr val="9098A7"/>
                </a:solidFill>
              </a:defRPr>
            </a:lvl7pPr>
            <a:lvl8pPr marL="3657600" lvl="7" indent="-228600" algn="l">
              <a:lnSpc>
                <a:spcPct val="90000"/>
              </a:lnSpc>
              <a:spcBef>
                <a:spcPts val="500"/>
              </a:spcBef>
              <a:spcAft>
                <a:spcPts val="0"/>
              </a:spcAft>
              <a:buClr>
                <a:srgbClr val="9098A7"/>
              </a:buClr>
              <a:buSzPts val="1600"/>
              <a:buNone/>
              <a:defRPr sz="1600">
                <a:solidFill>
                  <a:srgbClr val="9098A7"/>
                </a:solidFill>
              </a:defRPr>
            </a:lvl8pPr>
            <a:lvl9pPr marL="4114800" lvl="8" indent="-228600" algn="l">
              <a:lnSpc>
                <a:spcPct val="90000"/>
              </a:lnSpc>
              <a:spcBef>
                <a:spcPts val="500"/>
              </a:spcBef>
              <a:spcAft>
                <a:spcPts val="0"/>
              </a:spcAft>
              <a:buClr>
                <a:srgbClr val="9098A7"/>
              </a:buClr>
              <a:buSzPts val="1600"/>
              <a:buNone/>
              <a:defRPr sz="1600">
                <a:solidFill>
                  <a:srgbClr val="9098A7"/>
                </a:solidFill>
              </a:defRPr>
            </a:lvl9pPr>
          </a:lstStyle>
          <a:p>
            <a:endParaRPr/>
          </a:p>
        </p:txBody>
      </p:sp>
      <p:sp>
        <p:nvSpPr>
          <p:cNvPr id="27" name="Google Shape;27;p4"/>
          <p:cNvSpPr txBox="1">
            <a:spLocks noGrp="1"/>
          </p:cNvSpPr>
          <p:nvPr>
            <p:ph type="dt" idx="10"/>
          </p:nvPr>
        </p:nvSpPr>
        <p:spPr>
          <a:xfrm>
            <a:off x="10265399" y="5810400"/>
            <a:ext cx="1080000" cy="234000"/>
          </a:xfrm>
          <a:prstGeom prst="rect">
            <a:avLst/>
          </a:prstGeom>
          <a:noFill/>
          <a:ln>
            <a:noFill/>
          </a:ln>
        </p:spPr>
        <p:txBody>
          <a:bodyPr spcFirstLastPara="1" wrap="square" lIns="91425" tIns="0" rIns="0" bIns="0" anchor="b" anchorCtr="0">
            <a:noAutofit/>
          </a:bodyPr>
          <a:lstStyle>
            <a:lvl1pPr lvl="0" algn="r">
              <a:lnSpc>
                <a:spcPct val="100000"/>
              </a:lnSpc>
              <a:spcBef>
                <a:spcPts val="0"/>
              </a:spcBef>
              <a:spcAft>
                <a:spcPts val="0"/>
              </a:spcAft>
              <a:buClr>
                <a:srgbClr val="4C4C4C"/>
              </a:buClr>
              <a:buSzPts val="1400"/>
              <a:buFont typeface="Century Gothic"/>
              <a:buNone/>
              <a:defRPr>
                <a:solidFill>
                  <a:srgbClr val="4C4C4C"/>
                </a:solidFill>
              </a:defRPr>
            </a:lvl1pPr>
            <a:lvl2pPr lvl="1" algn="l">
              <a:lnSpc>
                <a:spcPct val="100000"/>
              </a:lnSpc>
              <a:spcBef>
                <a:spcPts val="0"/>
              </a:spcBef>
              <a:spcAft>
                <a:spcPts val="0"/>
              </a:spcAft>
              <a:buClr>
                <a:schemeClr val="dk1"/>
              </a:buClr>
              <a:buSzPts val="1400"/>
              <a:buFont typeface="Century Gothic"/>
              <a:buNone/>
              <a:defRPr/>
            </a:lvl2pPr>
            <a:lvl3pPr lvl="2" algn="l">
              <a:lnSpc>
                <a:spcPct val="100000"/>
              </a:lnSpc>
              <a:spcBef>
                <a:spcPts val="0"/>
              </a:spcBef>
              <a:spcAft>
                <a:spcPts val="0"/>
              </a:spcAft>
              <a:buClr>
                <a:schemeClr val="dk1"/>
              </a:buClr>
              <a:buSzPts val="1400"/>
              <a:buFont typeface="Century Gothic"/>
              <a:buNone/>
              <a:defRPr/>
            </a:lvl3pPr>
            <a:lvl4pPr lvl="3" algn="l">
              <a:lnSpc>
                <a:spcPct val="100000"/>
              </a:lnSpc>
              <a:spcBef>
                <a:spcPts val="0"/>
              </a:spcBef>
              <a:spcAft>
                <a:spcPts val="0"/>
              </a:spcAft>
              <a:buClr>
                <a:schemeClr val="dk1"/>
              </a:buClr>
              <a:buSzPts val="1400"/>
              <a:buFont typeface="Century Gothic"/>
              <a:buNone/>
              <a:defRPr/>
            </a:lvl4pPr>
            <a:lvl5pPr lvl="4" algn="l">
              <a:lnSpc>
                <a:spcPct val="100000"/>
              </a:lnSpc>
              <a:spcBef>
                <a:spcPts val="0"/>
              </a:spcBef>
              <a:spcAft>
                <a:spcPts val="0"/>
              </a:spcAft>
              <a:buClr>
                <a:schemeClr val="dk1"/>
              </a:buClr>
              <a:buSzPts val="1400"/>
              <a:buFont typeface="Century Gothic"/>
              <a:buNone/>
              <a:defRPr/>
            </a:lvl5pPr>
            <a:lvl6pPr lvl="5" algn="l">
              <a:lnSpc>
                <a:spcPct val="100000"/>
              </a:lnSpc>
              <a:spcBef>
                <a:spcPts val="0"/>
              </a:spcBef>
              <a:spcAft>
                <a:spcPts val="0"/>
              </a:spcAft>
              <a:buClr>
                <a:schemeClr val="dk1"/>
              </a:buClr>
              <a:buSzPts val="1400"/>
              <a:buFont typeface="Century Gothic"/>
              <a:buNone/>
              <a:defRPr/>
            </a:lvl6pPr>
            <a:lvl7pPr lvl="6" algn="l">
              <a:lnSpc>
                <a:spcPct val="100000"/>
              </a:lnSpc>
              <a:spcBef>
                <a:spcPts val="0"/>
              </a:spcBef>
              <a:spcAft>
                <a:spcPts val="0"/>
              </a:spcAft>
              <a:buClr>
                <a:schemeClr val="dk1"/>
              </a:buClr>
              <a:buSzPts val="1400"/>
              <a:buFont typeface="Century Gothic"/>
              <a:buNone/>
              <a:defRPr/>
            </a:lvl7pPr>
            <a:lvl8pPr lvl="7" algn="l">
              <a:lnSpc>
                <a:spcPct val="100000"/>
              </a:lnSpc>
              <a:spcBef>
                <a:spcPts val="0"/>
              </a:spcBef>
              <a:spcAft>
                <a:spcPts val="0"/>
              </a:spcAft>
              <a:buClr>
                <a:schemeClr val="dk1"/>
              </a:buClr>
              <a:buSzPts val="1400"/>
              <a:buFont typeface="Century Gothic"/>
              <a:buNone/>
              <a:defRPr/>
            </a:lvl8pPr>
            <a:lvl9pPr lvl="8" algn="l">
              <a:lnSpc>
                <a:spcPct val="100000"/>
              </a:lnSpc>
              <a:spcBef>
                <a:spcPts val="0"/>
              </a:spcBef>
              <a:spcAft>
                <a:spcPts val="0"/>
              </a:spcAft>
              <a:buClr>
                <a:schemeClr val="dk1"/>
              </a:buClr>
              <a:buSzPts val="1400"/>
              <a:buFont typeface="Century Gothic"/>
              <a:buNone/>
              <a:defRPr/>
            </a:lvl9pPr>
          </a:lstStyle>
          <a:p>
            <a:endParaRPr/>
          </a:p>
        </p:txBody>
      </p:sp>
      <p:sp>
        <p:nvSpPr>
          <p:cNvPr id="28" name="Google Shape;28;p4"/>
          <p:cNvSpPr txBox="1">
            <a:spLocks noGrp="1"/>
          </p:cNvSpPr>
          <p:nvPr>
            <p:ph type="ftr" idx="11"/>
          </p:nvPr>
        </p:nvSpPr>
        <p:spPr>
          <a:xfrm>
            <a:off x="7230599" y="6057923"/>
            <a:ext cx="4114800" cy="234000"/>
          </a:xfrm>
          <a:prstGeom prst="rect">
            <a:avLst/>
          </a:prstGeom>
          <a:noFill/>
          <a:ln>
            <a:noFill/>
          </a:ln>
        </p:spPr>
        <p:txBody>
          <a:bodyPr spcFirstLastPara="1" wrap="square" lIns="91425" tIns="0" rIns="0" bIns="0" anchor="t" anchorCtr="0">
            <a:noAutofit/>
          </a:bodyPr>
          <a:lstStyle>
            <a:lvl1pPr lvl="0" algn="r">
              <a:lnSpc>
                <a:spcPct val="100000"/>
              </a:lnSpc>
              <a:spcBef>
                <a:spcPts val="0"/>
              </a:spcBef>
              <a:spcAft>
                <a:spcPts val="0"/>
              </a:spcAft>
              <a:buClr>
                <a:srgbClr val="4C4C4C"/>
              </a:buClr>
              <a:buSzPts val="1400"/>
              <a:buFont typeface="Century Gothic"/>
              <a:buNone/>
              <a:defRPr>
                <a:solidFill>
                  <a:srgbClr val="4C4C4C"/>
                </a:solidFill>
              </a:defRPr>
            </a:lvl1pPr>
            <a:lvl2pPr lvl="1" algn="l">
              <a:lnSpc>
                <a:spcPct val="100000"/>
              </a:lnSpc>
              <a:spcBef>
                <a:spcPts val="0"/>
              </a:spcBef>
              <a:spcAft>
                <a:spcPts val="0"/>
              </a:spcAft>
              <a:buClr>
                <a:schemeClr val="dk1"/>
              </a:buClr>
              <a:buSzPts val="1400"/>
              <a:buFont typeface="Century Gothic"/>
              <a:buNone/>
              <a:defRPr/>
            </a:lvl2pPr>
            <a:lvl3pPr lvl="2" algn="l">
              <a:lnSpc>
                <a:spcPct val="100000"/>
              </a:lnSpc>
              <a:spcBef>
                <a:spcPts val="0"/>
              </a:spcBef>
              <a:spcAft>
                <a:spcPts val="0"/>
              </a:spcAft>
              <a:buClr>
                <a:schemeClr val="dk1"/>
              </a:buClr>
              <a:buSzPts val="1400"/>
              <a:buFont typeface="Century Gothic"/>
              <a:buNone/>
              <a:defRPr/>
            </a:lvl3pPr>
            <a:lvl4pPr lvl="3" algn="l">
              <a:lnSpc>
                <a:spcPct val="100000"/>
              </a:lnSpc>
              <a:spcBef>
                <a:spcPts val="0"/>
              </a:spcBef>
              <a:spcAft>
                <a:spcPts val="0"/>
              </a:spcAft>
              <a:buClr>
                <a:schemeClr val="dk1"/>
              </a:buClr>
              <a:buSzPts val="1400"/>
              <a:buFont typeface="Century Gothic"/>
              <a:buNone/>
              <a:defRPr/>
            </a:lvl4pPr>
            <a:lvl5pPr lvl="4" algn="l">
              <a:lnSpc>
                <a:spcPct val="100000"/>
              </a:lnSpc>
              <a:spcBef>
                <a:spcPts val="0"/>
              </a:spcBef>
              <a:spcAft>
                <a:spcPts val="0"/>
              </a:spcAft>
              <a:buClr>
                <a:schemeClr val="dk1"/>
              </a:buClr>
              <a:buSzPts val="1400"/>
              <a:buFont typeface="Century Gothic"/>
              <a:buNone/>
              <a:defRPr/>
            </a:lvl5pPr>
            <a:lvl6pPr lvl="5" algn="l">
              <a:lnSpc>
                <a:spcPct val="100000"/>
              </a:lnSpc>
              <a:spcBef>
                <a:spcPts val="0"/>
              </a:spcBef>
              <a:spcAft>
                <a:spcPts val="0"/>
              </a:spcAft>
              <a:buClr>
                <a:schemeClr val="dk1"/>
              </a:buClr>
              <a:buSzPts val="1400"/>
              <a:buFont typeface="Century Gothic"/>
              <a:buNone/>
              <a:defRPr/>
            </a:lvl6pPr>
            <a:lvl7pPr lvl="6" algn="l">
              <a:lnSpc>
                <a:spcPct val="100000"/>
              </a:lnSpc>
              <a:spcBef>
                <a:spcPts val="0"/>
              </a:spcBef>
              <a:spcAft>
                <a:spcPts val="0"/>
              </a:spcAft>
              <a:buClr>
                <a:schemeClr val="dk1"/>
              </a:buClr>
              <a:buSzPts val="1400"/>
              <a:buFont typeface="Century Gothic"/>
              <a:buNone/>
              <a:defRPr/>
            </a:lvl7pPr>
            <a:lvl8pPr lvl="7" algn="l">
              <a:lnSpc>
                <a:spcPct val="100000"/>
              </a:lnSpc>
              <a:spcBef>
                <a:spcPts val="0"/>
              </a:spcBef>
              <a:spcAft>
                <a:spcPts val="0"/>
              </a:spcAft>
              <a:buClr>
                <a:schemeClr val="dk1"/>
              </a:buClr>
              <a:buSzPts val="1400"/>
              <a:buFont typeface="Century Gothic"/>
              <a:buNone/>
              <a:defRPr/>
            </a:lvl8pPr>
            <a:lvl9pPr lvl="8" algn="l">
              <a:lnSpc>
                <a:spcPct val="100000"/>
              </a:lnSpc>
              <a:spcBef>
                <a:spcPts val="0"/>
              </a:spcBef>
              <a:spcAft>
                <a:spcPts val="0"/>
              </a:spcAft>
              <a:buClr>
                <a:schemeClr val="dk1"/>
              </a:buClr>
              <a:buSzPts val="1400"/>
              <a:buFont typeface="Century Gothic"/>
              <a:buNone/>
              <a:defRPr/>
            </a:lvl9pPr>
          </a:lstStyle>
          <a:p>
            <a:endParaRPr/>
          </a:p>
        </p:txBody>
      </p:sp>
      <p:sp>
        <p:nvSpPr>
          <p:cNvPr id="29" name="Google Shape;29;p4"/>
          <p:cNvSpPr txBox="1">
            <a:spLocks noGrp="1"/>
          </p:cNvSpPr>
          <p:nvPr>
            <p:ph type="sldNum" idx="12"/>
          </p:nvPr>
        </p:nvSpPr>
        <p:spPr>
          <a:xfrm>
            <a:off x="641478" y="6057923"/>
            <a:ext cx="394063" cy="234000"/>
          </a:xfrm>
          <a:prstGeom prst="rect">
            <a:avLst/>
          </a:prstGeom>
          <a:noFill/>
          <a:ln>
            <a:noFill/>
          </a:ln>
        </p:spPr>
        <p:txBody>
          <a:bodyPr spcFirstLastPara="1" wrap="square" lIns="90000" tIns="0" rIns="0" bIns="0" anchor="t"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30" name="Google Shape;30;p4"/>
          <p:cNvSpPr txBox="1">
            <a:spLocks noGrp="1"/>
          </p:cNvSpPr>
          <p:nvPr>
            <p:ph type="body" idx="3"/>
          </p:nvPr>
        </p:nvSpPr>
        <p:spPr>
          <a:xfrm>
            <a:off x="830128" y="3300065"/>
            <a:ext cx="4584212" cy="1745768"/>
          </a:xfrm>
          <a:prstGeom prst="rect">
            <a:avLst/>
          </a:prstGeom>
          <a:noFill/>
          <a:ln>
            <a:noFill/>
          </a:ln>
        </p:spPr>
        <p:txBody>
          <a:bodyPr spcFirstLastPara="1" wrap="square" lIns="36000" tIns="0" rIns="0" bIns="0" anchor="t" anchorCtr="0">
            <a:normAutofit/>
          </a:bodyPr>
          <a:lstStyle>
            <a:lvl1pPr marL="457200" lvl="0" indent="-339725" algn="l">
              <a:lnSpc>
                <a:spcPct val="90000"/>
              </a:lnSpc>
              <a:spcBef>
                <a:spcPts val="600"/>
              </a:spcBef>
              <a:spcAft>
                <a:spcPts val="0"/>
              </a:spcAft>
              <a:buClr>
                <a:srgbClr val="D7B7C3"/>
              </a:buClr>
              <a:buSzPts val="1750"/>
              <a:buFont typeface="Noto Sans Symbols"/>
              <a:buChar char="▪"/>
              <a:defRPr sz="1400">
                <a:solidFill>
                  <a:schemeClr val="dk1"/>
                </a:solidFill>
              </a:defRPr>
            </a:lvl1pPr>
            <a:lvl2pPr marL="914400" lvl="1" indent="-228600" algn="l">
              <a:lnSpc>
                <a:spcPct val="90000"/>
              </a:lnSpc>
              <a:spcBef>
                <a:spcPts val="500"/>
              </a:spcBef>
              <a:spcAft>
                <a:spcPts val="0"/>
              </a:spcAft>
              <a:buClr>
                <a:srgbClr val="9098A7"/>
              </a:buClr>
              <a:buSzPts val="2000"/>
              <a:buNone/>
              <a:defRPr sz="2000">
                <a:solidFill>
                  <a:srgbClr val="9098A7"/>
                </a:solidFill>
              </a:defRPr>
            </a:lvl2pPr>
            <a:lvl3pPr marL="1371600" lvl="2" indent="-228600" algn="l">
              <a:lnSpc>
                <a:spcPct val="90000"/>
              </a:lnSpc>
              <a:spcBef>
                <a:spcPts val="500"/>
              </a:spcBef>
              <a:spcAft>
                <a:spcPts val="0"/>
              </a:spcAft>
              <a:buClr>
                <a:srgbClr val="9098A7"/>
              </a:buClr>
              <a:buSzPts val="1800"/>
              <a:buNone/>
              <a:defRPr sz="1800">
                <a:solidFill>
                  <a:srgbClr val="9098A7"/>
                </a:solidFill>
              </a:defRPr>
            </a:lvl3pPr>
            <a:lvl4pPr marL="1828800" lvl="3" indent="-228600" algn="l">
              <a:lnSpc>
                <a:spcPct val="90000"/>
              </a:lnSpc>
              <a:spcBef>
                <a:spcPts val="500"/>
              </a:spcBef>
              <a:spcAft>
                <a:spcPts val="0"/>
              </a:spcAft>
              <a:buClr>
                <a:srgbClr val="9098A7"/>
              </a:buClr>
              <a:buSzPts val="1600"/>
              <a:buNone/>
              <a:defRPr sz="1600">
                <a:solidFill>
                  <a:srgbClr val="9098A7"/>
                </a:solidFill>
              </a:defRPr>
            </a:lvl4pPr>
            <a:lvl5pPr marL="2286000" lvl="4" indent="-228600" algn="l">
              <a:lnSpc>
                <a:spcPct val="90000"/>
              </a:lnSpc>
              <a:spcBef>
                <a:spcPts val="500"/>
              </a:spcBef>
              <a:spcAft>
                <a:spcPts val="0"/>
              </a:spcAft>
              <a:buClr>
                <a:srgbClr val="9098A7"/>
              </a:buClr>
              <a:buSzPts val="1600"/>
              <a:buNone/>
              <a:defRPr sz="1600">
                <a:solidFill>
                  <a:srgbClr val="9098A7"/>
                </a:solidFill>
              </a:defRPr>
            </a:lvl5pPr>
            <a:lvl6pPr marL="2743200" lvl="5" indent="-228600" algn="l">
              <a:lnSpc>
                <a:spcPct val="90000"/>
              </a:lnSpc>
              <a:spcBef>
                <a:spcPts val="500"/>
              </a:spcBef>
              <a:spcAft>
                <a:spcPts val="0"/>
              </a:spcAft>
              <a:buClr>
                <a:srgbClr val="9098A7"/>
              </a:buClr>
              <a:buSzPts val="1600"/>
              <a:buNone/>
              <a:defRPr sz="1600">
                <a:solidFill>
                  <a:srgbClr val="9098A7"/>
                </a:solidFill>
              </a:defRPr>
            </a:lvl6pPr>
            <a:lvl7pPr marL="3200400" lvl="6" indent="-228600" algn="l">
              <a:lnSpc>
                <a:spcPct val="90000"/>
              </a:lnSpc>
              <a:spcBef>
                <a:spcPts val="500"/>
              </a:spcBef>
              <a:spcAft>
                <a:spcPts val="0"/>
              </a:spcAft>
              <a:buClr>
                <a:srgbClr val="9098A7"/>
              </a:buClr>
              <a:buSzPts val="1600"/>
              <a:buNone/>
              <a:defRPr sz="1600">
                <a:solidFill>
                  <a:srgbClr val="9098A7"/>
                </a:solidFill>
              </a:defRPr>
            </a:lvl7pPr>
            <a:lvl8pPr marL="3657600" lvl="7" indent="-228600" algn="l">
              <a:lnSpc>
                <a:spcPct val="90000"/>
              </a:lnSpc>
              <a:spcBef>
                <a:spcPts val="500"/>
              </a:spcBef>
              <a:spcAft>
                <a:spcPts val="0"/>
              </a:spcAft>
              <a:buClr>
                <a:srgbClr val="9098A7"/>
              </a:buClr>
              <a:buSzPts val="1600"/>
              <a:buNone/>
              <a:defRPr sz="1600">
                <a:solidFill>
                  <a:srgbClr val="9098A7"/>
                </a:solidFill>
              </a:defRPr>
            </a:lvl8pPr>
            <a:lvl9pPr marL="4114800" lvl="8" indent="-228600" algn="l">
              <a:lnSpc>
                <a:spcPct val="90000"/>
              </a:lnSpc>
              <a:spcBef>
                <a:spcPts val="500"/>
              </a:spcBef>
              <a:spcAft>
                <a:spcPts val="0"/>
              </a:spcAft>
              <a:buClr>
                <a:srgbClr val="9098A7"/>
              </a:buClr>
              <a:buSzPts val="1600"/>
              <a:buNone/>
              <a:defRPr sz="1600">
                <a:solidFill>
                  <a:srgbClr val="9098A7"/>
                </a:solidFill>
              </a:defRPr>
            </a:lvl9pPr>
          </a:lstStyle>
          <a:p>
            <a:endParaRPr/>
          </a:p>
        </p:txBody>
      </p:sp>
      <p:sp>
        <p:nvSpPr>
          <p:cNvPr id="31" name="Google Shape;31;p4"/>
          <p:cNvSpPr>
            <a:spLocks noGrp="1"/>
          </p:cNvSpPr>
          <p:nvPr>
            <p:ph type="pic" idx="4"/>
          </p:nvPr>
        </p:nvSpPr>
        <p:spPr>
          <a:xfrm>
            <a:off x="884897" y="805589"/>
            <a:ext cx="786384" cy="521208"/>
          </a:xfrm>
          <a:prstGeom prst="rect">
            <a:avLst/>
          </a:prstGeom>
          <a:noFill/>
          <a:ln w="9525" cap="flat" cmpd="sng">
            <a:solidFill>
              <a:schemeClr val="accent5">
                <a:alpha val="48235"/>
              </a:schemeClr>
            </a:solidFill>
            <a:prstDash val="solid"/>
            <a:round/>
            <a:headEnd type="none" w="sm" len="sm"/>
            <a:tailEnd type="none" w="sm" len="sm"/>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şlıklı İçerik" type="objTx">
  <p:cSld name="OBJECT_WITH_CAPTION_TEXT">
    <p:spTree>
      <p:nvGrpSpPr>
        <p:cNvPr id="1" name="Shape 197"/>
        <p:cNvGrpSpPr/>
        <p:nvPr/>
      </p:nvGrpSpPr>
      <p:grpSpPr>
        <a:xfrm>
          <a:off x="0" y="0"/>
          <a:ext cx="0" cy="0"/>
          <a:chOff x="0" y="0"/>
          <a:chExt cx="0" cy="0"/>
        </a:xfrm>
      </p:grpSpPr>
      <p:sp>
        <p:nvSpPr>
          <p:cNvPr id="198" name="Google Shape;198;p37"/>
          <p:cNvSpPr txBox="1">
            <a:spLocks noGrp="1"/>
          </p:cNvSpPr>
          <p:nvPr>
            <p:ph type="title"/>
          </p:nvPr>
        </p:nvSpPr>
        <p:spPr>
          <a:xfrm>
            <a:off x="1124291" y="952578"/>
            <a:ext cx="3275013" cy="23221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entury Gothic"/>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p37"/>
          <p:cNvSpPr txBox="1">
            <a:spLocks noGrp="1"/>
          </p:cNvSpPr>
          <p:nvPr>
            <p:ph type="body" idx="1"/>
          </p:nvPr>
        </p:nvSpPr>
        <p:spPr>
          <a:xfrm>
            <a:off x="4723334" y="952578"/>
            <a:ext cx="6012470" cy="4505221"/>
          </a:xfrm>
          <a:prstGeom prst="rect">
            <a:avLst/>
          </a:prstGeom>
          <a:noFill/>
          <a:ln>
            <a:noFill/>
          </a:ln>
        </p:spPr>
        <p:txBody>
          <a:bodyPr spcFirstLastPara="1" wrap="square" lIns="91425" tIns="45700" rIns="91425" bIns="45700" anchor="ctr"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200" name="Google Shape;200;p37"/>
          <p:cNvSpPr txBox="1">
            <a:spLocks noGrp="1"/>
          </p:cNvSpPr>
          <p:nvPr>
            <p:ph type="body" idx="2"/>
          </p:nvPr>
        </p:nvSpPr>
        <p:spPr>
          <a:xfrm>
            <a:off x="1124291" y="3274754"/>
            <a:ext cx="3275013" cy="217891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201" name="Google Shape;201;p37"/>
          <p:cNvSpPr txBox="1">
            <a:spLocks noGrp="1"/>
          </p:cNvSpPr>
          <p:nvPr>
            <p:ph type="dt" idx="10"/>
          </p:nvPr>
        </p:nvSpPr>
        <p:spPr>
          <a:xfrm>
            <a:off x="7232830" y="330370"/>
            <a:ext cx="2515396" cy="309201"/>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2" name="Google Shape;202;p37"/>
          <p:cNvSpPr txBox="1">
            <a:spLocks noGrp="1"/>
          </p:cNvSpPr>
          <p:nvPr>
            <p:ph type="ftr" idx="11"/>
          </p:nvPr>
        </p:nvSpPr>
        <p:spPr>
          <a:xfrm>
            <a:off x="1130270" y="329307"/>
            <a:ext cx="5938836" cy="3092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p37"/>
          <p:cNvSpPr txBox="1">
            <a:spLocks noGrp="1"/>
          </p:cNvSpPr>
          <p:nvPr>
            <p:ph type="sldNum" idx="12"/>
          </p:nvPr>
        </p:nvSpPr>
        <p:spPr>
          <a:xfrm>
            <a:off x="9918076" y="137408"/>
            <a:ext cx="811019" cy="503578"/>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pic>
        <p:nvPicPr>
          <p:cNvPr id="204" name="Google Shape;204;p37" descr="RedHashing.emf"/>
          <p:cNvPicPr preferRelativeResize="0"/>
          <p:nvPr/>
        </p:nvPicPr>
        <p:blipFill rotWithShape="1">
          <a:blip r:embed="rId2">
            <a:alphaModFix/>
          </a:blip>
          <a:srcRect l="-115" r="15827" b="36435"/>
          <a:stretch/>
        </p:blipFill>
        <p:spPr>
          <a:xfrm>
            <a:off x="1125460" y="643464"/>
            <a:ext cx="9610344" cy="155448"/>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şlıklı Resim" type="picTx">
  <p:cSld name="PICTURE_WITH_CAPTION_TEXT">
    <p:spTree>
      <p:nvGrpSpPr>
        <p:cNvPr id="1" name="Shape 205"/>
        <p:cNvGrpSpPr/>
        <p:nvPr/>
      </p:nvGrpSpPr>
      <p:grpSpPr>
        <a:xfrm>
          <a:off x="0" y="0"/>
          <a:ext cx="0" cy="0"/>
          <a:chOff x="0" y="0"/>
          <a:chExt cx="0" cy="0"/>
        </a:xfrm>
      </p:grpSpPr>
      <p:grpSp>
        <p:nvGrpSpPr>
          <p:cNvPr id="206" name="Google Shape;206;p38"/>
          <p:cNvGrpSpPr/>
          <p:nvPr/>
        </p:nvGrpSpPr>
        <p:grpSpPr>
          <a:xfrm>
            <a:off x="7477387" y="482170"/>
            <a:ext cx="4074533" cy="5149101"/>
            <a:chOff x="7477387" y="482170"/>
            <a:chExt cx="4074533" cy="5149101"/>
          </a:xfrm>
        </p:grpSpPr>
        <p:sp>
          <p:nvSpPr>
            <p:cNvPr id="207" name="Google Shape;207;p38"/>
            <p:cNvSpPr/>
            <p:nvPr/>
          </p:nvSpPr>
          <p:spPr>
            <a:xfrm>
              <a:off x="7477387" y="482170"/>
              <a:ext cx="4074533" cy="5149101"/>
            </a:xfrm>
            <a:prstGeom prst="rect">
              <a:avLst/>
            </a:prstGeom>
            <a:gradFill>
              <a:gsLst>
                <a:gs pos="0">
                  <a:srgbClr val="262626"/>
                </a:gs>
                <a:gs pos="100000">
                  <a:srgbClr val="0C0C0C"/>
                </a:gs>
              </a:gsLst>
              <a:lin ang="5400000" scaled="0"/>
            </a:gradFill>
            <a:ln>
              <a:noFill/>
            </a:ln>
            <a:effectLst>
              <a:outerShdw blurRad="127000" dist="228600" dir="4740000" sx="98000" sy="98000" algn="tl" rotWithShape="0">
                <a:srgbClr val="000000">
                  <a:alpha val="3333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38"/>
            <p:cNvSpPr/>
            <p:nvPr/>
          </p:nvSpPr>
          <p:spPr>
            <a:xfrm>
              <a:off x="7790446" y="812506"/>
              <a:ext cx="3450289" cy="4466452"/>
            </a:xfrm>
            <a:prstGeom prst="rect">
              <a:avLst/>
            </a:prstGeom>
            <a:gradFill>
              <a:gsLst>
                <a:gs pos="0">
                  <a:srgbClr val="DADADA"/>
                </a:gs>
                <a:gs pos="100000">
                  <a:srgbClr val="FFFFFE"/>
                </a:gs>
              </a:gsLst>
              <a:lin ang="16200000" scaled="0"/>
            </a:gradFill>
            <a:ln w="50800" cap="flat" cmpd="sng">
              <a:solidFill>
                <a:srgbClr val="191919"/>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9" name="Google Shape;209;p38"/>
          <p:cNvSpPr txBox="1">
            <a:spLocks noGrp="1"/>
          </p:cNvSpPr>
          <p:nvPr>
            <p:ph type="title"/>
          </p:nvPr>
        </p:nvSpPr>
        <p:spPr>
          <a:xfrm>
            <a:off x="1129124" y="1129513"/>
            <a:ext cx="5854872" cy="192420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0" name="Google Shape;210;p38"/>
          <p:cNvSpPr>
            <a:spLocks noGrp="1"/>
          </p:cNvSpPr>
          <p:nvPr>
            <p:ph type="pic" idx="2"/>
          </p:nvPr>
        </p:nvSpPr>
        <p:spPr>
          <a:xfrm>
            <a:off x="8124389" y="1122542"/>
            <a:ext cx="2791171" cy="3866327"/>
          </a:xfrm>
          <a:prstGeom prst="rect">
            <a:avLst/>
          </a:prstGeom>
          <a:solidFill>
            <a:srgbClr val="D8D8D8"/>
          </a:solidFill>
          <a:ln>
            <a:noFill/>
          </a:ln>
        </p:spPr>
      </p:sp>
      <p:sp>
        <p:nvSpPr>
          <p:cNvPr id="211" name="Google Shape;211;p38"/>
          <p:cNvSpPr txBox="1">
            <a:spLocks noGrp="1"/>
          </p:cNvSpPr>
          <p:nvPr>
            <p:ph type="body" idx="1"/>
          </p:nvPr>
        </p:nvSpPr>
        <p:spPr>
          <a:xfrm>
            <a:off x="1128247" y="3053721"/>
            <a:ext cx="5846486" cy="2096013"/>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1800"/>
              <a:buNone/>
              <a:defRPr sz="18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212" name="Google Shape;212;p38"/>
          <p:cNvSpPr txBox="1">
            <a:spLocks noGrp="1"/>
          </p:cNvSpPr>
          <p:nvPr>
            <p:ph type="dt" idx="10"/>
          </p:nvPr>
        </p:nvSpPr>
        <p:spPr>
          <a:xfrm>
            <a:off x="1125300" y="5469856"/>
            <a:ext cx="5849605" cy="32012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3" name="Google Shape;213;p38"/>
          <p:cNvSpPr txBox="1">
            <a:spLocks noGrp="1"/>
          </p:cNvSpPr>
          <p:nvPr>
            <p:ph type="ftr" idx="11"/>
          </p:nvPr>
        </p:nvSpPr>
        <p:spPr>
          <a:xfrm>
            <a:off x="1125300" y="318640"/>
            <a:ext cx="4877818" cy="32093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p38"/>
          <p:cNvSpPr txBox="1">
            <a:spLocks noGrp="1"/>
          </p:cNvSpPr>
          <p:nvPr>
            <p:ph type="sldNum" idx="12"/>
          </p:nvPr>
        </p:nvSpPr>
        <p:spPr>
          <a:xfrm>
            <a:off x="6176794" y="137408"/>
            <a:ext cx="811019" cy="503578"/>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pic>
        <p:nvPicPr>
          <p:cNvPr id="215" name="Google Shape;215;p38" descr="RedHashing.emf"/>
          <p:cNvPicPr preferRelativeResize="0"/>
          <p:nvPr/>
        </p:nvPicPr>
        <p:blipFill rotWithShape="1">
          <a:blip r:embed="rId2">
            <a:alphaModFix/>
          </a:blip>
          <a:srcRect l="-115" t="474" r="48548" b="36564"/>
          <a:stretch/>
        </p:blipFill>
        <p:spPr>
          <a:xfrm>
            <a:off x="1125460" y="643464"/>
            <a:ext cx="5879592" cy="155448"/>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şlık ve Dikey Metin" type="vertTx">
  <p:cSld name="VERTICAL_TEXT">
    <p:spTree>
      <p:nvGrpSpPr>
        <p:cNvPr id="1" name="Shape 216"/>
        <p:cNvGrpSpPr/>
        <p:nvPr/>
      </p:nvGrpSpPr>
      <p:grpSpPr>
        <a:xfrm>
          <a:off x="0" y="0"/>
          <a:ext cx="0" cy="0"/>
          <a:chOff x="0" y="0"/>
          <a:chExt cx="0" cy="0"/>
        </a:xfrm>
      </p:grpSpPr>
      <p:sp>
        <p:nvSpPr>
          <p:cNvPr id="217" name="Google Shape;217;p39"/>
          <p:cNvSpPr txBox="1">
            <a:spLocks noGrp="1"/>
          </p:cNvSpPr>
          <p:nvPr>
            <p:ph type="title"/>
          </p:nvPr>
        </p:nvSpPr>
        <p:spPr>
          <a:xfrm>
            <a:off x="1130270" y="953324"/>
            <a:ext cx="9603275" cy="104923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8" name="Google Shape;218;p39"/>
          <p:cNvSpPr txBox="1">
            <a:spLocks noGrp="1"/>
          </p:cNvSpPr>
          <p:nvPr>
            <p:ph type="body" idx="1"/>
          </p:nvPr>
        </p:nvSpPr>
        <p:spPr>
          <a:xfrm rot="5400000">
            <a:off x="4284620" y="-982580"/>
            <a:ext cx="3294576" cy="9603275"/>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219" name="Google Shape;219;p39"/>
          <p:cNvSpPr txBox="1">
            <a:spLocks noGrp="1"/>
          </p:cNvSpPr>
          <p:nvPr>
            <p:ph type="dt" idx="10"/>
          </p:nvPr>
        </p:nvSpPr>
        <p:spPr>
          <a:xfrm>
            <a:off x="7232830" y="330370"/>
            <a:ext cx="2515396" cy="309201"/>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p39"/>
          <p:cNvSpPr txBox="1">
            <a:spLocks noGrp="1"/>
          </p:cNvSpPr>
          <p:nvPr>
            <p:ph type="ftr" idx="11"/>
          </p:nvPr>
        </p:nvSpPr>
        <p:spPr>
          <a:xfrm>
            <a:off x="1130270" y="329307"/>
            <a:ext cx="5938836" cy="3092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p39"/>
          <p:cNvSpPr txBox="1">
            <a:spLocks noGrp="1"/>
          </p:cNvSpPr>
          <p:nvPr>
            <p:ph type="sldNum" idx="12"/>
          </p:nvPr>
        </p:nvSpPr>
        <p:spPr>
          <a:xfrm>
            <a:off x="9918076" y="137408"/>
            <a:ext cx="811019" cy="503578"/>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pic>
        <p:nvPicPr>
          <p:cNvPr id="222" name="Google Shape;222;p39" descr="RedHashing.emf"/>
          <p:cNvPicPr preferRelativeResize="0"/>
          <p:nvPr/>
        </p:nvPicPr>
        <p:blipFill rotWithShape="1">
          <a:blip r:embed="rId2">
            <a:alphaModFix/>
          </a:blip>
          <a:srcRect l="-115" r="15827" b="36435"/>
          <a:stretch/>
        </p:blipFill>
        <p:spPr>
          <a:xfrm>
            <a:off x="1125460" y="643464"/>
            <a:ext cx="9610344" cy="155448"/>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key Başlık ve Metin" type="vertTitleAndTx">
  <p:cSld name="VERTICAL_TITLE_AND_VERTICAL_TEXT">
    <p:spTree>
      <p:nvGrpSpPr>
        <p:cNvPr id="1" name="Shape 223"/>
        <p:cNvGrpSpPr/>
        <p:nvPr/>
      </p:nvGrpSpPr>
      <p:grpSpPr>
        <a:xfrm>
          <a:off x="0" y="0"/>
          <a:ext cx="0" cy="0"/>
          <a:chOff x="0" y="0"/>
          <a:chExt cx="0" cy="0"/>
        </a:xfrm>
      </p:grpSpPr>
      <p:sp>
        <p:nvSpPr>
          <p:cNvPr id="224" name="Google Shape;224;p40"/>
          <p:cNvSpPr txBox="1">
            <a:spLocks noGrp="1"/>
          </p:cNvSpPr>
          <p:nvPr>
            <p:ph type="title"/>
          </p:nvPr>
        </p:nvSpPr>
        <p:spPr>
          <a:xfrm rot="5400000">
            <a:off x="7602635" y="2321047"/>
            <a:ext cx="4659889" cy="161574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200"/>
              <a:buFont typeface="Century Gothic"/>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5" name="Google Shape;225;p40"/>
          <p:cNvSpPr txBox="1">
            <a:spLocks noGrp="1"/>
          </p:cNvSpPr>
          <p:nvPr>
            <p:ph type="body" idx="1"/>
          </p:nvPr>
        </p:nvSpPr>
        <p:spPr>
          <a:xfrm rot="5400000">
            <a:off x="2714741" y="-785498"/>
            <a:ext cx="4659889" cy="782883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226" name="Google Shape;226;p40"/>
          <p:cNvSpPr txBox="1">
            <a:spLocks noGrp="1"/>
          </p:cNvSpPr>
          <p:nvPr>
            <p:ph type="dt" idx="10"/>
          </p:nvPr>
        </p:nvSpPr>
        <p:spPr>
          <a:xfrm>
            <a:off x="7232830" y="330370"/>
            <a:ext cx="2515396" cy="309201"/>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40"/>
          <p:cNvSpPr txBox="1">
            <a:spLocks noGrp="1"/>
          </p:cNvSpPr>
          <p:nvPr>
            <p:ph type="ftr" idx="11"/>
          </p:nvPr>
        </p:nvSpPr>
        <p:spPr>
          <a:xfrm>
            <a:off x="1130270" y="329307"/>
            <a:ext cx="5938836" cy="30920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8" name="Google Shape;228;p40"/>
          <p:cNvSpPr txBox="1">
            <a:spLocks noGrp="1"/>
          </p:cNvSpPr>
          <p:nvPr>
            <p:ph type="sldNum" idx="12"/>
          </p:nvPr>
        </p:nvSpPr>
        <p:spPr>
          <a:xfrm>
            <a:off x="9918076" y="137408"/>
            <a:ext cx="811019" cy="503578"/>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pic>
        <p:nvPicPr>
          <p:cNvPr id="229" name="Google Shape;229;p40" descr="RedHashing.emf"/>
          <p:cNvPicPr preferRelativeResize="0"/>
          <p:nvPr/>
        </p:nvPicPr>
        <p:blipFill rotWithShape="1">
          <a:blip r:embed="rId2">
            <a:alphaModFix/>
          </a:blip>
          <a:srcRect l="-115" r="59214" b="36435"/>
          <a:stretch/>
        </p:blipFill>
        <p:spPr>
          <a:xfrm rot="5400000">
            <a:off x="8642279" y="3046916"/>
            <a:ext cx="4663440" cy="15544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with Images">
  <p:cSld name="Title and Content with Images">
    <p:spTree>
      <p:nvGrpSpPr>
        <p:cNvPr id="1" name="Shape 32"/>
        <p:cNvGrpSpPr/>
        <p:nvPr/>
      </p:nvGrpSpPr>
      <p:grpSpPr>
        <a:xfrm>
          <a:off x="0" y="0"/>
          <a:ext cx="0" cy="0"/>
          <a:chOff x="0" y="0"/>
          <a:chExt cx="0" cy="0"/>
        </a:xfrm>
      </p:grpSpPr>
      <p:sp>
        <p:nvSpPr>
          <p:cNvPr id="33" name="Google Shape;33;p5"/>
          <p:cNvSpPr>
            <a:spLocks noGrp="1"/>
          </p:cNvSpPr>
          <p:nvPr>
            <p:ph type="pic" idx="2"/>
          </p:nvPr>
        </p:nvSpPr>
        <p:spPr>
          <a:xfrm>
            <a:off x="458724" y="457200"/>
            <a:ext cx="11274552" cy="5943600"/>
          </a:xfrm>
          <a:prstGeom prst="rect">
            <a:avLst/>
          </a:prstGeom>
          <a:noFill/>
          <a:ln>
            <a:noFill/>
          </a:ln>
        </p:spPr>
      </p:sp>
      <p:sp>
        <p:nvSpPr>
          <p:cNvPr id="34" name="Google Shape;34;p5"/>
          <p:cNvSpPr>
            <a:spLocks noGrp="1"/>
          </p:cNvSpPr>
          <p:nvPr>
            <p:ph type="pic" idx="3"/>
          </p:nvPr>
        </p:nvSpPr>
        <p:spPr>
          <a:xfrm>
            <a:off x="907903" y="4991383"/>
            <a:ext cx="1463040" cy="987552"/>
          </a:xfrm>
          <a:prstGeom prst="rect">
            <a:avLst/>
          </a:prstGeom>
          <a:noFill/>
          <a:ln>
            <a:noFill/>
          </a:ln>
        </p:spPr>
      </p:sp>
      <p:sp>
        <p:nvSpPr>
          <p:cNvPr id="35" name="Google Shape;35;p5"/>
          <p:cNvSpPr txBox="1">
            <a:spLocks noGrp="1"/>
          </p:cNvSpPr>
          <p:nvPr>
            <p:ph type="body" idx="1"/>
          </p:nvPr>
        </p:nvSpPr>
        <p:spPr>
          <a:xfrm>
            <a:off x="458788" y="2028825"/>
            <a:ext cx="4727575" cy="728663"/>
          </a:xfrm>
          <a:prstGeom prst="rect">
            <a:avLst/>
          </a:prstGeom>
          <a:solidFill>
            <a:schemeClr val="accent1">
              <a:alpha val="60000"/>
            </a:schemeClr>
          </a:solidFill>
          <a:ln>
            <a:noFill/>
          </a:ln>
        </p:spPr>
        <p:txBody>
          <a:bodyPr spcFirstLastPara="1" wrap="square" lIns="396000" tIns="45700" rIns="91425" bIns="45700" anchor="ctr" anchorCtr="0">
            <a:noAutofit/>
          </a:bodyPr>
          <a:lstStyle>
            <a:lvl1pPr marL="457200" lvl="0" indent="-228600" algn="l">
              <a:lnSpc>
                <a:spcPct val="90000"/>
              </a:lnSpc>
              <a:spcBef>
                <a:spcPts val="1000"/>
              </a:spcBef>
              <a:spcAft>
                <a:spcPts val="0"/>
              </a:spcAft>
              <a:buClr>
                <a:schemeClr val="lt1"/>
              </a:buClr>
              <a:buSzPts val="2800"/>
              <a:buNone/>
              <a:defRPr sz="2800">
                <a:solidFill>
                  <a:schemeClr val="lt1"/>
                </a:solidFill>
              </a:defRPr>
            </a:lvl1pPr>
            <a:lvl2pPr marL="914400" lvl="1" indent="-228600" algn="l">
              <a:lnSpc>
                <a:spcPct val="90000"/>
              </a:lnSpc>
              <a:spcBef>
                <a:spcPts val="500"/>
              </a:spcBef>
              <a:spcAft>
                <a:spcPts val="0"/>
              </a:spcAft>
              <a:buClr>
                <a:schemeClr val="lt1"/>
              </a:buClr>
              <a:buSzPts val="2800"/>
              <a:buNone/>
              <a:defRPr sz="2800">
                <a:solidFill>
                  <a:schemeClr val="lt1"/>
                </a:solidFill>
              </a:defRPr>
            </a:lvl2pPr>
            <a:lvl3pPr marL="1371600" lvl="2" indent="-228600" algn="l">
              <a:lnSpc>
                <a:spcPct val="90000"/>
              </a:lnSpc>
              <a:spcBef>
                <a:spcPts val="500"/>
              </a:spcBef>
              <a:spcAft>
                <a:spcPts val="0"/>
              </a:spcAft>
              <a:buClr>
                <a:schemeClr val="lt1"/>
              </a:buClr>
              <a:buSzPts val="2800"/>
              <a:buNone/>
              <a:defRPr sz="2800">
                <a:solidFill>
                  <a:schemeClr val="lt1"/>
                </a:solidFill>
              </a:defRPr>
            </a:lvl3pPr>
            <a:lvl4pPr marL="1828800" lvl="3" indent="-228600" algn="l">
              <a:lnSpc>
                <a:spcPct val="90000"/>
              </a:lnSpc>
              <a:spcBef>
                <a:spcPts val="500"/>
              </a:spcBef>
              <a:spcAft>
                <a:spcPts val="0"/>
              </a:spcAft>
              <a:buClr>
                <a:schemeClr val="lt1"/>
              </a:buClr>
              <a:buSzPts val="2800"/>
              <a:buNone/>
              <a:defRPr sz="2800">
                <a:solidFill>
                  <a:schemeClr val="lt1"/>
                </a:solidFill>
              </a:defRPr>
            </a:lvl4pPr>
            <a:lvl5pPr marL="2286000" lvl="4" indent="-228600" algn="l">
              <a:lnSpc>
                <a:spcPct val="90000"/>
              </a:lnSpc>
              <a:spcBef>
                <a:spcPts val="500"/>
              </a:spcBef>
              <a:spcAft>
                <a:spcPts val="0"/>
              </a:spcAft>
              <a:buClr>
                <a:schemeClr val="lt1"/>
              </a:buClr>
              <a:buSzPts val="2800"/>
              <a:buNone/>
              <a:defRPr sz="2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title"/>
          </p:nvPr>
        </p:nvSpPr>
        <p:spPr>
          <a:xfrm>
            <a:off x="458788" y="2754601"/>
            <a:ext cx="4726800" cy="1861200"/>
          </a:xfrm>
          <a:prstGeom prst="rect">
            <a:avLst/>
          </a:prstGeom>
          <a:solidFill>
            <a:schemeClr val="lt1">
              <a:alpha val="48235"/>
            </a:schemeClr>
          </a:solidFill>
          <a:ln>
            <a:noFill/>
          </a:ln>
        </p:spPr>
        <p:txBody>
          <a:bodyPr spcFirstLastPara="1" wrap="square" lIns="396000" tIns="0" rIns="0" bIns="0" anchor="ctr" anchorCtr="0">
            <a:noAutofit/>
          </a:bodyPr>
          <a:lstStyle>
            <a:lvl1pPr lvl="0" algn="l">
              <a:lnSpc>
                <a:spcPct val="85000"/>
              </a:lnSpc>
              <a:spcBef>
                <a:spcPts val="0"/>
              </a:spcBef>
              <a:spcAft>
                <a:spcPts val="0"/>
              </a:spcAft>
              <a:buClr>
                <a:schemeClr val="dk1"/>
              </a:buClr>
              <a:buSzPts val="5500"/>
              <a:buFont typeface="Calibri"/>
              <a:buNone/>
              <a:defRPr sz="5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Layout">
  <p:cSld name="Picture with Caption Layout">
    <p:spTree>
      <p:nvGrpSpPr>
        <p:cNvPr id="1" name="Shape 37"/>
        <p:cNvGrpSpPr/>
        <p:nvPr/>
      </p:nvGrpSpPr>
      <p:grpSpPr>
        <a:xfrm>
          <a:off x="0" y="0"/>
          <a:ext cx="0" cy="0"/>
          <a:chOff x="0" y="0"/>
          <a:chExt cx="0" cy="0"/>
        </a:xfrm>
      </p:grpSpPr>
      <p:sp>
        <p:nvSpPr>
          <p:cNvPr id="38" name="Google Shape;38;p6"/>
          <p:cNvSpPr>
            <a:spLocks noGrp="1"/>
          </p:cNvSpPr>
          <p:nvPr>
            <p:ph type="pic" idx="2"/>
          </p:nvPr>
        </p:nvSpPr>
        <p:spPr>
          <a:xfrm>
            <a:off x="6096000" y="457199"/>
            <a:ext cx="5637276" cy="5959476"/>
          </a:xfrm>
          <a:prstGeom prst="rect">
            <a:avLst/>
          </a:prstGeom>
          <a:noFill/>
          <a:ln>
            <a:noFill/>
          </a:ln>
        </p:spPr>
      </p:sp>
      <p:sp>
        <p:nvSpPr>
          <p:cNvPr id="39" name="Google Shape;39;p6"/>
          <p:cNvSpPr txBox="1">
            <a:spLocks noGrp="1"/>
          </p:cNvSpPr>
          <p:nvPr>
            <p:ph type="title"/>
          </p:nvPr>
        </p:nvSpPr>
        <p:spPr>
          <a:xfrm>
            <a:off x="830127" y="691751"/>
            <a:ext cx="4584212" cy="540001"/>
          </a:xfrm>
          <a:prstGeom prst="rect">
            <a:avLst/>
          </a:prstGeom>
          <a:noFill/>
          <a:ln>
            <a:noFill/>
          </a:ln>
        </p:spPr>
        <p:txBody>
          <a:bodyPr spcFirstLastPara="1" wrap="square" lIns="36000" tIns="0" rIns="0" bIns="0" anchor="b" anchorCtr="0">
            <a:normAutofit/>
          </a:bodyPr>
          <a:lstStyle>
            <a:lvl1pPr lvl="0" algn="l">
              <a:lnSpc>
                <a:spcPct val="90000"/>
              </a:lnSpc>
              <a:spcBef>
                <a:spcPts val="0"/>
              </a:spcBef>
              <a:spcAft>
                <a:spcPts val="0"/>
              </a:spcAft>
              <a:buClr>
                <a:schemeClr val="dk1"/>
              </a:buClr>
              <a:buSzPts val="3600"/>
              <a:buFont typeface="Calibri"/>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
          <p:cNvSpPr txBox="1">
            <a:spLocks noGrp="1"/>
          </p:cNvSpPr>
          <p:nvPr>
            <p:ph type="body" idx="1"/>
          </p:nvPr>
        </p:nvSpPr>
        <p:spPr>
          <a:xfrm>
            <a:off x="830127" y="1326250"/>
            <a:ext cx="4584212" cy="1353312"/>
          </a:xfrm>
          <a:prstGeom prst="rect">
            <a:avLst/>
          </a:prstGeom>
          <a:noFill/>
          <a:ln>
            <a:noFill/>
          </a:ln>
        </p:spPr>
        <p:txBody>
          <a:bodyPr spcFirstLastPara="1" wrap="square" lIns="36000" tIns="0" rIns="0" bIns="0" anchor="t" anchorCtr="0">
            <a:normAutofit/>
          </a:bodyPr>
          <a:lstStyle>
            <a:lvl1pPr marL="457200" lvl="0" indent="-228600" algn="l">
              <a:lnSpc>
                <a:spcPct val="90000"/>
              </a:lnSpc>
              <a:spcBef>
                <a:spcPts val="1000"/>
              </a:spcBef>
              <a:spcAft>
                <a:spcPts val="0"/>
              </a:spcAft>
              <a:buClr>
                <a:schemeClr val="dk2"/>
              </a:buClr>
              <a:buSzPts val="1800"/>
              <a:buNone/>
              <a:defRPr sz="1800">
                <a:solidFill>
                  <a:schemeClr val="dk2"/>
                </a:solidFill>
              </a:defRPr>
            </a:lvl1pPr>
            <a:lvl2pPr marL="914400" lvl="1" indent="-228600" algn="l">
              <a:lnSpc>
                <a:spcPct val="90000"/>
              </a:lnSpc>
              <a:spcBef>
                <a:spcPts val="500"/>
              </a:spcBef>
              <a:spcAft>
                <a:spcPts val="0"/>
              </a:spcAft>
              <a:buClr>
                <a:srgbClr val="9098A7"/>
              </a:buClr>
              <a:buSzPts val="2000"/>
              <a:buNone/>
              <a:defRPr sz="2000">
                <a:solidFill>
                  <a:srgbClr val="9098A7"/>
                </a:solidFill>
              </a:defRPr>
            </a:lvl2pPr>
            <a:lvl3pPr marL="1371600" lvl="2" indent="-228600" algn="l">
              <a:lnSpc>
                <a:spcPct val="90000"/>
              </a:lnSpc>
              <a:spcBef>
                <a:spcPts val="500"/>
              </a:spcBef>
              <a:spcAft>
                <a:spcPts val="0"/>
              </a:spcAft>
              <a:buClr>
                <a:srgbClr val="9098A7"/>
              </a:buClr>
              <a:buSzPts val="1800"/>
              <a:buNone/>
              <a:defRPr sz="1800">
                <a:solidFill>
                  <a:srgbClr val="9098A7"/>
                </a:solidFill>
              </a:defRPr>
            </a:lvl3pPr>
            <a:lvl4pPr marL="1828800" lvl="3" indent="-228600" algn="l">
              <a:lnSpc>
                <a:spcPct val="90000"/>
              </a:lnSpc>
              <a:spcBef>
                <a:spcPts val="500"/>
              </a:spcBef>
              <a:spcAft>
                <a:spcPts val="0"/>
              </a:spcAft>
              <a:buClr>
                <a:srgbClr val="9098A7"/>
              </a:buClr>
              <a:buSzPts val="1600"/>
              <a:buNone/>
              <a:defRPr sz="1600">
                <a:solidFill>
                  <a:srgbClr val="9098A7"/>
                </a:solidFill>
              </a:defRPr>
            </a:lvl4pPr>
            <a:lvl5pPr marL="2286000" lvl="4" indent="-228600" algn="l">
              <a:lnSpc>
                <a:spcPct val="90000"/>
              </a:lnSpc>
              <a:spcBef>
                <a:spcPts val="500"/>
              </a:spcBef>
              <a:spcAft>
                <a:spcPts val="0"/>
              </a:spcAft>
              <a:buClr>
                <a:srgbClr val="9098A7"/>
              </a:buClr>
              <a:buSzPts val="1600"/>
              <a:buNone/>
              <a:defRPr sz="1600">
                <a:solidFill>
                  <a:srgbClr val="9098A7"/>
                </a:solidFill>
              </a:defRPr>
            </a:lvl5pPr>
            <a:lvl6pPr marL="2743200" lvl="5" indent="-228600" algn="l">
              <a:lnSpc>
                <a:spcPct val="90000"/>
              </a:lnSpc>
              <a:spcBef>
                <a:spcPts val="500"/>
              </a:spcBef>
              <a:spcAft>
                <a:spcPts val="0"/>
              </a:spcAft>
              <a:buClr>
                <a:srgbClr val="9098A7"/>
              </a:buClr>
              <a:buSzPts val="1600"/>
              <a:buNone/>
              <a:defRPr sz="1600">
                <a:solidFill>
                  <a:srgbClr val="9098A7"/>
                </a:solidFill>
              </a:defRPr>
            </a:lvl6pPr>
            <a:lvl7pPr marL="3200400" lvl="6" indent="-228600" algn="l">
              <a:lnSpc>
                <a:spcPct val="90000"/>
              </a:lnSpc>
              <a:spcBef>
                <a:spcPts val="500"/>
              </a:spcBef>
              <a:spcAft>
                <a:spcPts val="0"/>
              </a:spcAft>
              <a:buClr>
                <a:srgbClr val="9098A7"/>
              </a:buClr>
              <a:buSzPts val="1600"/>
              <a:buNone/>
              <a:defRPr sz="1600">
                <a:solidFill>
                  <a:srgbClr val="9098A7"/>
                </a:solidFill>
              </a:defRPr>
            </a:lvl7pPr>
            <a:lvl8pPr marL="3657600" lvl="7" indent="-228600" algn="l">
              <a:lnSpc>
                <a:spcPct val="90000"/>
              </a:lnSpc>
              <a:spcBef>
                <a:spcPts val="500"/>
              </a:spcBef>
              <a:spcAft>
                <a:spcPts val="0"/>
              </a:spcAft>
              <a:buClr>
                <a:srgbClr val="9098A7"/>
              </a:buClr>
              <a:buSzPts val="1600"/>
              <a:buNone/>
              <a:defRPr sz="1600">
                <a:solidFill>
                  <a:srgbClr val="9098A7"/>
                </a:solidFill>
              </a:defRPr>
            </a:lvl8pPr>
            <a:lvl9pPr marL="4114800" lvl="8" indent="-228600" algn="l">
              <a:lnSpc>
                <a:spcPct val="90000"/>
              </a:lnSpc>
              <a:spcBef>
                <a:spcPts val="500"/>
              </a:spcBef>
              <a:spcAft>
                <a:spcPts val="0"/>
              </a:spcAft>
              <a:buClr>
                <a:srgbClr val="9098A7"/>
              </a:buClr>
              <a:buSzPts val="1600"/>
              <a:buNone/>
              <a:defRPr sz="1600">
                <a:solidFill>
                  <a:srgbClr val="9098A7"/>
                </a:solidFill>
              </a:defRPr>
            </a:lvl9pPr>
          </a:lstStyle>
          <a:p>
            <a:endParaRPr/>
          </a:p>
        </p:txBody>
      </p:sp>
      <p:sp>
        <p:nvSpPr>
          <p:cNvPr id="41" name="Google Shape;41;p6"/>
          <p:cNvSpPr txBox="1">
            <a:spLocks noGrp="1"/>
          </p:cNvSpPr>
          <p:nvPr>
            <p:ph type="dt" idx="10"/>
          </p:nvPr>
        </p:nvSpPr>
        <p:spPr>
          <a:xfrm>
            <a:off x="10265399" y="5810400"/>
            <a:ext cx="1080000" cy="234000"/>
          </a:xfrm>
          <a:prstGeom prst="rect">
            <a:avLst/>
          </a:prstGeom>
          <a:noFill/>
          <a:ln>
            <a:noFill/>
          </a:ln>
        </p:spPr>
        <p:txBody>
          <a:bodyPr spcFirstLastPara="1" wrap="square" lIns="91425" tIns="0" rIns="0" bIns="0" anchor="b" anchorCtr="0">
            <a:noAutofit/>
          </a:bodyPr>
          <a:lstStyle>
            <a:lvl1pPr lvl="0" algn="r">
              <a:lnSpc>
                <a:spcPct val="100000"/>
              </a:lnSpc>
              <a:spcBef>
                <a:spcPts val="0"/>
              </a:spcBef>
              <a:spcAft>
                <a:spcPts val="0"/>
              </a:spcAft>
              <a:buClr>
                <a:srgbClr val="4C4C4C"/>
              </a:buClr>
              <a:buSzPts val="1400"/>
              <a:buFont typeface="Century Gothic"/>
              <a:buNone/>
              <a:defRPr>
                <a:solidFill>
                  <a:srgbClr val="4C4C4C"/>
                </a:solidFill>
              </a:defRPr>
            </a:lvl1pPr>
            <a:lvl2pPr lvl="1" algn="l">
              <a:lnSpc>
                <a:spcPct val="100000"/>
              </a:lnSpc>
              <a:spcBef>
                <a:spcPts val="0"/>
              </a:spcBef>
              <a:spcAft>
                <a:spcPts val="0"/>
              </a:spcAft>
              <a:buClr>
                <a:schemeClr val="dk1"/>
              </a:buClr>
              <a:buSzPts val="1400"/>
              <a:buFont typeface="Century Gothic"/>
              <a:buNone/>
              <a:defRPr/>
            </a:lvl2pPr>
            <a:lvl3pPr lvl="2" algn="l">
              <a:lnSpc>
                <a:spcPct val="100000"/>
              </a:lnSpc>
              <a:spcBef>
                <a:spcPts val="0"/>
              </a:spcBef>
              <a:spcAft>
                <a:spcPts val="0"/>
              </a:spcAft>
              <a:buClr>
                <a:schemeClr val="dk1"/>
              </a:buClr>
              <a:buSzPts val="1400"/>
              <a:buFont typeface="Century Gothic"/>
              <a:buNone/>
              <a:defRPr/>
            </a:lvl3pPr>
            <a:lvl4pPr lvl="3" algn="l">
              <a:lnSpc>
                <a:spcPct val="100000"/>
              </a:lnSpc>
              <a:spcBef>
                <a:spcPts val="0"/>
              </a:spcBef>
              <a:spcAft>
                <a:spcPts val="0"/>
              </a:spcAft>
              <a:buClr>
                <a:schemeClr val="dk1"/>
              </a:buClr>
              <a:buSzPts val="1400"/>
              <a:buFont typeface="Century Gothic"/>
              <a:buNone/>
              <a:defRPr/>
            </a:lvl4pPr>
            <a:lvl5pPr lvl="4" algn="l">
              <a:lnSpc>
                <a:spcPct val="100000"/>
              </a:lnSpc>
              <a:spcBef>
                <a:spcPts val="0"/>
              </a:spcBef>
              <a:spcAft>
                <a:spcPts val="0"/>
              </a:spcAft>
              <a:buClr>
                <a:schemeClr val="dk1"/>
              </a:buClr>
              <a:buSzPts val="1400"/>
              <a:buFont typeface="Century Gothic"/>
              <a:buNone/>
              <a:defRPr/>
            </a:lvl5pPr>
            <a:lvl6pPr lvl="5" algn="l">
              <a:lnSpc>
                <a:spcPct val="100000"/>
              </a:lnSpc>
              <a:spcBef>
                <a:spcPts val="0"/>
              </a:spcBef>
              <a:spcAft>
                <a:spcPts val="0"/>
              </a:spcAft>
              <a:buClr>
                <a:schemeClr val="dk1"/>
              </a:buClr>
              <a:buSzPts val="1400"/>
              <a:buFont typeface="Century Gothic"/>
              <a:buNone/>
              <a:defRPr/>
            </a:lvl6pPr>
            <a:lvl7pPr lvl="6" algn="l">
              <a:lnSpc>
                <a:spcPct val="100000"/>
              </a:lnSpc>
              <a:spcBef>
                <a:spcPts val="0"/>
              </a:spcBef>
              <a:spcAft>
                <a:spcPts val="0"/>
              </a:spcAft>
              <a:buClr>
                <a:schemeClr val="dk1"/>
              </a:buClr>
              <a:buSzPts val="1400"/>
              <a:buFont typeface="Century Gothic"/>
              <a:buNone/>
              <a:defRPr/>
            </a:lvl7pPr>
            <a:lvl8pPr lvl="7" algn="l">
              <a:lnSpc>
                <a:spcPct val="100000"/>
              </a:lnSpc>
              <a:spcBef>
                <a:spcPts val="0"/>
              </a:spcBef>
              <a:spcAft>
                <a:spcPts val="0"/>
              </a:spcAft>
              <a:buClr>
                <a:schemeClr val="dk1"/>
              </a:buClr>
              <a:buSzPts val="1400"/>
              <a:buFont typeface="Century Gothic"/>
              <a:buNone/>
              <a:defRPr/>
            </a:lvl8pPr>
            <a:lvl9pPr lvl="8" algn="l">
              <a:lnSpc>
                <a:spcPct val="100000"/>
              </a:lnSpc>
              <a:spcBef>
                <a:spcPts val="0"/>
              </a:spcBef>
              <a:spcAft>
                <a:spcPts val="0"/>
              </a:spcAft>
              <a:buClr>
                <a:schemeClr val="dk1"/>
              </a:buClr>
              <a:buSzPts val="1400"/>
              <a:buFont typeface="Century Gothic"/>
              <a:buNone/>
              <a:defRPr/>
            </a:lvl9pPr>
          </a:lstStyle>
          <a:p>
            <a:endParaRPr/>
          </a:p>
        </p:txBody>
      </p:sp>
      <p:sp>
        <p:nvSpPr>
          <p:cNvPr id="42" name="Google Shape;42;p6"/>
          <p:cNvSpPr txBox="1">
            <a:spLocks noGrp="1"/>
          </p:cNvSpPr>
          <p:nvPr>
            <p:ph type="ftr" idx="11"/>
          </p:nvPr>
        </p:nvSpPr>
        <p:spPr>
          <a:xfrm>
            <a:off x="7230599" y="6057923"/>
            <a:ext cx="4114800" cy="234000"/>
          </a:xfrm>
          <a:prstGeom prst="rect">
            <a:avLst/>
          </a:prstGeom>
          <a:noFill/>
          <a:ln>
            <a:noFill/>
          </a:ln>
        </p:spPr>
        <p:txBody>
          <a:bodyPr spcFirstLastPara="1" wrap="square" lIns="91425" tIns="0" rIns="0" bIns="0" anchor="t" anchorCtr="0">
            <a:noAutofit/>
          </a:bodyPr>
          <a:lstStyle>
            <a:lvl1pPr lvl="0" algn="r">
              <a:lnSpc>
                <a:spcPct val="100000"/>
              </a:lnSpc>
              <a:spcBef>
                <a:spcPts val="0"/>
              </a:spcBef>
              <a:spcAft>
                <a:spcPts val="0"/>
              </a:spcAft>
              <a:buClr>
                <a:srgbClr val="4C4C4C"/>
              </a:buClr>
              <a:buSzPts val="1400"/>
              <a:buFont typeface="Century Gothic"/>
              <a:buNone/>
              <a:defRPr>
                <a:solidFill>
                  <a:srgbClr val="4C4C4C"/>
                </a:solidFill>
              </a:defRPr>
            </a:lvl1pPr>
            <a:lvl2pPr lvl="1" algn="l">
              <a:lnSpc>
                <a:spcPct val="100000"/>
              </a:lnSpc>
              <a:spcBef>
                <a:spcPts val="0"/>
              </a:spcBef>
              <a:spcAft>
                <a:spcPts val="0"/>
              </a:spcAft>
              <a:buClr>
                <a:schemeClr val="dk1"/>
              </a:buClr>
              <a:buSzPts val="1400"/>
              <a:buFont typeface="Century Gothic"/>
              <a:buNone/>
              <a:defRPr/>
            </a:lvl2pPr>
            <a:lvl3pPr lvl="2" algn="l">
              <a:lnSpc>
                <a:spcPct val="100000"/>
              </a:lnSpc>
              <a:spcBef>
                <a:spcPts val="0"/>
              </a:spcBef>
              <a:spcAft>
                <a:spcPts val="0"/>
              </a:spcAft>
              <a:buClr>
                <a:schemeClr val="dk1"/>
              </a:buClr>
              <a:buSzPts val="1400"/>
              <a:buFont typeface="Century Gothic"/>
              <a:buNone/>
              <a:defRPr/>
            </a:lvl3pPr>
            <a:lvl4pPr lvl="3" algn="l">
              <a:lnSpc>
                <a:spcPct val="100000"/>
              </a:lnSpc>
              <a:spcBef>
                <a:spcPts val="0"/>
              </a:spcBef>
              <a:spcAft>
                <a:spcPts val="0"/>
              </a:spcAft>
              <a:buClr>
                <a:schemeClr val="dk1"/>
              </a:buClr>
              <a:buSzPts val="1400"/>
              <a:buFont typeface="Century Gothic"/>
              <a:buNone/>
              <a:defRPr/>
            </a:lvl4pPr>
            <a:lvl5pPr lvl="4" algn="l">
              <a:lnSpc>
                <a:spcPct val="100000"/>
              </a:lnSpc>
              <a:spcBef>
                <a:spcPts val="0"/>
              </a:spcBef>
              <a:spcAft>
                <a:spcPts val="0"/>
              </a:spcAft>
              <a:buClr>
                <a:schemeClr val="dk1"/>
              </a:buClr>
              <a:buSzPts val="1400"/>
              <a:buFont typeface="Century Gothic"/>
              <a:buNone/>
              <a:defRPr/>
            </a:lvl5pPr>
            <a:lvl6pPr lvl="5" algn="l">
              <a:lnSpc>
                <a:spcPct val="100000"/>
              </a:lnSpc>
              <a:spcBef>
                <a:spcPts val="0"/>
              </a:spcBef>
              <a:spcAft>
                <a:spcPts val="0"/>
              </a:spcAft>
              <a:buClr>
                <a:schemeClr val="dk1"/>
              </a:buClr>
              <a:buSzPts val="1400"/>
              <a:buFont typeface="Century Gothic"/>
              <a:buNone/>
              <a:defRPr/>
            </a:lvl6pPr>
            <a:lvl7pPr lvl="6" algn="l">
              <a:lnSpc>
                <a:spcPct val="100000"/>
              </a:lnSpc>
              <a:spcBef>
                <a:spcPts val="0"/>
              </a:spcBef>
              <a:spcAft>
                <a:spcPts val="0"/>
              </a:spcAft>
              <a:buClr>
                <a:schemeClr val="dk1"/>
              </a:buClr>
              <a:buSzPts val="1400"/>
              <a:buFont typeface="Century Gothic"/>
              <a:buNone/>
              <a:defRPr/>
            </a:lvl7pPr>
            <a:lvl8pPr lvl="7" algn="l">
              <a:lnSpc>
                <a:spcPct val="100000"/>
              </a:lnSpc>
              <a:spcBef>
                <a:spcPts val="0"/>
              </a:spcBef>
              <a:spcAft>
                <a:spcPts val="0"/>
              </a:spcAft>
              <a:buClr>
                <a:schemeClr val="dk1"/>
              </a:buClr>
              <a:buSzPts val="1400"/>
              <a:buFont typeface="Century Gothic"/>
              <a:buNone/>
              <a:defRPr/>
            </a:lvl8pPr>
            <a:lvl9pPr lvl="8" algn="l">
              <a:lnSpc>
                <a:spcPct val="100000"/>
              </a:lnSpc>
              <a:spcBef>
                <a:spcPts val="0"/>
              </a:spcBef>
              <a:spcAft>
                <a:spcPts val="0"/>
              </a:spcAft>
              <a:buClr>
                <a:schemeClr val="dk1"/>
              </a:buClr>
              <a:buSzPts val="1400"/>
              <a:buFont typeface="Century Gothic"/>
              <a:buNone/>
              <a:defRPr/>
            </a:lvl9pPr>
          </a:lstStyle>
          <a:p>
            <a:endParaRPr/>
          </a:p>
        </p:txBody>
      </p:sp>
      <p:sp>
        <p:nvSpPr>
          <p:cNvPr id="43" name="Google Shape;43;p6"/>
          <p:cNvSpPr txBox="1">
            <a:spLocks noGrp="1"/>
          </p:cNvSpPr>
          <p:nvPr>
            <p:ph type="sldNum" idx="12"/>
          </p:nvPr>
        </p:nvSpPr>
        <p:spPr>
          <a:xfrm>
            <a:off x="641478" y="6057923"/>
            <a:ext cx="394063" cy="234000"/>
          </a:xfrm>
          <a:prstGeom prst="rect">
            <a:avLst/>
          </a:prstGeom>
          <a:noFill/>
          <a:ln>
            <a:noFill/>
          </a:ln>
        </p:spPr>
        <p:txBody>
          <a:bodyPr spcFirstLastPara="1" wrap="square" lIns="90000" tIns="0" rIns="0" bIns="0" anchor="t"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44" name="Google Shape;44;p6"/>
          <p:cNvSpPr txBox="1">
            <a:spLocks noGrp="1"/>
          </p:cNvSpPr>
          <p:nvPr>
            <p:ph type="body" idx="3"/>
          </p:nvPr>
        </p:nvSpPr>
        <p:spPr>
          <a:xfrm>
            <a:off x="830128" y="2893665"/>
            <a:ext cx="4584212" cy="1538635"/>
          </a:xfrm>
          <a:prstGeom prst="rect">
            <a:avLst/>
          </a:prstGeom>
          <a:noFill/>
          <a:ln>
            <a:noFill/>
          </a:ln>
        </p:spPr>
        <p:txBody>
          <a:bodyPr spcFirstLastPara="1" wrap="square" lIns="36000" tIns="0" rIns="0" bIns="0" anchor="t" anchorCtr="0">
            <a:normAutofit/>
          </a:bodyPr>
          <a:lstStyle>
            <a:lvl1pPr marL="457200" lvl="0" indent="-228600" algn="l">
              <a:lnSpc>
                <a:spcPct val="90000"/>
              </a:lnSpc>
              <a:spcBef>
                <a:spcPts val="600"/>
              </a:spcBef>
              <a:spcAft>
                <a:spcPts val="0"/>
              </a:spcAft>
              <a:buClr>
                <a:schemeClr val="lt2"/>
              </a:buClr>
              <a:buSzPts val="1750"/>
              <a:buFont typeface="Noto Sans Symbols"/>
              <a:buNone/>
              <a:defRPr sz="1400">
                <a:solidFill>
                  <a:schemeClr val="dk1"/>
                </a:solidFill>
              </a:defRPr>
            </a:lvl1pPr>
            <a:lvl2pPr marL="914400" lvl="1" indent="-228600" algn="l">
              <a:lnSpc>
                <a:spcPct val="90000"/>
              </a:lnSpc>
              <a:spcBef>
                <a:spcPts val="500"/>
              </a:spcBef>
              <a:spcAft>
                <a:spcPts val="0"/>
              </a:spcAft>
              <a:buClr>
                <a:srgbClr val="9098A7"/>
              </a:buClr>
              <a:buSzPts val="2000"/>
              <a:buNone/>
              <a:defRPr sz="2000">
                <a:solidFill>
                  <a:srgbClr val="9098A7"/>
                </a:solidFill>
              </a:defRPr>
            </a:lvl2pPr>
            <a:lvl3pPr marL="1371600" lvl="2" indent="-228600" algn="l">
              <a:lnSpc>
                <a:spcPct val="90000"/>
              </a:lnSpc>
              <a:spcBef>
                <a:spcPts val="500"/>
              </a:spcBef>
              <a:spcAft>
                <a:spcPts val="0"/>
              </a:spcAft>
              <a:buClr>
                <a:srgbClr val="9098A7"/>
              </a:buClr>
              <a:buSzPts val="1800"/>
              <a:buNone/>
              <a:defRPr sz="1800">
                <a:solidFill>
                  <a:srgbClr val="9098A7"/>
                </a:solidFill>
              </a:defRPr>
            </a:lvl3pPr>
            <a:lvl4pPr marL="1828800" lvl="3" indent="-228600" algn="l">
              <a:lnSpc>
                <a:spcPct val="90000"/>
              </a:lnSpc>
              <a:spcBef>
                <a:spcPts val="500"/>
              </a:spcBef>
              <a:spcAft>
                <a:spcPts val="0"/>
              </a:spcAft>
              <a:buClr>
                <a:srgbClr val="9098A7"/>
              </a:buClr>
              <a:buSzPts val="1600"/>
              <a:buNone/>
              <a:defRPr sz="1600">
                <a:solidFill>
                  <a:srgbClr val="9098A7"/>
                </a:solidFill>
              </a:defRPr>
            </a:lvl4pPr>
            <a:lvl5pPr marL="2286000" lvl="4" indent="-228600" algn="l">
              <a:lnSpc>
                <a:spcPct val="90000"/>
              </a:lnSpc>
              <a:spcBef>
                <a:spcPts val="500"/>
              </a:spcBef>
              <a:spcAft>
                <a:spcPts val="0"/>
              </a:spcAft>
              <a:buClr>
                <a:srgbClr val="9098A7"/>
              </a:buClr>
              <a:buSzPts val="1600"/>
              <a:buNone/>
              <a:defRPr sz="1600">
                <a:solidFill>
                  <a:srgbClr val="9098A7"/>
                </a:solidFill>
              </a:defRPr>
            </a:lvl5pPr>
            <a:lvl6pPr marL="2743200" lvl="5" indent="-228600" algn="l">
              <a:lnSpc>
                <a:spcPct val="90000"/>
              </a:lnSpc>
              <a:spcBef>
                <a:spcPts val="500"/>
              </a:spcBef>
              <a:spcAft>
                <a:spcPts val="0"/>
              </a:spcAft>
              <a:buClr>
                <a:srgbClr val="9098A7"/>
              </a:buClr>
              <a:buSzPts val="1600"/>
              <a:buNone/>
              <a:defRPr sz="1600">
                <a:solidFill>
                  <a:srgbClr val="9098A7"/>
                </a:solidFill>
              </a:defRPr>
            </a:lvl6pPr>
            <a:lvl7pPr marL="3200400" lvl="6" indent="-228600" algn="l">
              <a:lnSpc>
                <a:spcPct val="90000"/>
              </a:lnSpc>
              <a:spcBef>
                <a:spcPts val="500"/>
              </a:spcBef>
              <a:spcAft>
                <a:spcPts val="0"/>
              </a:spcAft>
              <a:buClr>
                <a:srgbClr val="9098A7"/>
              </a:buClr>
              <a:buSzPts val="1600"/>
              <a:buNone/>
              <a:defRPr sz="1600">
                <a:solidFill>
                  <a:srgbClr val="9098A7"/>
                </a:solidFill>
              </a:defRPr>
            </a:lvl7pPr>
            <a:lvl8pPr marL="3657600" lvl="7" indent="-228600" algn="l">
              <a:lnSpc>
                <a:spcPct val="90000"/>
              </a:lnSpc>
              <a:spcBef>
                <a:spcPts val="500"/>
              </a:spcBef>
              <a:spcAft>
                <a:spcPts val="0"/>
              </a:spcAft>
              <a:buClr>
                <a:srgbClr val="9098A7"/>
              </a:buClr>
              <a:buSzPts val="1600"/>
              <a:buNone/>
              <a:defRPr sz="1600">
                <a:solidFill>
                  <a:srgbClr val="9098A7"/>
                </a:solidFill>
              </a:defRPr>
            </a:lvl8pPr>
            <a:lvl9pPr marL="4114800" lvl="8" indent="-228600" algn="l">
              <a:lnSpc>
                <a:spcPct val="90000"/>
              </a:lnSpc>
              <a:spcBef>
                <a:spcPts val="500"/>
              </a:spcBef>
              <a:spcAft>
                <a:spcPts val="0"/>
              </a:spcAft>
              <a:buClr>
                <a:srgbClr val="9098A7"/>
              </a:buClr>
              <a:buSzPts val="1600"/>
              <a:buNone/>
              <a:defRPr sz="1600">
                <a:solidFill>
                  <a:srgbClr val="9098A7"/>
                </a:solidFill>
              </a:defRPr>
            </a:lvl9pPr>
          </a:lstStyle>
          <a:p>
            <a:endParaRPr/>
          </a:p>
        </p:txBody>
      </p:sp>
      <p:sp>
        <p:nvSpPr>
          <p:cNvPr id="45" name="Google Shape;45;p6"/>
          <p:cNvSpPr txBox="1">
            <a:spLocks noGrp="1"/>
          </p:cNvSpPr>
          <p:nvPr>
            <p:ph type="body" idx="4"/>
          </p:nvPr>
        </p:nvSpPr>
        <p:spPr>
          <a:xfrm>
            <a:off x="846601" y="4579181"/>
            <a:ext cx="4584212" cy="1097719"/>
          </a:xfrm>
          <a:prstGeom prst="rect">
            <a:avLst/>
          </a:prstGeom>
          <a:noFill/>
          <a:ln>
            <a:noFill/>
          </a:ln>
        </p:spPr>
        <p:txBody>
          <a:bodyPr spcFirstLastPara="1" wrap="square" lIns="36000" tIns="0" rIns="0" bIns="0" anchor="t" anchorCtr="0">
            <a:normAutofit/>
          </a:bodyPr>
          <a:lstStyle>
            <a:lvl1pPr marL="457200" lvl="0" indent="-339725" algn="l">
              <a:lnSpc>
                <a:spcPct val="90000"/>
              </a:lnSpc>
              <a:spcBef>
                <a:spcPts val="600"/>
              </a:spcBef>
              <a:spcAft>
                <a:spcPts val="0"/>
              </a:spcAft>
              <a:buClr>
                <a:srgbClr val="D7B7C3"/>
              </a:buClr>
              <a:buSzPts val="1750"/>
              <a:buFont typeface="Noto Sans Symbols"/>
              <a:buChar char="▪"/>
              <a:defRPr sz="1400">
                <a:solidFill>
                  <a:schemeClr val="dk1"/>
                </a:solidFill>
              </a:defRPr>
            </a:lvl1pPr>
            <a:lvl2pPr marL="914400" lvl="1" indent="-228600" algn="l">
              <a:lnSpc>
                <a:spcPct val="90000"/>
              </a:lnSpc>
              <a:spcBef>
                <a:spcPts val="500"/>
              </a:spcBef>
              <a:spcAft>
                <a:spcPts val="0"/>
              </a:spcAft>
              <a:buClr>
                <a:srgbClr val="9098A7"/>
              </a:buClr>
              <a:buSzPts val="2000"/>
              <a:buNone/>
              <a:defRPr sz="2000">
                <a:solidFill>
                  <a:srgbClr val="9098A7"/>
                </a:solidFill>
              </a:defRPr>
            </a:lvl2pPr>
            <a:lvl3pPr marL="1371600" lvl="2" indent="-228600" algn="l">
              <a:lnSpc>
                <a:spcPct val="90000"/>
              </a:lnSpc>
              <a:spcBef>
                <a:spcPts val="500"/>
              </a:spcBef>
              <a:spcAft>
                <a:spcPts val="0"/>
              </a:spcAft>
              <a:buClr>
                <a:srgbClr val="9098A7"/>
              </a:buClr>
              <a:buSzPts val="1800"/>
              <a:buNone/>
              <a:defRPr sz="1800">
                <a:solidFill>
                  <a:srgbClr val="9098A7"/>
                </a:solidFill>
              </a:defRPr>
            </a:lvl3pPr>
            <a:lvl4pPr marL="1828800" lvl="3" indent="-228600" algn="l">
              <a:lnSpc>
                <a:spcPct val="90000"/>
              </a:lnSpc>
              <a:spcBef>
                <a:spcPts val="500"/>
              </a:spcBef>
              <a:spcAft>
                <a:spcPts val="0"/>
              </a:spcAft>
              <a:buClr>
                <a:srgbClr val="9098A7"/>
              </a:buClr>
              <a:buSzPts val="1600"/>
              <a:buNone/>
              <a:defRPr sz="1600">
                <a:solidFill>
                  <a:srgbClr val="9098A7"/>
                </a:solidFill>
              </a:defRPr>
            </a:lvl4pPr>
            <a:lvl5pPr marL="2286000" lvl="4" indent="-228600" algn="l">
              <a:lnSpc>
                <a:spcPct val="90000"/>
              </a:lnSpc>
              <a:spcBef>
                <a:spcPts val="500"/>
              </a:spcBef>
              <a:spcAft>
                <a:spcPts val="0"/>
              </a:spcAft>
              <a:buClr>
                <a:srgbClr val="9098A7"/>
              </a:buClr>
              <a:buSzPts val="1600"/>
              <a:buNone/>
              <a:defRPr sz="1600">
                <a:solidFill>
                  <a:srgbClr val="9098A7"/>
                </a:solidFill>
              </a:defRPr>
            </a:lvl5pPr>
            <a:lvl6pPr marL="2743200" lvl="5" indent="-228600" algn="l">
              <a:lnSpc>
                <a:spcPct val="90000"/>
              </a:lnSpc>
              <a:spcBef>
                <a:spcPts val="500"/>
              </a:spcBef>
              <a:spcAft>
                <a:spcPts val="0"/>
              </a:spcAft>
              <a:buClr>
                <a:srgbClr val="9098A7"/>
              </a:buClr>
              <a:buSzPts val="1600"/>
              <a:buNone/>
              <a:defRPr sz="1600">
                <a:solidFill>
                  <a:srgbClr val="9098A7"/>
                </a:solidFill>
              </a:defRPr>
            </a:lvl6pPr>
            <a:lvl7pPr marL="3200400" lvl="6" indent="-228600" algn="l">
              <a:lnSpc>
                <a:spcPct val="90000"/>
              </a:lnSpc>
              <a:spcBef>
                <a:spcPts val="500"/>
              </a:spcBef>
              <a:spcAft>
                <a:spcPts val="0"/>
              </a:spcAft>
              <a:buClr>
                <a:srgbClr val="9098A7"/>
              </a:buClr>
              <a:buSzPts val="1600"/>
              <a:buNone/>
              <a:defRPr sz="1600">
                <a:solidFill>
                  <a:srgbClr val="9098A7"/>
                </a:solidFill>
              </a:defRPr>
            </a:lvl7pPr>
            <a:lvl8pPr marL="3657600" lvl="7" indent="-228600" algn="l">
              <a:lnSpc>
                <a:spcPct val="90000"/>
              </a:lnSpc>
              <a:spcBef>
                <a:spcPts val="500"/>
              </a:spcBef>
              <a:spcAft>
                <a:spcPts val="0"/>
              </a:spcAft>
              <a:buClr>
                <a:srgbClr val="9098A7"/>
              </a:buClr>
              <a:buSzPts val="1600"/>
              <a:buNone/>
              <a:defRPr sz="1600">
                <a:solidFill>
                  <a:srgbClr val="9098A7"/>
                </a:solidFill>
              </a:defRPr>
            </a:lvl8pPr>
            <a:lvl9pPr marL="4114800" lvl="8" indent="-228600" algn="l">
              <a:lnSpc>
                <a:spcPct val="90000"/>
              </a:lnSpc>
              <a:spcBef>
                <a:spcPts val="500"/>
              </a:spcBef>
              <a:spcAft>
                <a:spcPts val="0"/>
              </a:spcAft>
              <a:buClr>
                <a:srgbClr val="9098A7"/>
              </a:buClr>
              <a:buSzPts val="1600"/>
              <a:buNone/>
              <a:defRPr sz="1600">
                <a:solidFill>
                  <a:srgbClr val="9098A7"/>
                </a:solidFill>
              </a:defRPr>
            </a:lvl9pPr>
          </a:lstStyle>
          <a:p>
            <a:endParaRPr/>
          </a:p>
        </p:txBody>
      </p:sp>
      <p:sp>
        <p:nvSpPr>
          <p:cNvPr id="46" name="Google Shape;46;p6"/>
          <p:cNvSpPr>
            <a:spLocks noGrp="1"/>
          </p:cNvSpPr>
          <p:nvPr>
            <p:ph type="pic" idx="5"/>
          </p:nvPr>
        </p:nvSpPr>
        <p:spPr>
          <a:xfrm>
            <a:off x="10529940" y="742867"/>
            <a:ext cx="786384" cy="521208"/>
          </a:xfrm>
          <a:prstGeom prst="rect">
            <a:avLst/>
          </a:prstGeom>
          <a:noFill/>
          <a:ln w="9525" cap="flat" cmpd="sng">
            <a:solidFill>
              <a:schemeClr val="accent5">
                <a:alpha val="48235"/>
              </a:schemeClr>
            </a:solidFill>
            <a:prstDash val="solid"/>
            <a:round/>
            <a:headEnd type="none" w="sm" len="sm"/>
            <a:tailEnd type="none" w="sm" len="sm"/>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eft Picture and Caption">
  <p:cSld name="Left Picture and Caption">
    <p:spTree>
      <p:nvGrpSpPr>
        <p:cNvPr id="1" name="Shape 47"/>
        <p:cNvGrpSpPr/>
        <p:nvPr/>
      </p:nvGrpSpPr>
      <p:grpSpPr>
        <a:xfrm>
          <a:off x="0" y="0"/>
          <a:ext cx="0" cy="0"/>
          <a:chOff x="0" y="0"/>
          <a:chExt cx="0" cy="0"/>
        </a:xfrm>
      </p:grpSpPr>
      <p:sp>
        <p:nvSpPr>
          <p:cNvPr id="48" name="Google Shape;48;p8"/>
          <p:cNvSpPr txBox="1">
            <a:spLocks noGrp="1"/>
          </p:cNvSpPr>
          <p:nvPr>
            <p:ph type="title"/>
          </p:nvPr>
        </p:nvSpPr>
        <p:spPr>
          <a:xfrm>
            <a:off x="6726213" y="2264012"/>
            <a:ext cx="4584212" cy="540000"/>
          </a:xfrm>
          <a:prstGeom prst="rect">
            <a:avLst/>
          </a:prstGeom>
          <a:noFill/>
          <a:ln>
            <a:noFill/>
          </a:ln>
        </p:spPr>
        <p:txBody>
          <a:bodyPr spcFirstLastPara="1" wrap="square" lIns="36000" tIns="0" rIns="0" bIns="0" anchor="ctr" anchorCtr="0">
            <a:normAutofit/>
          </a:bodyPr>
          <a:lstStyle>
            <a:lvl1pPr lvl="0" algn="l">
              <a:lnSpc>
                <a:spcPct val="90000"/>
              </a:lnSpc>
              <a:spcBef>
                <a:spcPts val="0"/>
              </a:spcBef>
              <a:spcAft>
                <a:spcPts val="0"/>
              </a:spcAft>
              <a:buClr>
                <a:schemeClr val="dk1"/>
              </a:buClr>
              <a:buSzPts val="1800"/>
              <a:buFont typeface="Century Gothic"/>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8"/>
          <p:cNvSpPr txBox="1">
            <a:spLocks noGrp="1"/>
          </p:cNvSpPr>
          <p:nvPr>
            <p:ph type="dt" idx="10"/>
          </p:nvPr>
        </p:nvSpPr>
        <p:spPr>
          <a:xfrm>
            <a:off x="10265399" y="5810400"/>
            <a:ext cx="1080000" cy="234000"/>
          </a:xfrm>
          <a:prstGeom prst="rect">
            <a:avLst/>
          </a:prstGeom>
          <a:noFill/>
          <a:ln>
            <a:noFill/>
          </a:ln>
        </p:spPr>
        <p:txBody>
          <a:bodyPr spcFirstLastPara="1" wrap="square" lIns="91425" tIns="0" rIns="0" bIns="0" anchor="b" anchorCtr="0">
            <a:noAutofit/>
          </a:bodyPr>
          <a:lstStyle>
            <a:lvl1pPr lvl="0" algn="r">
              <a:lnSpc>
                <a:spcPct val="100000"/>
              </a:lnSpc>
              <a:spcBef>
                <a:spcPts val="0"/>
              </a:spcBef>
              <a:spcAft>
                <a:spcPts val="0"/>
              </a:spcAft>
              <a:buClr>
                <a:srgbClr val="888888"/>
              </a:buClr>
              <a:buSzPts val="1400"/>
              <a:buFont typeface="Century Gothic"/>
              <a:buNone/>
              <a:defRPr/>
            </a:lvl1pPr>
            <a:lvl2pPr lvl="1" algn="l">
              <a:lnSpc>
                <a:spcPct val="100000"/>
              </a:lnSpc>
              <a:spcBef>
                <a:spcPts val="0"/>
              </a:spcBef>
              <a:spcAft>
                <a:spcPts val="0"/>
              </a:spcAft>
              <a:buClr>
                <a:schemeClr val="dk1"/>
              </a:buClr>
              <a:buSzPts val="1400"/>
              <a:buFont typeface="Century Gothic"/>
              <a:buNone/>
              <a:defRPr/>
            </a:lvl2pPr>
            <a:lvl3pPr lvl="2" algn="l">
              <a:lnSpc>
                <a:spcPct val="100000"/>
              </a:lnSpc>
              <a:spcBef>
                <a:spcPts val="0"/>
              </a:spcBef>
              <a:spcAft>
                <a:spcPts val="0"/>
              </a:spcAft>
              <a:buClr>
                <a:schemeClr val="dk1"/>
              </a:buClr>
              <a:buSzPts val="1400"/>
              <a:buFont typeface="Century Gothic"/>
              <a:buNone/>
              <a:defRPr/>
            </a:lvl3pPr>
            <a:lvl4pPr lvl="3" algn="l">
              <a:lnSpc>
                <a:spcPct val="100000"/>
              </a:lnSpc>
              <a:spcBef>
                <a:spcPts val="0"/>
              </a:spcBef>
              <a:spcAft>
                <a:spcPts val="0"/>
              </a:spcAft>
              <a:buClr>
                <a:schemeClr val="dk1"/>
              </a:buClr>
              <a:buSzPts val="1400"/>
              <a:buFont typeface="Century Gothic"/>
              <a:buNone/>
              <a:defRPr/>
            </a:lvl4pPr>
            <a:lvl5pPr lvl="4" algn="l">
              <a:lnSpc>
                <a:spcPct val="100000"/>
              </a:lnSpc>
              <a:spcBef>
                <a:spcPts val="0"/>
              </a:spcBef>
              <a:spcAft>
                <a:spcPts val="0"/>
              </a:spcAft>
              <a:buClr>
                <a:schemeClr val="dk1"/>
              </a:buClr>
              <a:buSzPts val="1400"/>
              <a:buFont typeface="Century Gothic"/>
              <a:buNone/>
              <a:defRPr/>
            </a:lvl5pPr>
            <a:lvl6pPr lvl="5" algn="l">
              <a:lnSpc>
                <a:spcPct val="100000"/>
              </a:lnSpc>
              <a:spcBef>
                <a:spcPts val="0"/>
              </a:spcBef>
              <a:spcAft>
                <a:spcPts val="0"/>
              </a:spcAft>
              <a:buClr>
                <a:schemeClr val="dk1"/>
              </a:buClr>
              <a:buSzPts val="1400"/>
              <a:buFont typeface="Century Gothic"/>
              <a:buNone/>
              <a:defRPr/>
            </a:lvl6pPr>
            <a:lvl7pPr lvl="6" algn="l">
              <a:lnSpc>
                <a:spcPct val="100000"/>
              </a:lnSpc>
              <a:spcBef>
                <a:spcPts val="0"/>
              </a:spcBef>
              <a:spcAft>
                <a:spcPts val="0"/>
              </a:spcAft>
              <a:buClr>
                <a:schemeClr val="dk1"/>
              </a:buClr>
              <a:buSzPts val="1400"/>
              <a:buFont typeface="Century Gothic"/>
              <a:buNone/>
              <a:defRPr/>
            </a:lvl7pPr>
            <a:lvl8pPr lvl="7" algn="l">
              <a:lnSpc>
                <a:spcPct val="100000"/>
              </a:lnSpc>
              <a:spcBef>
                <a:spcPts val="0"/>
              </a:spcBef>
              <a:spcAft>
                <a:spcPts val="0"/>
              </a:spcAft>
              <a:buClr>
                <a:schemeClr val="dk1"/>
              </a:buClr>
              <a:buSzPts val="1400"/>
              <a:buFont typeface="Century Gothic"/>
              <a:buNone/>
              <a:defRPr/>
            </a:lvl8pPr>
            <a:lvl9pPr lvl="8" algn="l">
              <a:lnSpc>
                <a:spcPct val="100000"/>
              </a:lnSpc>
              <a:spcBef>
                <a:spcPts val="0"/>
              </a:spcBef>
              <a:spcAft>
                <a:spcPts val="0"/>
              </a:spcAft>
              <a:buClr>
                <a:schemeClr val="dk1"/>
              </a:buClr>
              <a:buSzPts val="1400"/>
              <a:buFont typeface="Century Gothic"/>
              <a:buNone/>
              <a:defRPr/>
            </a:lvl9pPr>
          </a:lstStyle>
          <a:p>
            <a:endParaRPr/>
          </a:p>
        </p:txBody>
      </p:sp>
      <p:sp>
        <p:nvSpPr>
          <p:cNvPr id="50" name="Google Shape;50;p8"/>
          <p:cNvSpPr txBox="1">
            <a:spLocks noGrp="1"/>
          </p:cNvSpPr>
          <p:nvPr>
            <p:ph type="ftr" idx="11"/>
          </p:nvPr>
        </p:nvSpPr>
        <p:spPr>
          <a:xfrm>
            <a:off x="7230599" y="6057923"/>
            <a:ext cx="4114800" cy="234000"/>
          </a:xfrm>
          <a:prstGeom prst="rect">
            <a:avLst/>
          </a:prstGeom>
          <a:noFill/>
          <a:ln>
            <a:noFill/>
          </a:ln>
        </p:spPr>
        <p:txBody>
          <a:bodyPr spcFirstLastPara="1" wrap="square" lIns="91425" tIns="0" rIns="0" bIns="0" anchor="t" anchorCtr="0">
            <a:noAutofit/>
          </a:bodyPr>
          <a:lstStyle>
            <a:lvl1pPr lvl="0" algn="r">
              <a:lnSpc>
                <a:spcPct val="100000"/>
              </a:lnSpc>
              <a:spcBef>
                <a:spcPts val="0"/>
              </a:spcBef>
              <a:spcAft>
                <a:spcPts val="0"/>
              </a:spcAft>
              <a:buClr>
                <a:srgbClr val="888888"/>
              </a:buClr>
              <a:buSzPts val="1400"/>
              <a:buFont typeface="Century Gothic"/>
              <a:buNone/>
              <a:defRPr/>
            </a:lvl1pPr>
            <a:lvl2pPr lvl="1" algn="l">
              <a:lnSpc>
                <a:spcPct val="100000"/>
              </a:lnSpc>
              <a:spcBef>
                <a:spcPts val="0"/>
              </a:spcBef>
              <a:spcAft>
                <a:spcPts val="0"/>
              </a:spcAft>
              <a:buClr>
                <a:schemeClr val="dk1"/>
              </a:buClr>
              <a:buSzPts val="1400"/>
              <a:buFont typeface="Century Gothic"/>
              <a:buNone/>
              <a:defRPr/>
            </a:lvl2pPr>
            <a:lvl3pPr lvl="2" algn="l">
              <a:lnSpc>
                <a:spcPct val="100000"/>
              </a:lnSpc>
              <a:spcBef>
                <a:spcPts val="0"/>
              </a:spcBef>
              <a:spcAft>
                <a:spcPts val="0"/>
              </a:spcAft>
              <a:buClr>
                <a:schemeClr val="dk1"/>
              </a:buClr>
              <a:buSzPts val="1400"/>
              <a:buFont typeface="Century Gothic"/>
              <a:buNone/>
              <a:defRPr/>
            </a:lvl3pPr>
            <a:lvl4pPr lvl="3" algn="l">
              <a:lnSpc>
                <a:spcPct val="100000"/>
              </a:lnSpc>
              <a:spcBef>
                <a:spcPts val="0"/>
              </a:spcBef>
              <a:spcAft>
                <a:spcPts val="0"/>
              </a:spcAft>
              <a:buClr>
                <a:schemeClr val="dk1"/>
              </a:buClr>
              <a:buSzPts val="1400"/>
              <a:buFont typeface="Century Gothic"/>
              <a:buNone/>
              <a:defRPr/>
            </a:lvl4pPr>
            <a:lvl5pPr lvl="4" algn="l">
              <a:lnSpc>
                <a:spcPct val="100000"/>
              </a:lnSpc>
              <a:spcBef>
                <a:spcPts val="0"/>
              </a:spcBef>
              <a:spcAft>
                <a:spcPts val="0"/>
              </a:spcAft>
              <a:buClr>
                <a:schemeClr val="dk1"/>
              </a:buClr>
              <a:buSzPts val="1400"/>
              <a:buFont typeface="Century Gothic"/>
              <a:buNone/>
              <a:defRPr/>
            </a:lvl5pPr>
            <a:lvl6pPr lvl="5" algn="l">
              <a:lnSpc>
                <a:spcPct val="100000"/>
              </a:lnSpc>
              <a:spcBef>
                <a:spcPts val="0"/>
              </a:spcBef>
              <a:spcAft>
                <a:spcPts val="0"/>
              </a:spcAft>
              <a:buClr>
                <a:schemeClr val="dk1"/>
              </a:buClr>
              <a:buSzPts val="1400"/>
              <a:buFont typeface="Century Gothic"/>
              <a:buNone/>
              <a:defRPr/>
            </a:lvl6pPr>
            <a:lvl7pPr lvl="6" algn="l">
              <a:lnSpc>
                <a:spcPct val="100000"/>
              </a:lnSpc>
              <a:spcBef>
                <a:spcPts val="0"/>
              </a:spcBef>
              <a:spcAft>
                <a:spcPts val="0"/>
              </a:spcAft>
              <a:buClr>
                <a:schemeClr val="dk1"/>
              </a:buClr>
              <a:buSzPts val="1400"/>
              <a:buFont typeface="Century Gothic"/>
              <a:buNone/>
              <a:defRPr/>
            </a:lvl7pPr>
            <a:lvl8pPr lvl="7" algn="l">
              <a:lnSpc>
                <a:spcPct val="100000"/>
              </a:lnSpc>
              <a:spcBef>
                <a:spcPts val="0"/>
              </a:spcBef>
              <a:spcAft>
                <a:spcPts val="0"/>
              </a:spcAft>
              <a:buClr>
                <a:schemeClr val="dk1"/>
              </a:buClr>
              <a:buSzPts val="1400"/>
              <a:buFont typeface="Century Gothic"/>
              <a:buNone/>
              <a:defRPr/>
            </a:lvl8pPr>
            <a:lvl9pPr lvl="8" algn="l">
              <a:lnSpc>
                <a:spcPct val="100000"/>
              </a:lnSpc>
              <a:spcBef>
                <a:spcPts val="0"/>
              </a:spcBef>
              <a:spcAft>
                <a:spcPts val="0"/>
              </a:spcAft>
              <a:buClr>
                <a:schemeClr val="dk1"/>
              </a:buClr>
              <a:buSzPts val="1400"/>
              <a:buFont typeface="Century Gothic"/>
              <a:buNone/>
              <a:defRPr/>
            </a:lvl9pPr>
          </a:lstStyle>
          <a:p>
            <a:endParaRPr/>
          </a:p>
        </p:txBody>
      </p:sp>
      <p:sp>
        <p:nvSpPr>
          <p:cNvPr id="51" name="Google Shape;51;p8"/>
          <p:cNvSpPr txBox="1">
            <a:spLocks noGrp="1"/>
          </p:cNvSpPr>
          <p:nvPr>
            <p:ph type="sldNum" idx="12"/>
          </p:nvPr>
        </p:nvSpPr>
        <p:spPr>
          <a:xfrm>
            <a:off x="641478" y="6057923"/>
            <a:ext cx="394063" cy="234000"/>
          </a:xfrm>
          <a:prstGeom prst="rect">
            <a:avLst/>
          </a:prstGeom>
          <a:noFill/>
          <a:ln>
            <a:noFill/>
          </a:ln>
        </p:spPr>
        <p:txBody>
          <a:bodyPr spcFirstLastPara="1" wrap="square" lIns="90000" tIns="0" rIns="0" bIns="0" anchor="t"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52" name="Google Shape;52;p8"/>
          <p:cNvSpPr>
            <a:spLocks noGrp="1"/>
          </p:cNvSpPr>
          <p:nvPr>
            <p:ph type="pic" idx="2"/>
          </p:nvPr>
        </p:nvSpPr>
        <p:spPr>
          <a:xfrm>
            <a:off x="454854" y="457199"/>
            <a:ext cx="5637276" cy="5959476"/>
          </a:xfrm>
          <a:prstGeom prst="rect">
            <a:avLst/>
          </a:prstGeom>
          <a:noFill/>
          <a:ln>
            <a:noFill/>
          </a:ln>
        </p:spPr>
      </p:sp>
      <p:sp>
        <p:nvSpPr>
          <p:cNvPr id="53" name="Google Shape;53;p8"/>
          <p:cNvSpPr txBox="1">
            <a:spLocks noGrp="1"/>
          </p:cNvSpPr>
          <p:nvPr>
            <p:ph type="body" idx="1"/>
          </p:nvPr>
        </p:nvSpPr>
        <p:spPr>
          <a:xfrm>
            <a:off x="6726213" y="2990573"/>
            <a:ext cx="4584212" cy="2467690"/>
          </a:xfrm>
          <a:prstGeom prst="rect">
            <a:avLst/>
          </a:prstGeom>
          <a:noFill/>
          <a:ln>
            <a:noFill/>
          </a:ln>
        </p:spPr>
        <p:txBody>
          <a:bodyPr spcFirstLastPara="1" wrap="square" lIns="36000" tIns="0" rIns="0" bIns="0" anchor="t" anchorCtr="0">
            <a:normAutofit/>
          </a:bodyPr>
          <a:lstStyle>
            <a:lvl1pPr marL="457200" lvl="0" indent="-339725" algn="l">
              <a:lnSpc>
                <a:spcPct val="90000"/>
              </a:lnSpc>
              <a:spcBef>
                <a:spcPts val="600"/>
              </a:spcBef>
              <a:spcAft>
                <a:spcPts val="0"/>
              </a:spcAft>
              <a:buClr>
                <a:srgbClr val="D7B7C3"/>
              </a:buClr>
              <a:buSzPts val="1750"/>
              <a:buFont typeface="Noto Sans Symbols"/>
              <a:buChar char="▪"/>
              <a:defRPr sz="1400">
                <a:solidFill>
                  <a:schemeClr val="dk1"/>
                </a:solidFill>
              </a:defRPr>
            </a:lvl1pPr>
            <a:lvl2pPr marL="914400" lvl="1" indent="-228600" algn="l">
              <a:lnSpc>
                <a:spcPct val="90000"/>
              </a:lnSpc>
              <a:spcBef>
                <a:spcPts val="500"/>
              </a:spcBef>
              <a:spcAft>
                <a:spcPts val="0"/>
              </a:spcAft>
              <a:buClr>
                <a:srgbClr val="9098A7"/>
              </a:buClr>
              <a:buSzPts val="2000"/>
              <a:buNone/>
              <a:defRPr sz="2000">
                <a:solidFill>
                  <a:srgbClr val="9098A7"/>
                </a:solidFill>
              </a:defRPr>
            </a:lvl2pPr>
            <a:lvl3pPr marL="1371600" lvl="2" indent="-228600" algn="l">
              <a:lnSpc>
                <a:spcPct val="90000"/>
              </a:lnSpc>
              <a:spcBef>
                <a:spcPts val="500"/>
              </a:spcBef>
              <a:spcAft>
                <a:spcPts val="0"/>
              </a:spcAft>
              <a:buClr>
                <a:srgbClr val="9098A7"/>
              </a:buClr>
              <a:buSzPts val="1800"/>
              <a:buNone/>
              <a:defRPr sz="1800">
                <a:solidFill>
                  <a:srgbClr val="9098A7"/>
                </a:solidFill>
              </a:defRPr>
            </a:lvl3pPr>
            <a:lvl4pPr marL="1828800" lvl="3" indent="-228600" algn="l">
              <a:lnSpc>
                <a:spcPct val="90000"/>
              </a:lnSpc>
              <a:spcBef>
                <a:spcPts val="500"/>
              </a:spcBef>
              <a:spcAft>
                <a:spcPts val="0"/>
              </a:spcAft>
              <a:buClr>
                <a:srgbClr val="9098A7"/>
              </a:buClr>
              <a:buSzPts val="1600"/>
              <a:buNone/>
              <a:defRPr sz="1600">
                <a:solidFill>
                  <a:srgbClr val="9098A7"/>
                </a:solidFill>
              </a:defRPr>
            </a:lvl4pPr>
            <a:lvl5pPr marL="2286000" lvl="4" indent="-228600" algn="l">
              <a:lnSpc>
                <a:spcPct val="90000"/>
              </a:lnSpc>
              <a:spcBef>
                <a:spcPts val="500"/>
              </a:spcBef>
              <a:spcAft>
                <a:spcPts val="0"/>
              </a:spcAft>
              <a:buClr>
                <a:srgbClr val="9098A7"/>
              </a:buClr>
              <a:buSzPts val="1600"/>
              <a:buNone/>
              <a:defRPr sz="1600">
                <a:solidFill>
                  <a:srgbClr val="9098A7"/>
                </a:solidFill>
              </a:defRPr>
            </a:lvl5pPr>
            <a:lvl6pPr marL="2743200" lvl="5" indent="-228600" algn="l">
              <a:lnSpc>
                <a:spcPct val="90000"/>
              </a:lnSpc>
              <a:spcBef>
                <a:spcPts val="500"/>
              </a:spcBef>
              <a:spcAft>
                <a:spcPts val="0"/>
              </a:spcAft>
              <a:buClr>
                <a:srgbClr val="9098A7"/>
              </a:buClr>
              <a:buSzPts val="1600"/>
              <a:buNone/>
              <a:defRPr sz="1600">
                <a:solidFill>
                  <a:srgbClr val="9098A7"/>
                </a:solidFill>
              </a:defRPr>
            </a:lvl6pPr>
            <a:lvl7pPr marL="3200400" lvl="6" indent="-228600" algn="l">
              <a:lnSpc>
                <a:spcPct val="90000"/>
              </a:lnSpc>
              <a:spcBef>
                <a:spcPts val="500"/>
              </a:spcBef>
              <a:spcAft>
                <a:spcPts val="0"/>
              </a:spcAft>
              <a:buClr>
                <a:srgbClr val="9098A7"/>
              </a:buClr>
              <a:buSzPts val="1600"/>
              <a:buNone/>
              <a:defRPr sz="1600">
                <a:solidFill>
                  <a:srgbClr val="9098A7"/>
                </a:solidFill>
              </a:defRPr>
            </a:lvl7pPr>
            <a:lvl8pPr marL="3657600" lvl="7" indent="-228600" algn="l">
              <a:lnSpc>
                <a:spcPct val="90000"/>
              </a:lnSpc>
              <a:spcBef>
                <a:spcPts val="500"/>
              </a:spcBef>
              <a:spcAft>
                <a:spcPts val="0"/>
              </a:spcAft>
              <a:buClr>
                <a:srgbClr val="9098A7"/>
              </a:buClr>
              <a:buSzPts val="1600"/>
              <a:buNone/>
              <a:defRPr sz="1600">
                <a:solidFill>
                  <a:srgbClr val="9098A7"/>
                </a:solidFill>
              </a:defRPr>
            </a:lvl8pPr>
            <a:lvl9pPr marL="4114800" lvl="8" indent="-228600" algn="l">
              <a:lnSpc>
                <a:spcPct val="90000"/>
              </a:lnSpc>
              <a:spcBef>
                <a:spcPts val="500"/>
              </a:spcBef>
              <a:spcAft>
                <a:spcPts val="0"/>
              </a:spcAft>
              <a:buClr>
                <a:srgbClr val="9098A7"/>
              </a:buClr>
              <a:buSzPts val="1600"/>
              <a:buNone/>
              <a:defRPr sz="1600">
                <a:solidFill>
                  <a:srgbClr val="9098A7"/>
                </a:solidFill>
              </a:defRPr>
            </a:lvl9pPr>
          </a:lstStyle>
          <a:p>
            <a:endParaRPr/>
          </a:p>
        </p:txBody>
      </p:sp>
      <p:sp>
        <p:nvSpPr>
          <p:cNvPr id="54" name="Google Shape;54;p8"/>
          <p:cNvSpPr>
            <a:spLocks noGrp="1"/>
          </p:cNvSpPr>
          <p:nvPr>
            <p:ph type="pic" idx="3"/>
          </p:nvPr>
        </p:nvSpPr>
        <p:spPr>
          <a:xfrm>
            <a:off x="10529940" y="742867"/>
            <a:ext cx="786384" cy="521208"/>
          </a:xfrm>
          <a:prstGeom prst="rect">
            <a:avLst/>
          </a:prstGeom>
          <a:noFill/>
          <a:ln w="9525" cap="flat" cmpd="sng">
            <a:solidFill>
              <a:schemeClr val="accent5">
                <a:alpha val="48235"/>
              </a:schemeClr>
            </a:solidFill>
            <a:prstDash val="solid"/>
            <a:round/>
            <a:headEnd type="none" w="sm" len="sm"/>
            <a:tailEnd type="none" w="sm" len="sm"/>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with images">
  <p:cSld name="Section Header with images">
    <p:spTree>
      <p:nvGrpSpPr>
        <p:cNvPr id="1" name="Shape 55"/>
        <p:cNvGrpSpPr/>
        <p:nvPr/>
      </p:nvGrpSpPr>
      <p:grpSpPr>
        <a:xfrm>
          <a:off x="0" y="0"/>
          <a:ext cx="0" cy="0"/>
          <a:chOff x="0" y="0"/>
          <a:chExt cx="0" cy="0"/>
        </a:xfrm>
      </p:grpSpPr>
      <p:sp>
        <p:nvSpPr>
          <p:cNvPr id="56" name="Google Shape;56;p10"/>
          <p:cNvSpPr txBox="1">
            <a:spLocks noGrp="1"/>
          </p:cNvSpPr>
          <p:nvPr>
            <p:ph type="title"/>
          </p:nvPr>
        </p:nvSpPr>
        <p:spPr>
          <a:xfrm>
            <a:off x="821460" y="3521159"/>
            <a:ext cx="2642616" cy="1041316"/>
          </a:xfrm>
          <a:prstGeom prst="rect">
            <a:avLst/>
          </a:prstGeom>
          <a:noFill/>
          <a:ln>
            <a:noFill/>
          </a:ln>
        </p:spPr>
        <p:txBody>
          <a:bodyPr spcFirstLastPara="1" wrap="square" lIns="36000" tIns="0" rIns="0" bIns="0" anchor="b" anchorCtr="0">
            <a:normAutofit/>
          </a:bodyPr>
          <a:lstStyle>
            <a:lvl1pPr lvl="0" algn="l">
              <a:lnSpc>
                <a:spcPct val="90000"/>
              </a:lnSpc>
              <a:spcBef>
                <a:spcPts val="0"/>
              </a:spcBef>
              <a:spcAft>
                <a:spcPts val="0"/>
              </a:spcAft>
              <a:buClr>
                <a:schemeClr val="dk1"/>
              </a:buClr>
              <a:buSzPts val="3600"/>
              <a:buFont typeface="Calibri"/>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0"/>
          <p:cNvSpPr txBox="1">
            <a:spLocks noGrp="1"/>
          </p:cNvSpPr>
          <p:nvPr>
            <p:ph type="body" idx="1"/>
          </p:nvPr>
        </p:nvSpPr>
        <p:spPr>
          <a:xfrm>
            <a:off x="821460" y="4669674"/>
            <a:ext cx="2642616" cy="1041316"/>
          </a:xfrm>
          <a:prstGeom prst="rect">
            <a:avLst/>
          </a:prstGeom>
          <a:noFill/>
          <a:ln>
            <a:noFill/>
          </a:ln>
        </p:spPr>
        <p:txBody>
          <a:bodyPr spcFirstLastPara="1" wrap="square" lIns="36000" tIns="0" rIns="0" bIns="0" anchor="t" anchorCtr="0">
            <a:normAutofit/>
          </a:bodyPr>
          <a:lstStyle>
            <a:lvl1pPr marL="457200" lvl="0" indent="-228600" algn="l">
              <a:lnSpc>
                <a:spcPct val="90000"/>
              </a:lnSpc>
              <a:spcBef>
                <a:spcPts val="1000"/>
              </a:spcBef>
              <a:spcAft>
                <a:spcPts val="0"/>
              </a:spcAft>
              <a:buClr>
                <a:schemeClr val="dk2"/>
              </a:buClr>
              <a:buSzPts val="1800"/>
              <a:buNone/>
              <a:defRPr sz="1800">
                <a:solidFill>
                  <a:schemeClr val="dk2"/>
                </a:solidFill>
              </a:defRPr>
            </a:lvl1pPr>
            <a:lvl2pPr marL="914400" lvl="1" indent="-228600" algn="l">
              <a:lnSpc>
                <a:spcPct val="90000"/>
              </a:lnSpc>
              <a:spcBef>
                <a:spcPts val="500"/>
              </a:spcBef>
              <a:spcAft>
                <a:spcPts val="0"/>
              </a:spcAft>
              <a:buClr>
                <a:srgbClr val="9098A7"/>
              </a:buClr>
              <a:buSzPts val="2000"/>
              <a:buNone/>
              <a:defRPr sz="2000">
                <a:solidFill>
                  <a:srgbClr val="9098A7"/>
                </a:solidFill>
              </a:defRPr>
            </a:lvl2pPr>
            <a:lvl3pPr marL="1371600" lvl="2" indent="-228600" algn="l">
              <a:lnSpc>
                <a:spcPct val="90000"/>
              </a:lnSpc>
              <a:spcBef>
                <a:spcPts val="500"/>
              </a:spcBef>
              <a:spcAft>
                <a:spcPts val="0"/>
              </a:spcAft>
              <a:buClr>
                <a:srgbClr val="9098A7"/>
              </a:buClr>
              <a:buSzPts val="1800"/>
              <a:buNone/>
              <a:defRPr sz="1800">
                <a:solidFill>
                  <a:srgbClr val="9098A7"/>
                </a:solidFill>
              </a:defRPr>
            </a:lvl3pPr>
            <a:lvl4pPr marL="1828800" lvl="3" indent="-228600" algn="l">
              <a:lnSpc>
                <a:spcPct val="90000"/>
              </a:lnSpc>
              <a:spcBef>
                <a:spcPts val="500"/>
              </a:spcBef>
              <a:spcAft>
                <a:spcPts val="0"/>
              </a:spcAft>
              <a:buClr>
                <a:srgbClr val="9098A7"/>
              </a:buClr>
              <a:buSzPts val="1600"/>
              <a:buNone/>
              <a:defRPr sz="1600">
                <a:solidFill>
                  <a:srgbClr val="9098A7"/>
                </a:solidFill>
              </a:defRPr>
            </a:lvl4pPr>
            <a:lvl5pPr marL="2286000" lvl="4" indent="-228600" algn="l">
              <a:lnSpc>
                <a:spcPct val="90000"/>
              </a:lnSpc>
              <a:spcBef>
                <a:spcPts val="500"/>
              </a:spcBef>
              <a:spcAft>
                <a:spcPts val="0"/>
              </a:spcAft>
              <a:buClr>
                <a:srgbClr val="9098A7"/>
              </a:buClr>
              <a:buSzPts val="1600"/>
              <a:buNone/>
              <a:defRPr sz="1600">
                <a:solidFill>
                  <a:srgbClr val="9098A7"/>
                </a:solidFill>
              </a:defRPr>
            </a:lvl5pPr>
            <a:lvl6pPr marL="2743200" lvl="5" indent="-228600" algn="l">
              <a:lnSpc>
                <a:spcPct val="90000"/>
              </a:lnSpc>
              <a:spcBef>
                <a:spcPts val="500"/>
              </a:spcBef>
              <a:spcAft>
                <a:spcPts val="0"/>
              </a:spcAft>
              <a:buClr>
                <a:srgbClr val="9098A7"/>
              </a:buClr>
              <a:buSzPts val="1600"/>
              <a:buNone/>
              <a:defRPr sz="1600">
                <a:solidFill>
                  <a:srgbClr val="9098A7"/>
                </a:solidFill>
              </a:defRPr>
            </a:lvl6pPr>
            <a:lvl7pPr marL="3200400" lvl="6" indent="-228600" algn="l">
              <a:lnSpc>
                <a:spcPct val="90000"/>
              </a:lnSpc>
              <a:spcBef>
                <a:spcPts val="500"/>
              </a:spcBef>
              <a:spcAft>
                <a:spcPts val="0"/>
              </a:spcAft>
              <a:buClr>
                <a:srgbClr val="9098A7"/>
              </a:buClr>
              <a:buSzPts val="1600"/>
              <a:buNone/>
              <a:defRPr sz="1600">
                <a:solidFill>
                  <a:srgbClr val="9098A7"/>
                </a:solidFill>
              </a:defRPr>
            </a:lvl7pPr>
            <a:lvl8pPr marL="3657600" lvl="7" indent="-228600" algn="l">
              <a:lnSpc>
                <a:spcPct val="90000"/>
              </a:lnSpc>
              <a:spcBef>
                <a:spcPts val="500"/>
              </a:spcBef>
              <a:spcAft>
                <a:spcPts val="0"/>
              </a:spcAft>
              <a:buClr>
                <a:srgbClr val="9098A7"/>
              </a:buClr>
              <a:buSzPts val="1600"/>
              <a:buNone/>
              <a:defRPr sz="1600">
                <a:solidFill>
                  <a:srgbClr val="9098A7"/>
                </a:solidFill>
              </a:defRPr>
            </a:lvl8pPr>
            <a:lvl9pPr marL="4114800" lvl="8" indent="-228600" algn="l">
              <a:lnSpc>
                <a:spcPct val="90000"/>
              </a:lnSpc>
              <a:spcBef>
                <a:spcPts val="500"/>
              </a:spcBef>
              <a:spcAft>
                <a:spcPts val="0"/>
              </a:spcAft>
              <a:buClr>
                <a:srgbClr val="9098A7"/>
              </a:buClr>
              <a:buSzPts val="1600"/>
              <a:buNone/>
              <a:defRPr sz="1600">
                <a:solidFill>
                  <a:srgbClr val="9098A7"/>
                </a:solidFill>
              </a:defRPr>
            </a:lvl9pPr>
          </a:lstStyle>
          <a:p>
            <a:endParaRPr/>
          </a:p>
        </p:txBody>
      </p:sp>
      <p:sp>
        <p:nvSpPr>
          <p:cNvPr id="58" name="Google Shape;58;p10"/>
          <p:cNvSpPr txBox="1">
            <a:spLocks noGrp="1"/>
          </p:cNvSpPr>
          <p:nvPr>
            <p:ph type="dt" idx="10"/>
          </p:nvPr>
        </p:nvSpPr>
        <p:spPr>
          <a:xfrm>
            <a:off x="10265399" y="5810623"/>
            <a:ext cx="1080000" cy="234000"/>
          </a:xfrm>
          <a:prstGeom prst="rect">
            <a:avLst/>
          </a:prstGeom>
          <a:noFill/>
          <a:ln>
            <a:noFill/>
          </a:ln>
        </p:spPr>
        <p:txBody>
          <a:bodyPr spcFirstLastPara="1" wrap="square" lIns="91425" tIns="0" rIns="0" bIns="0" anchor="b" anchorCtr="0">
            <a:noAutofit/>
          </a:bodyPr>
          <a:lstStyle>
            <a:lvl1pPr lvl="0" algn="r">
              <a:lnSpc>
                <a:spcPct val="100000"/>
              </a:lnSpc>
              <a:spcBef>
                <a:spcPts val="0"/>
              </a:spcBef>
              <a:spcAft>
                <a:spcPts val="0"/>
              </a:spcAft>
              <a:buClr>
                <a:srgbClr val="888888"/>
              </a:buClr>
              <a:buSzPts val="1400"/>
              <a:buFont typeface="Century Gothic"/>
              <a:buNone/>
              <a:defRPr/>
            </a:lvl1pPr>
            <a:lvl2pPr lvl="1" algn="l">
              <a:lnSpc>
                <a:spcPct val="100000"/>
              </a:lnSpc>
              <a:spcBef>
                <a:spcPts val="0"/>
              </a:spcBef>
              <a:spcAft>
                <a:spcPts val="0"/>
              </a:spcAft>
              <a:buClr>
                <a:schemeClr val="dk1"/>
              </a:buClr>
              <a:buSzPts val="1400"/>
              <a:buFont typeface="Century Gothic"/>
              <a:buNone/>
              <a:defRPr/>
            </a:lvl2pPr>
            <a:lvl3pPr lvl="2" algn="l">
              <a:lnSpc>
                <a:spcPct val="100000"/>
              </a:lnSpc>
              <a:spcBef>
                <a:spcPts val="0"/>
              </a:spcBef>
              <a:spcAft>
                <a:spcPts val="0"/>
              </a:spcAft>
              <a:buClr>
                <a:schemeClr val="dk1"/>
              </a:buClr>
              <a:buSzPts val="1400"/>
              <a:buFont typeface="Century Gothic"/>
              <a:buNone/>
              <a:defRPr/>
            </a:lvl3pPr>
            <a:lvl4pPr lvl="3" algn="l">
              <a:lnSpc>
                <a:spcPct val="100000"/>
              </a:lnSpc>
              <a:spcBef>
                <a:spcPts val="0"/>
              </a:spcBef>
              <a:spcAft>
                <a:spcPts val="0"/>
              </a:spcAft>
              <a:buClr>
                <a:schemeClr val="dk1"/>
              </a:buClr>
              <a:buSzPts val="1400"/>
              <a:buFont typeface="Century Gothic"/>
              <a:buNone/>
              <a:defRPr/>
            </a:lvl4pPr>
            <a:lvl5pPr lvl="4" algn="l">
              <a:lnSpc>
                <a:spcPct val="100000"/>
              </a:lnSpc>
              <a:spcBef>
                <a:spcPts val="0"/>
              </a:spcBef>
              <a:spcAft>
                <a:spcPts val="0"/>
              </a:spcAft>
              <a:buClr>
                <a:schemeClr val="dk1"/>
              </a:buClr>
              <a:buSzPts val="1400"/>
              <a:buFont typeface="Century Gothic"/>
              <a:buNone/>
              <a:defRPr/>
            </a:lvl5pPr>
            <a:lvl6pPr lvl="5" algn="l">
              <a:lnSpc>
                <a:spcPct val="100000"/>
              </a:lnSpc>
              <a:spcBef>
                <a:spcPts val="0"/>
              </a:spcBef>
              <a:spcAft>
                <a:spcPts val="0"/>
              </a:spcAft>
              <a:buClr>
                <a:schemeClr val="dk1"/>
              </a:buClr>
              <a:buSzPts val="1400"/>
              <a:buFont typeface="Century Gothic"/>
              <a:buNone/>
              <a:defRPr/>
            </a:lvl6pPr>
            <a:lvl7pPr lvl="6" algn="l">
              <a:lnSpc>
                <a:spcPct val="100000"/>
              </a:lnSpc>
              <a:spcBef>
                <a:spcPts val="0"/>
              </a:spcBef>
              <a:spcAft>
                <a:spcPts val="0"/>
              </a:spcAft>
              <a:buClr>
                <a:schemeClr val="dk1"/>
              </a:buClr>
              <a:buSzPts val="1400"/>
              <a:buFont typeface="Century Gothic"/>
              <a:buNone/>
              <a:defRPr/>
            </a:lvl7pPr>
            <a:lvl8pPr lvl="7" algn="l">
              <a:lnSpc>
                <a:spcPct val="100000"/>
              </a:lnSpc>
              <a:spcBef>
                <a:spcPts val="0"/>
              </a:spcBef>
              <a:spcAft>
                <a:spcPts val="0"/>
              </a:spcAft>
              <a:buClr>
                <a:schemeClr val="dk1"/>
              </a:buClr>
              <a:buSzPts val="1400"/>
              <a:buFont typeface="Century Gothic"/>
              <a:buNone/>
              <a:defRPr/>
            </a:lvl8pPr>
            <a:lvl9pPr lvl="8" algn="l">
              <a:lnSpc>
                <a:spcPct val="100000"/>
              </a:lnSpc>
              <a:spcBef>
                <a:spcPts val="0"/>
              </a:spcBef>
              <a:spcAft>
                <a:spcPts val="0"/>
              </a:spcAft>
              <a:buClr>
                <a:schemeClr val="dk1"/>
              </a:buClr>
              <a:buSzPts val="1400"/>
              <a:buFont typeface="Century Gothic"/>
              <a:buNone/>
              <a:defRPr/>
            </a:lvl9pPr>
          </a:lstStyle>
          <a:p>
            <a:endParaRPr/>
          </a:p>
        </p:txBody>
      </p:sp>
      <p:sp>
        <p:nvSpPr>
          <p:cNvPr id="59" name="Google Shape;59;p10"/>
          <p:cNvSpPr txBox="1">
            <a:spLocks noGrp="1"/>
          </p:cNvSpPr>
          <p:nvPr>
            <p:ph type="ftr" idx="11"/>
          </p:nvPr>
        </p:nvSpPr>
        <p:spPr>
          <a:xfrm>
            <a:off x="7230599" y="6057923"/>
            <a:ext cx="4114800" cy="234000"/>
          </a:xfrm>
          <a:prstGeom prst="rect">
            <a:avLst/>
          </a:prstGeom>
          <a:noFill/>
          <a:ln>
            <a:noFill/>
          </a:ln>
        </p:spPr>
        <p:txBody>
          <a:bodyPr spcFirstLastPara="1" wrap="square" lIns="91425" tIns="0" rIns="0" bIns="0" anchor="t" anchorCtr="0">
            <a:noAutofit/>
          </a:bodyPr>
          <a:lstStyle>
            <a:lvl1pPr lvl="0" algn="r">
              <a:lnSpc>
                <a:spcPct val="100000"/>
              </a:lnSpc>
              <a:spcBef>
                <a:spcPts val="0"/>
              </a:spcBef>
              <a:spcAft>
                <a:spcPts val="0"/>
              </a:spcAft>
              <a:buClr>
                <a:srgbClr val="888888"/>
              </a:buClr>
              <a:buSzPts val="1400"/>
              <a:buFont typeface="Century Gothic"/>
              <a:buNone/>
              <a:defRPr/>
            </a:lvl1pPr>
            <a:lvl2pPr lvl="1" algn="l">
              <a:lnSpc>
                <a:spcPct val="100000"/>
              </a:lnSpc>
              <a:spcBef>
                <a:spcPts val="0"/>
              </a:spcBef>
              <a:spcAft>
                <a:spcPts val="0"/>
              </a:spcAft>
              <a:buClr>
                <a:schemeClr val="dk1"/>
              </a:buClr>
              <a:buSzPts val="1400"/>
              <a:buFont typeface="Century Gothic"/>
              <a:buNone/>
              <a:defRPr/>
            </a:lvl2pPr>
            <a:lvl3pPr lvl="2" algn="l">
              <a:lnSpc>
                <a:spcPct val="100000"/>
              </a:lnSpc>
              <a:spcBef>
                <a:spcPts val="0"/>
              </a:spcBef>
              <a:spcAft>
                <a:spcPts val="0"/>
              </a:spcAft>
              <a:buClr>
                <a:schemeClr val="dk1"/>
              </a:buClr>
              <a:buSzPts val="1400"/>
              <a:buFont typeface="Century Gothic"/>
              <a:buNone/>
              <a:defRPr/>
            </a:lvl3pPr>
            <a:lvl4pPr lvl="3" algn="l">
              <a:lnSpc>
                <a:spcPct val="100000"/>
              </a:lnSpc>
              <a:spcBef>
                <a:spcPts val="0"/>
              </a:spcBef>
              <a:spcAft>
                <a:spcPts val="0"/>
              </a:spcAft>
              <a:buClr>
                <a:schemeClr val="dk1"/>
              </a:buClr>
              <a:buSzPts val="1400"/>
              <a:buFont typeface="Century Gothic"/>
              <a:buNone/>
              <a:defRPr/>
            </a:lvl4pPr>
            <a:lvl5pPr lvl="4" algn="l">
              <a:lnSpc>
                <a:spcPct val="100000"/>
              </a:lnSpc>
              <a:spcBef>
                <a:spcPts val="0"/>
              </a:spcBef>
              <a:spcAft>
                <a:spcPts val="0"/>
              </a:spcAft>
              <a:buClr>
                <a:schemeClr val="dk1"/>
              </a:buClr>
              <a:buSzPts val="1400"/>
              <a:buFont typeface="Century Gothic"/>
              <a:buNone/>
              <a:defRPr/>
            </a:lvl5pPr>
            <a:lvl6pPr lvl="5" algn="l">
              <a:lnSpc>
                <a:spcPct val="100000"/>
              </a:lnSpc>
              <a:spcBef>
                <a:spcPts val="0"/>
              </a:spcBef>
              <a:spcAft>
                <a:spcPts val="0"/>
              </a:spcAft>
              <a:buClr>
                <a:schemeClr val="dk1"/>
              </a:buClr>
              <a:buSzPts val="1400"/>
              <a:buFont typeface="Century Gothic"/>
              <a:buNone/>
              <a:defRPr/>
            </a:lvl6pPr>
            <a:lvl7pPr lvl="6" algn="l">
              <a:lnSpc>
                <a:spcPct val="100000"/>
              </a:lnSpc>
              <a:spcBef>
                <a:spcPts val="0"/>
              </a:spcBef>
              <a:spcAft>
                <a:spcPts val="0"/>
              </a:spcAft>
              <a:buClr>
                <a:schemeClr val="dk1"/>
              </a:buClr>
              <a:buSzPts val="1400"/>
              <a:buFont typeface="Century Gothic"/>
              <a:buNone/>
              <a:defRPr/>
            </a:lvl7pPr>
            <a:lvl8pPr lvl="7" algn="l">
              <a:lnSpc>
                <a:spcPct val="100000"/>
              </a:lnSpc>
              <a:spcBef>
                <a:spcPts val="0"/>
              </a:spcBef>
              <a:spcAft>
                <a:spcPts val="0"/>
              </a:spcAft>
              <a:buClr>
                <a:schemeClr val="dk1"/>
              </a:buClr>
              <a:buSzPts val="1400"/>
              <a:buFont typeface="Century Gothic"/>
              <a:buNone/>
              <a:defRPr/>
            </a:lvl8pPr>
            <a:lvl9pPr lvl="8" algn="l">
              <a:lnSpc>
                <a:spcPct val="100000"/>
              </a:lnSpc>
              <a:spcBef>
                <a:spcPts val="0"/>
              </a:spcBef>
              <a:spcAft>
                <a:spcPts val="0"/>
              </a:spcAft>
              <a:buClr>
                <a:schemeClr val="dk1"/>
              </a:buClr>
              <a:buSzPts val="1400"/>
              <a:buFont typeface="Century Gothic"/>
              <a:buNone/>
              <a:defRPr/>
            </a:lvl9pPr>
          </a:lstStyle>
          <a:p>
            <a:endParaRPr/>
          </a:p>
        </p:txBody>
      </p:sp>
      <p:sp>
        <p:nvSpPr>
          <p:cNvPr id="60" name="Google Shape;60;p10"/>
          <p:cNvSpPr txBox="1">
            <a:spLocks noGrp="1"/>
          </p:cNvSpPr>
          <p:nvPr>
            <p:ph type="sldNum" idx="12"/>
          </p:nvPr>
        </p:nvSpPr>
        <p:spPr>
          <a:xfrm>
            <a:off x="641478" y="6057923"/>
            <a:ext cx="394063" cy="234000"/>
          </a:xfrm>
          <a:prstGeom prst="rect">
            <a:avLst/>
          </a:prstGeom>
          <a:noFill/>
          <a:ln>
            <a:noFill/>
          </a:ln>
        </p:spPr>
        <p:txBody>
          <a:bodyPr spcFirstLastPara="1" wrap="square" lIns="90000" tIns="0" rIns="0" bIns="0" anchor="t"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61" name="Google Shape;61;p10"/>
          <p:cNvSpPr txBox="1">
            <a:spLocks noGrp="1"/>
          </p:cNvSpPr>
          <p:nvPr>
            <p:ph type="body" idx="2"/>
          </p:nvPr>
        </p:nvSpPr>
        <p:spPr>
          <a:xfrm>
            <a:off x="3871830" y="4669674"/>
            <a:ext cx="6275470" cy="1041316"/>
          </a:xfrm>
          <a:prstGeom prst="rect">
            <a:avLst/>
          </a:prstGeom>
          <a:noFill/>
          <a:ln>
            <a:noFill/>
          </a:ln>
        </p:spPr>
        <p:txBody>
          <a:bodyPr spcFirstLastPara="1" wrap="square" lIns="36000" tIns="0" rIns="0" bIns="0" anchor="t" anchorCtr="0">
            <a:normAutofit/>
          </a:bodyPr>
          <a:lstStyle>
            <a:lvl1pPr marL="457200" lvl="0" indent="-228600" algn="l">
              <a:lnSpc>
                <a:spcPct val="90000"/>
              </a:lnSpc>
              <a:spcBef>
                <a:spcPts val="1000"/>
              </a:spcBef>
              <a:spcAft>
                <a:spcPts val="0"/>
              </a:spcAft>
              <a:buClr>
                <a:schemeClr val="dk1"/>
              </a:buClr>
              <a:buSzPts val="1400"/>
              <a:buNone/>
              <a:defRPr sz="1400">
                <a:solidFill>
                  <a:schemeClr val="dk1"/>
                </a:solidFill>
              </a:defRPr>
            </a:lvl1pPr>
            <a:lvl2pPr marL="914400" lvl="1" indent="-228600" algn="l">
              <a:lnSpc>
                <a:spcPct val="90000"/>
              </a:lnSpc>
              <a:spcBef>
                <a:spcPts val="500"/>
              </a:spcBef>
              <a:spcAft>
                <a:spcPts val="0"/>
              </a:spcAft>
              <a:buClr>
                <a:srgbClr val="9098A7"/>
              </a:buClr>
              <a:buSzPts val="2000"/>
              <a:buNone/>
              <a:defRPr sz="2000">
                <a:solidFill>
                  <a:srgbClr val="9098A7"/>
                </a:solidFill>
              </a:defRPr>
            </a:lvl2pPr>
            <a:lvl3pPr marL="1371600" lvl="2" indent="-228600" algn="l">
              <a:lnSpc>
                <a:spcPct val="90000"/>
              </a:lnSpc>
              <a:spcBef>
                <a:spcPts val="500"/>
              </a:spcBef>
              <a:spcAft>
                <a:spcPts val="0"/>
              </a:spcAft>
              <a:buClr>
                <a:srgbClr val="9098A7"/>
              </a:buClr>
              <a:buSzPts val="1800"/>
              <a:buNone/>
              <a:defRPr sz="1800">
                <a:solidFill>
                  <a:srgbClr val="9098A7"/>
                </a:solidFill>
              </a:defRPr>
            </a:lvl3pPr>
            <a:lvl4pPr marL="1828800" lvl="3" indent="-228600" algn="l">
              <a:lnSpc>
                <a:spcPct val="90000"/>
              </a:lnSpc>
              <a:spcBef>
                <a:spcPts val="500"/>
              </a:spcBef>
              <a:spcAft>
                <a:spcPts val="0"/>
              </a:spcAft>
              <a:buClr>
                <a:srgbClr val="9098A7"/>
              </a:buClr>
              <a:buSzPts val="1600"/>
              <a:buNone/>
              <a:defRPr sz="1600">
                <a:solidFill>
                  <a:srgbClr val="9098A7"/>
                </a:solidFill>
              </a:defRPr>
            </a:lvl4pPr>
            <a:lvl5pPr marL="2286000" lvl="4" indent="-228600" algn="l">
              <a:lnSpc>
                <a:spcPct val="90000"/>
              </a:lnSpc>
              <a:spcBef>
                <a:spcPts val="500"/>
              </a:spcBef>
              <a:spcAft>
                <a:spcPts val="0"/>
              </a:spcAft>
              <a:buClr>
                <a:srgbClr val="9098A7"/>
              </a:buClr>
              <a:buSzPts val="1600"/>
              <a:buNone/>
              <a:defRPr sz="1600">
                <a:solidFill>
                  <a:srgbClr val="9098A7"/>
                </a:solidFill>
              </a:defRPr>
            </a:lvl5pPr>
            <a:lvl6pPr marL="2743200" lvl="5" indent="-228600" algn="l">
              <a:lnSpc>
                <a:spcPct val="90000"/>
              </a:lnSpc>
              <a:spcBef>
                <a:spcPts val="500"/>
              </a:spcBef>
              <a:spcAft>
                <a:spcPts val="0"/>
              </a:spcAft>
              <a:buClr>
                <a:srgbClr val="9098A7"/>
              </a:buClr>
              <a:buSzPts val="1600"/>
              <a:buNone/>
              <a:defRPr sz="1600">
                <a:solidFill>
                  <a:srgbClr val="9098A7"/>
                </a:solidFill>
              </a:defRPr>
            </a:lvl6pPr>
            <a:lvl7pPr marL="3200400" lvl="6" indent="-228600" algn="l">
              <a:lnSpc>
                <a:spcPct val="90000"/>
              </a:lnSpc>
              <a:spcBef>
                <a:spcPts val="500"/>
              </a:spcBef>
              <a:spcAft>
                <a:spcPts val="0"/>
              </a:spcAft>
              <a:buClr>
                <a:srgbClr val="9098A7"/>
              </a:buClr>
              <a:buSzPts val="1600"/>
              <a:buNone/>
              <a:defRPr sz="1600">
                <a:solidFill>
                  <a:srgbClr val="9098A7"/>
                </a:solidFill>
              </a:defRPr>
            </a:lvl7pPr>
            <a:lvl8pPr marL="3657600" lvl="7" indent="-228600" algn="l">
              <a:lnSpc>
                <a:spcPct val="90000"/>
              </a:lnSpc>
              <a:spcBef>
                <a:spcPts val="500"/>
              </a:spcBef>
              <a:spcAft>
                <a:spcPts val="0"/>
              </a:spcAft>
              <a:buClr>
                <a:srgbClr val="9098A7"/>
              </a:buClr>
              <a:buSzPts val="1600"/>
              <a:buNone/>
              <a:defRPr sz="1600">
                <a:solidFill>
                  <a:srgbClr val="9098A7"/>
                </a:solidFill>
              </a:defRPr>
            </a:lvl8pPr>
            <a:lvl9pPr marL="4114800" lvl="8" indent="-228600" algn="l">
              <a:lnSpc>
                <a:spcPct val="90000"/>
              </a:lnSpc>
              <a:spcBef>
                <a:spcPts val="500"/>
              </a:spcBef>
              <a:spcAft>
                <a:spcPts val="0"/>
              </a:spcAft>
              <a:buClr>
                <a:srgbClr val="9098A7"/>
              </a:buClr>
              <a:buSzPts val="1600"/>
              <a:buNone/>
              <a:defRPr sz="1600">
                <a:solidFill>
                  <a:srgbClr val="9098A7"/>
                </a:solidFill>
              </a:defRPr>
            </a:lvl9pPr>
          </a:lstStyle>
          <a:p>
            <a:endParaRPr/>
          </a:p>
        </p:txBody>
      </p:sp>
      <p:sp>
        <p:nvSpPr>
          <p:cNvPr id="62" name="Google Shape;62;p10"/>
          <p:cNvSpPr>
            <a:spLocks noGrp="1"/>
          </p:cNvSpPr>
          <p:nvPr>
            <p:ph type="pic" idx="3"/>
          </p:nvPr>
        </p:nvSpPr>
        <p:spPr>
          <a:xfrm>
            <a:off x="458724" y="457200"/>
            <a:ext cx="11274552" cy="2971800"/>
          </a:xfrm>
          <a:prstGeom prst="rect">
            <a:avLst/>
          </a:prstGeom>
          <a:noFill/>
          <a:ln>
            <a:noFill/>
          </a:ln>
        </p:spPr>
      </p:sp>
      <p:sp>
        <p:nvSpPr>
          <p:cNvPr id="63" name="Google Shape;63;p10"/>
          <p:cNvSpPr>
            <a:spLocks noGrp="1"/>
          </p:cNvSpPr>
          <p:nvPr>
            <p:ph type="pic" idx="4"/>
          </p:nvPr>
        </p:nvSpPr>
        <p:spPr>
          <a:xfrm>
            <a:off x="883175" y="838066"/>
            <a:ext cx="786384" cy="521208"/>
          </a:xfrm>
          <a:prstGeom prst="rect">
            <a:avLst/>
          </a:prstGeom>
          <a:noFill/>
          <a:ln w="9525" cap="flat" cmpd="sng">
            <a:solidFill>
              <a:schemeClr val="accent5"/>
            </a:solidFill>
            <a:prstDash val="solid"/>
            <a:round/>
            <a:headEnd type="none" w="sm" len="sm"/>
            <a:tailEnd type="none" w="sm" len="sm"/>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with Subtitle">
  <p:cSld name="Two Content with Subtitle">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836614" y="740998"/>
            <a:ext cx="9535686" cy="568800"/>
          </a:xfrm>
          <a:prstGeom prst="rect">
            <a:avLst/>
          </a:prstGeom>
          <a:noFill/>
          <a:ln>
            <a:noFill/>
          </a:ln>
        </p:spPr>
        <p:txBody>
          <a:bodyPr spcFirstLastPara="1" wrap="square" lIns="36000" tIns="0" rIns="0" bIns="0" anchor="ctr" anchorCtr="0">
            <a:normAutofit/>
          </a:bodyPr>
          <a:lstStyle>
            <a:lvl1pPr lvl="0" algn="l">
              <a:lnSpc>
                <a:spcPct val="90000"/>
              </a:lnSpc>
              <a:spcBef>
                <a:spcPts val="0"/>
              </a:spcBef>
              <a:spcAft>
                <a:spcPts val="0"/>
              </a:spcAft>
              <a:buClr>
                <a:schemeClr val="dk1"/>
              </a:buClr>
              <a:buSzPts val="1800"/>
              <a:buFont typeface="Century Gothic"/>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7"/>
          <p:cNvSpPr txBox="1">
            <a:spLocks noGrp="1"/>
          </p:cNvSpPr>
          <p:nvPr>
            <p:ph type="dt" idx="10"/>
          </p:nvPr>
        </p:nvSpPr>
        <p:spPr>
          <a:xfrm>
            <a:off x="10265399" y="5810623"/>
            <a:ext cx="1080000" cy="234000"/>
          </a:xfrm>
          <a:prstGeom prst="rect">
            <a:avLst/>
          </a:prstGeom>
          <a:noFill/>
          <a:ln>
            <a:noFill/>
          </a:ln>
        </p:spPr>
        <p:txBody>
          <a:bodyPr spcFirstLastPara="1" wrap="square" lIns="91425" tIns="0" rIns="0" bIns="0" anchor="b" anchorCtr="0">
            <a:noAutofit/>
          </a:bodyPr>
          <a:lstStyle>
            <a:lvl1pPr lvl="0" algn="r">
              <a:lnSpc>
                <a:spcPct val="100000"/>
              </a:lnSpc>
              <a:spcBef>
                <a:spcPts val="0"/>
              </a:spcBef>
              <a:spcAft>
                <a:spcPts val="0"/>
              </a:spcAft>
              <a:buClr>
                <a:srgbClr val="888888"/>
              </a:buClr>
              <a:buSzPts val="1400"/>
              <a:buFont typeface="Century Gothic"/>
              <a:buNone/>
              <a:defRPr/>
            </a:lvl1pPr>
            <a:lvl2pPr lvl="1" algn="l">
              <a:lnSpc>
                <a:spcPct val="100000"/>
              </a:lnSpc>
              <a:spcBef>
                <a:spcPts val="0"/>
              </a:spcBef>
              <a:spcAft>
                <a:spcPts val="0"/>
              </a:spcAft>
              <a:buClr>
                <a:schemeClr val="dk1"/>
              </a:buClr>
              <a:buSzPts val="1400"/>
              <a:buFont typeface="Century Gothic"/>
              <a:buNone/>
              <a:defRPr/>
            </a:lvl2pPr>
            <a:lvl3pPr lvl="2" algn="l">
              <a:lnSpc>
                <a:spcPct val="100000"/>
              </a:lnSpc>
              <a:spcBef>
                <a:spcPts val="0"/>
              </a:spcBef>
              <a:spcAft>
                <a:spcPts val="0"/>
              </a:spcAft>
              <a:buClr>
                <a:schemeClr val="dk1"/>
              </a:buClr>
              <a:buSzPts val="1400"/>
              <a:buFont typeface="Century Gothic"/>
              <a:buNone/>
              <a:defRPr/>
            </a:lvl3pPr>
            <a:lvl4pPr lvl="3" algn="l">
              <a:lnSpc>
                <a:spcPct val="100000"/>
              </a:lnSpc>
              <a:spcBef>
                <a:spcPts val="0"/>
              </a:spcBef>
              <a:spcAft>
                <a:spcPts val="0"/>
              </a:spcAft>
              <a:buClr>
                <a:schemeClr val="dk1"/>
              </a:buClr>
              <a:buSzPts val="1400"/>
              <a:buFont typeface="Century Gothic"/>
              <a:buNone/>
              <a:defRPr/>
            </a:lvl4pPr>
            <a:lvl5pPr lvl="4" algn="l">
              <a:lnSpc>
                <a:spcPct val="100000"/>
              </a:lnSpc>
              <a:spcBef>
                <a:spcPts val="0"/>
              </a:spcBef>
              <a:spcAft>
                <a:spcPts val="0"/>
              </a:spcAft>
              <a:buClr>
                <a:schemeClr val="dk1"/>
              </a:buClr>
              <a:buSzPts val="1400"/>
              <a:buFont typeface="Century Gothic"/>
              <a:buNone/>
              <a:defRPr/>
            </a:lvl5pPr>
            <a:lvl6pPr lvl="5" algn="l">
              <a:lnSpc>
                <a:spcPct val="100000"/>
              </a:lnSpc>
              <a:spcBef>
                <a:spcPts val="0"/>
              </a:spcBef>
              <a:spcAft>
                <a:spcPts val="0"/>
              </a:spcAft>
              <a:buClr>
                <a:schemeClr val="dk1"/>
              </a:buClr>
              <a:buSzPts val="1400"/>
              <a:buFont typeface="Century Gothic"/>
              <a:buNone/>
              <a:defRPr/>
            </a:lvl6pPr>
            <a:lvl7pPr lvl="6" algn="l">
              <a:lnSpc>
                <a:spcPct val="100000"/>
              </a:lnSpc>
              <a:spcBef>
                <a:spcPts val="0"/>
              </a:spcBef>
              <a:spcAft>
                <a:spcPts val="0"/>
              </a:spcAft>
              <a:buClr>
                <a:schemeClr val="dk1"/>
              </a:buClr>
              <a:buSzPts val="1400"/>
              <a:buFont typeface="Century Gothic"/>
              <a:buNone/>
              <a:defRPr/>
            </a:lvl7pPr>
            <a:lvl8pPr lvl="7" algn="l">
              <a:lnSpc>
                <a:spcPct val="100000"/>
              </a:lnSpc>
              <a:spcBef>
                <a:spcPts val="0"/>
              </a:spcBef>
              <a:spcAft>
                <a:spcPts val="0"/>
              </a:spcAft>
              <a:buClr>
                <a:schemeClr val="dk1"/>
              </a:buClr>
              <a:buSzPts val="1400"/>
              <a:buFont typeface="Century Gothic"/>
              <a:buNone/>
              <a:defRPr/>
            </a:lvl8pPr>
            <a:lvl9pPr lvl="8" algn="l">
              <a:lnSpc>
                <a:spcPct val="100000"/>
              </a:lnSpc>
              <a:spcBef>
                <a:spcPts val="0"/>
              </a:spcBef>
              <a:spcAft>
                <a:spcPts val="0"/>
              </a:spcAft>
              <a:buClr>
                <a:schemeClr val="dk1"/>
              </a:buClr>
              <a:buSzPts val="1400"/>
              <a:buFont typeface="Century Gothic"/>
              <a:buNone/>
              <a:defRPr/>
            </a:lvl9pPr>
          </a:lstStyle>
          <a:p>
            <a:endParaRPr/>
          </a:p>
        </p:txBody>
      </p:sp>
      <p:sp>
        <p:nvSpPr>
          <p:cNvPr id="67" name="Google Shape;67;p17"/>
          <p:cNvSpPr txBox="1">
            <a:spLocks noGrp="1"/>
          </p:cNvSpPr>
          <p:nvPr>
            <p:ph type="ftr" idx="11"/>
          </p:nvPr>
        </p:nvSpPr>
        <p:spPr>
          <a:xfrm>
            <a:off x="7230599" y="6057923"/>
            <a:ext cx="4114800" cy="234000"/>
          </a:xfrm>
          <a:prstGeom prst="rect">
            <a:avLst/>
          </a:prstGeom>
          <a:noFill/>
          <a:ln>
            <a:noFill/>
          </a:ln>
        </p:spPr>
        <p:txBody>
          <a:bodyPr spcFirstLastPara="1" wrap="square" lIns="91425" tIns="0" rIns="0" bIns="0" anchor="t" anchorCtr="0">
            <a:noAutofit/>
          </a:bodyPr>
          <a:lstStyle>
            <a:lvl1pPr lvl="0" algn="r">
              <a:lnSpc>
                <a:spcPct val="100000"/>
              </a:lnSpc>
              <a:spcBef>
                <a:spcPts val="0"/>
              </a:spcBef>
              <a:spcAft>
                <a:spcPts val="0"/>
              </a:spcAft>
              <a:buClr>
                <a:srgbClr val="888888"/>
              </a:buClr>
              <a:buSzPts val="1400"/>
              <a:buFont typeface="Century Gothic"/>
              <a:buNone/>
              <a:defRPr/>
            </a:lvl1pPr>
            <a:lvl2pPr lvl="1" algn="l">
              <a:lnSpc>
                <a:spcPct val="100000"/>
              </a:lnSpc>
              <a:spcBef>
                <a:spcPts val="0"/>
              </a:spcBef>
              <a:spcAft>
                <a:spcPts val="0"/>
              </a:spcAft>
              <a:buClr>
                <a:schemeClr val="dk1"/>
              </a:buClr>
              <a:buSzPts val="1400"/>
              <a:buFont typeface="Century Gothic"/>
              <a:buNone/>
              <a:defRPr/>
            </a:lvl2pPr>
            <a:lvl3pPr lvl="2" algn="l">
              <a:lnSpc>
                <a:spcPct val="100000"/>
              </a:lnSpc>
              <a:spcBef>
                <a:spcPts val="0"/>
              </a:spcBef>
              <a:spcAft>
                <a:spcPts val="0"/>
              </a:spcAft>
              <a:buClr>
                <a:schemeClr val="dk1"/>
              </a:buClr>
              <a:buSzPts val="1400"/>
              <a:buFont typeface="Century Gothic"/>
              <a:buNone/>
              <a:defRPr/>
            </a:lvl3pPr>
            <a:lvl4pPr lvl="3" algn="l">
              <a:lnSpc>
                <a:spcPct val="100000"/>
              </a:lnSpc>
              <a:spcBef>
                <a:spcPts val="0"/>
              </a:spcBef>
              <a:spcAft>
                <a:spcPts val="0"/>
              </a:spcAft>
              <a:buClr>
                <a:schemeClr val="dk1"/>
              </a:buClr>
              <a:buSzPts val="1400"/>
              <a:buFont typeface="Century Gothic"/>
              <a:buNone/>
              <a:defRPr/>
            </a:lvl4pPr>
            <a:lvl5pPr lvl="4" algn="l">
              <a:lnSpc>
                <a:spcPct val="100000"/>
              </a:lnSpc>
              <a:spcBef>
                <a:spcPts val="0"/>
              </a:spcBef>
              <a:spcAft>
                <a:spcPts val="0"/>
              </a:spcAft>
              <a:buClr>
                <a:schemeClr val="dk1"/>
              </a:buClr>
              <a:buSzPts val="1400"/>
              <a:buFont typeface="Century Gothic"/>
              <a:buNone/>
              <a:defRPr/>
            </a:lvl5pPr>
            <a:lvl6pPr lvl="5" algn="l">
              <a:lnSpc>
                <a:spcPct val="100000"/>
              </a:lnSpc>
              <a:spcBef>
                <a:spcPts val="0"/>
              </a:spcBef>
              <a:spcAft>
                <a:spcPts val="0"/>
              </a:spcAft>
              <a:buClr>
                <a:schemeClr val="dk1"/>
              </a:buClr>
              <a:buSzPts val="1400"/>
              <a:buFont typeface="Century Gothic"/>
              <a:buNone/>
              <a:defRPr/>
            </a:lvl6pPr>
            <a:lvl7pPr lvl="6" algn="l">
              <a:lnSpc>
                <a:spcPct val="100000"/>
              </a:lnSpc>
              <a:spcBef>
                <a:spcPts val="0"/>
              </a:spcBef>
              <a:spcAft>
                <a:spcPts val="0"/>
              </a:spcAft>
              <a:buClr>
                <a:schemeClr val="dk1"/>
              </a:buClr>
              <a:buSzPts val="1400"/>
              <a:buFont typeface="Century Gothic"/>
              <a:buNone/>
              <a:defRPr/>
            </a:lvl7pPr>
            <a:lvl8pPr lvl="7" algn="l">
              <a:lnSpc>
                <a:spcPct val="100000"/>
              </a:lnSpc>
              <a:spcBef>
                <a:spcPts val="0"/>
              </a:spcBef>
              <a:spcAft>
                <a:spcPts val="0"/>
              </a:spcAft>
              <a:buClr>
                <a:schemeClr val="dk1"/>
              </a:buClr>
              <a:buSzPts val="1400"/>
              <a:buFont typeface="Century Gothic"/>
              <a:buNone/>
              <a:defRPr/>
            </a:lvl8pPr>
            <a:lvl9pPr lvl="8" algn="l">
              <a:lnSpc>
                <a:spcPct val="100000"/>
              </a:lnSpc>
              <a:spcBef>
                <a:spcPts val="0"/>
              </a:spcBef>
              <a:spcAft>
                <a:spcPts val="0"/>
              </a:spcAft>
              <a:buClr>
                <a:schemeClr val="dk1"/>
              </a:buClr>
              <a:buSzPts val="1400"/>
              <a:buFont typeface="Century Gothic"/>
              <a:buNone/>
              <a:defRPr/>
            </a:lvl9pPr>
          </a:lstStyle>
          <a:p>
            <a:endParaRPr/>
          </a:p>
        </p:txBody>
      </p:sp>
      <p:sp>
        <p:nvSpPr>
          <p:cNvPr id="68" name="Google Shape;68;p17"/>
          <p:cNvSpPr txBox="1">
            <a:spLocks noGrp="1"/>
          </p:cNvSpPr>
          <p:nvPr>
            <p:ph type="sldNum" idx="12"/>
          </p:nvPr>
        </p:nvSpPr>
        <p:spPr>
          <a:xfrm>
            <a:off x="641478" y="6057923"/>
            <a:ext cx="394063" cy="234000"/>
          </a:xfrm>
          <a:prstGeom prst="rect">
            <a:avLst/>
          </a:prstGeom>
          <a:noFill/>
          <a:ln>
            <a:noFill/>
          </a:ln>
        </p:spPr>
        <p:txBody>
          <a:bodyPr spcFirstLastPara="1" wrap="square" lIns="90000" tIns="0" rIns="0" bIns="0" anchor="t"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69" name="Google Shape;69;p17"/>
          <p:cNvSpPr txBox="1">
            <a:spLocks noGrp="1"/>
          </p:cNvSpPr>
          <p:nvPr>
            <p:ph type="body" idx="1"/>
          </p:nvPr>
        </p:nvSpPr>
        <p:spPr>
          <a:xfrm>
            <a:off x="836614" y="1377833"/>
            <a:ext cx="9535686" cy="693014"/>
          </a:xfrm>
          <a:prstGeom prst="rect">
            <a:avLst/>
          </a:prstGeom>
          <a:noFill/>
          <a:ln>
            <a:noFill/>
          </a:ln>
        </p:spPr>
        <p:txBody>
          <a:bodyPr spcFirstLastPara="1" wrap="square" lIns="36000" tIns="0" rIns="0" bIns="0" anchor="t" anchorCtr="0">
            <a:normAutofit/>
          </a:bodyPr>
          <a:lstStyle>
            <a:lvl1pPr marL="457200" lvl="0" indent="-228600" algn="l">
              <a:lnSpc>
                <a:spcPct val="90000"/>
              </a:lnSpc>
              <a:spcBef>
                <a:spcPts val="1000"/>
              </a:spcBef>
              <a:spcAft>
                <a:spcPts val="0"/>
              </a:spcAft>
              <a:buClr>
                <a:schemeClr val="dk2"/>
              </a:buClr>
              <a:buSzPts val="1800"/>
              <a:buFont typeface="Arial"/>
              <a:buNone/>
              <a:defRPr sz="1800">
                <a:solidFill>
                  <a:schemeClr val="dk2"/>
                </a:solidFill>
              </a:defRPr>
            </a:lvl1pPr>
            <a:lvl2pPr marL="914400" lvl="1" indent="-228600" algn="l">
              <a:lnSpc>
                <a:spcPct val="90000"/>
              </a:lnSpc>
              <a:spcBef>
                <a:spcPts val="500"/>
              </a:spcBef>
              <a:spcAft>
                <a:spcPts val="0"/>
              </a:spcAft>
              <a:buClr>
                <a:srgbClr val="9098A7"/>
              </a:buClr>
              <a:buSzPts val="2000"/>
              <a:buNone/>
              <a:defRPr sz="2000">
                <a:solidFill>
                  <a:srgbClr val="9098A7"/>
                </a:solidFill>
              </a:defRPr>
            </a:lvl2pPr>
            <a:lvl3pPr marL="1371600" lvl="2" indent="-228600" algn="l">
              <a:lnSpc>
                <a:spcPct val="90000"/>
              </a:lnSpc>
              <a:spcBef>
                <a:spcPts val="500"/>
              </a:spcBef>
              <a:spcAft>
                <a:spcPts val="0"/>
              </a:spcAft>
              <a:buClr>
                <a:srgbClr val="9098A7"/>
              </a:buClr>
              <a:buSzPts val="1800"/>
              <a:buNone/>
              <a:defRPr sz="1800">
                <a:solidFill>
                  <a:srgbClr val="9098A7"/>
                </a:solidFill>
              </a:defRPr>
            </a:lvl3pPr>
            <a:lvl4pPr marL="1828800" lvl="3" indent="-228600" algn="l">
              <a:lnSpc>
                <a:spcPct val="90000"/>
              </a:lnSpc>
              <a:spcBef>
                <a:spcPts val="500"/>
              </a:spcBef>
              <a:spcAft>
                <a:spcPts val="0"/>
              </a:spcAft>
              <a:buClr>
                <a:srgbClr val="9098A7"/>
              </a:buClr>
              <a:buSzPts val="1600"/>
              <a:buNone/>
              <a:defRPr sz="1600">
                <a:solidFill>
                  <a:srgbClr val="9098A7"/>
                </a:solidFill>
              </a:defRPr>
            </a:lvl4pPr>
            <a:lvl5pPr marL="2286000" lvl="4" indent="-228600" algn="l">
              <a:lnSpc>
                <a:spcPct val="90000"/>
              </a:lnSpc>
              <a:spcBef>
                <a:spcPts val="500"/>
              </a:spcBef>
              <a:spcAft>
                <a:spcPts val="0"/>
              </a:spcAft>
              <a:buClr>
                <a:srgbClr val="9098A7"/>
              </a:buClr>
              <a:buSzPts val="1600"/>
              <a:buNone/>
              <a:defRPr sz="1600">
                <a:solidFill>
                  <a:srgbClr val="9098A7"/>
                </a:solidFill>
              </a:defRPr>
            </a:lvl5pPr>
            <a:lvl6pPr marL="2743200" lvl="5" indent="-228600" algn="l">
              <a:lnSpc>
                <a:spcPct val="90000"/>
              </a:lnSpc>
              <a:spcBef>
                <a:spcPts val="500"/>
              </a:spcBef>
              <a:spcAft>
                <a:spcPts val="0"/>
              </a:spcAft>
              <a:buClr>
                <a:srgbClr val="9098A7"/>
              </a:buClr>
              <a:buSzPts val="1600"/>
              <a:buNone/>
              <a:defRPr sz="1600">
                <a:solidFill>
                  <a:srgbClr val="9098A7"/>
                </a:solidFill>
              </a:defRPr>
            </a:lvl6pPr>
            <a:lvl7pPr marL="3200400" lvl="6" indent="-228600" algn="l">
              <a:lnSpc>
                <a:spcPct val="90000"/>
              </a:lnSpc>
              <a:spcBef>
                <a:spcPts val="500"/>
              </a:spcBef>
              <a:spcAft>
                <a:spcPts val="0"/>
              </a:spcAft>
              <a:buClr>
                <a:srgbClr val="9098A7"/>
              </a:buClr>
              <a:buSzPts val="1600"/>
              <a:buNone/>
              <a:defRPr sz="1600">
                <a:solidFill>
                  <a:srgbClr val="9098A7"/>
                </a:solidFill>
              </a:defRPr>
            </a:lvl7pPr>
            <a:lvl8pPr marL="3657600" lvl="7" indent="-228600" algn="l">
              <a:lnSpc>
                <a:spcPct val="90000"/>
              </a:lnSpc>
              <a:spcBef>
                <a:spcPts val="500"/>
              </a:spcBef>
              <a:spcAft>
                <a:spcPts val="0"/>
              </a:spcAft>
              <a:buClr>
                <a:srgbClr val="9098A7"/>
              </a:buClr>
              <a:buSzPts val="1600"/>
              <a:buNone/>
              <a:defRPr sz="1600">
                <a:solidFill>
                  <a:srgbClr val="9098A7"/>
                </a:solidFill>
              </a:defRPr>
            </a:lvl8pPr>
            <a:lvl9pPr marL="4114800" lvl="8" indent="-228600" algn="l">
              <a:lnSpc>
                <a:spcPct val="90000"/>
              </a:lnSpc>
              <a:spcBef>
                <a:spcPts val="500"/>
              </a:spcBef>
              <a:spcAft>
                <a:spcPts val="0"/>
              </a:spcAft>
              <a:buClr>
                <a:srgbClr val="9098A7"/>
              </a:buClr>
              <a:buSzPts val="1600"/>
              <a:buNone/>
              <a:defRPr sz="1600">
                <a:solidFill>
                  <a:srgbClr val="9098A7"/>
                </a:solidFill>
              </a:defRPr>
            </a:lvl9pPr>
          </a:lstStyle>
          <a:p>
            <a:endParaRPr/>
          </a:p>
        </p:txBody>
      </p:sp>
      <p:sp>
        <p:nvSpPr>
          <p:cNvPr id="70" name="Google Shape;70;p17"/>
          <p:cNvSpPr txBox="1">
            <a:spLocks noGrp="1"/>
          </p:cNvSpPr>
          <p:nvPr>
            <p:ph type="body" idx="2"/>
          </p:nvPr>
        </p:nvSpPr>
        <p:spPr>
          <a:xfrm>
            <a:off x="836612" y="2323804"/>
            <a:ext cx="4820533" cy="334918"/>
          </a:xfrm>
          <a:prstGeom prst="rect">
            <a:avLst/>
          </a:prstGeom>
          <a:noFill/>
          <a:ln>
            <a:noFill/>
          </a:ln>
        </p:spPr>
        <p:txBody>
          <a:bodyPr spcFirstLastPara="1" wrap="square" lIns="36000" tIns="0" rIns="0" bIns="0" anchor="b" anchorCtr="0">
            <a:normAutofit/>
          </a:bodyPr>
          <a:lstStyle>
            <a:lvl1pPr marL="457200" lvl="0" indent="-228600" algn="l">
              <a:lnSpc>
                <a:spcPct val="90000"/>
              </a:lnSpc>
              <a:spcBef>
                <a:spcPts val="1000"/>
              </a:spcBef>
              <a:spcAft>
                <a:spcPts val="0"/>
              </a:spcAft>
              <a:buClr>
                <a:schemeClr val="dk1"/>
              </a:buClr>
              <a:buSzPts val="2200"/>
              <a:buNone/>
              <a:defRPr sz="2200" b="1">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1" name="Google Shape;71;p17"/>
          <p:cNvSpPr txBox="1">
            <a:spLocks noGrp="1"/>
          </p:cNvSpPr>
          <p:nvPr>
            <p:ph type="body" idx="3"/>
          </p:nvPr>
        </p:nvSpPr>
        <p:spPr>
          <a:xfrm>
            <a:off x="6495790" y="2323804"/>
            <a:ext cx="4820533" cy="334918"/>
          </a:xfrm>
          <a:prstGeom prst="rect">
            <a:avLst/>
          </a:prstGeom>
          <a:noFill/>
          <a:ln>
            <a:noFill/>
          </a:ln>
        </p:spPr>
        <p:txBody>
          <a:bodyPr spcFirstLastPara="1" wrap="square" lIns="36000" tIns="0" rIns="0" bIns="0" anchor="b" anchorCtr="0">
            <a:normAutofit/>
          </a:bodyPr>
          <a:lstStyle>
            <a:lvl1pPr marL="457200" lvl="0" indent="-228600" algn="l">
              <a:lnSpc>
                <a:spcPct val="90000"/>
              </a:lnSpc>
              <a:spcBef>
                <a:spcPts val="1000"/>
              </a:spcBef>
              <a:spcAft>
                <a:spcPts val="0"/>
              </a:spcAft>
              <a:buClr>
                <a:schemeClr val="dk1"/>
              </a:buClr>
              <a:buSzPts val="2200"/>
              <a:buNone/>
              <a:defRPr sz="2200" b="1">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2" name="Google Shape;72;p17"/>
          <p:cNvSpPr txBox="1">
            <a:spLocks noGrp="1"/>
          </p:cNvSpPr>
          <p:nvPr>
            <p:ph type="body" idx="4"/>
          </p:nvPr>
        </p:nvSpPr>
        <p:spPr>
          <a:xfrm>
            <a:off x="836613" y="2811998"/>
            <a:ext cx="4821237" cy="2660650"/>
          </a:xfrm>
          <a:prstGeom prst="rect">
            <a:avLst/>
          </a:prstGeom>
          <a:noFill/>
          <a:ln>
            <a:noFill/>
          </a:ln>
        </p:spPr>
        <p:txBody>
          <a:bodyPr spcFirstLastPara="1" wrap="square" lIns="36000" tIns="0" rIns="0" bIns="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17"/>
          <p:cNvSpPr txBox="1">
            <a:spLocks noGrp="1"/>
          </p:cNvSpPr>
          <p:nvPr>
            <p:ph type="body" idx="5"/>
          </p:nvPr>
        </p:nvSpPr>
        <p:spPr>
          <a:xfrm>
            <a:off x="6495086" y="2811998"/>
            <a:ext cx="4821237" cy="2660650"/>
          </a:xfrm>
          <a:prstGeom prst="rect">
            <a:avLst/>
          </a:prstGeom>
          <a:noFill/>
          <a:ln>
            <a:noFill/>
          </a:ln>
        </p:spPr>
        <p:txBody>
          <a:bodyPr spcFirstLastPara="1" wrap="square" lIns="36000" tIns="0" rIns="0" bIns="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17"/>
          <p:cNvSpPr>
            <a:spLocks noGrp="1"/>
          </p:cNvSpPr>
          <p:nvPr>
            <p:ph type="pic" idx="6"/>
          </p:nvPr>
        </p:nvSpPr>
        <p:spPr>
          <a:xfrm>
            <a:off x="10529940" y="742867"/>
            <a:ext cx="786384" cy="521208"/>
          </a:xfrm>
          <a:prstGeom prst="rect">
            <a:avLst/>
          </a:prstGeom>
          <a:noFill/>
          <a:ln w="9525" cap="flat" cmpd="sng">
            <a:solidFill>
              <a:schemeClr val="accent5">
                <a:alpha val="48235"/>
              </a:schemeClr>
            </a:solidFill>
            <a:prstDash val="solid"/>
            <a:round/>
            <a:headEnd type="none" w="sm" len="sm"/>
            <a:tailEnd type="none" w="sm" len="sm"/>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op 3">
  <p:cSld name="Top 3">
    <p:spTree>
      <p:nvGrpSpPr>
        <p:cNvPr id="1" name="Shape 75"/>
        <p:cNvGrpSpPr/>
        <p:nvPr/>
      </p:nvGrpSpPr>
      <p:grpSpPr>
        <a:xfrm>
          <a:off x="0" y="0"/>
          <a:ext cx="0" cy="0"/>
          <a:chOff x="0" y="0"/>
          <a:chExt cx="0" cy="0"/>
        </a:xfrm>
      </p:grpSpPr>
      <p:sp>
        <p:nvSpPr>
          <p:cNvPr id="76" name="Google Shape;76;p11"/>
          <p:cNvSpPr txBox="1">
            <a:spLocks noGrp="1"/>
          </p:cNvSpPr>
          <p:nvPr>
            <p:ph type="title"/>
          </p:nvPr>
        </p:nvSpPr>
        <p:spPr>
          <a:xfrm>
            <a:off x="836614" y="740998"/>
            <a:ext cx="9535686" cy="568800"/>
          </a:xfrm>
          <a:prstGeom prst="rect">
            <a:avLst/>
          </a:prstGeom>
          <a:noFill/>
          <a:ln>
            <a:noFill/>
          </a:ln>
        </p:spPr>
        <p:txBody>
          <a:bodyPr spcFirstLastPara="1" wrap="square" lIns="36000" tIns="0" rIns="0" bIns="0" anchor="ctr" anchorCtr="0">
            <a:normAutofit/>
          </a:bodyPr>
          <a:lstStyle>
            <a:lvl1pPr lvl="0" algn="l">
              <a:lnSpc>
                <a:spcPct val="90000"/>
              </a:lnSpc>
              <a:spcBef>
                <a:spcPts val="0"/>
              </a:spcBef>
              <a:spcAft>
                <a:spcPts val="0"/>
              </a:spcAft>
              <a:buClr>
                <a:schemeClr val="dk1"/>
              </a:buClr>
              <a:buSzPts val="1800"/>
              <a:buFont typeface="Century Gothic"/>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dt" idx="10"/>
          </p:nvPr>
        </p:nvSpPr>
        <p:spPr>
          <a:xfrm>
            <a:off x="10265399" y="5810623"/>
            <a:ext cx="1080000" cy="234000"/>
          </a:xfrm>
          <a:prstGeom prst="rect">
            <a:avLst/>
          </a:prstGeom>
          <a:noFill/>
          <a:ln>
            <a:noFill/>
          </a:ln>
        </p:spPr>
        <p:txBody>
          <a:bodyPr spcFirstLastPara="1" wrap="square" lIns="91425" tIns="0" rIns="0" bIns="0" anchor="b" anchorCtr="0">
            <a:noAutofit/>
          </a:bodyPr>
          <a:lstStyle>
            <a:lvl1pPr lvl="0" algn="r">
              <a:lnSpc>
                <a:spcPct val="100000"/>
              </a:lnSpc>
              <a:spcBef>
                <a:spcPts val="0"/>
              </a:spcBef>
              <a:spcAft>
                <a:spcPts val="0"/>
              </a:spcAft>
              <a:buClr>
                <a:srgbClr val="888888"/>
              </a:buClr>
              <a:buSzPts val="1400"/>
              <a:buFont typeface="Century Gothic"/>
              <a:buNone/>
              <a:defRPr/>
            </a:lvl1pPr>
            <a:lvl2pPr lvl="1" algn="l">
              <a:lnSpc>
                <a:spcPct val="100000"/>
              </a:lnSpc>
              <a:spcBef>
                <a:spcPts val="0"/>
              </a:spcBef>
              <a:spcAft>
                <a:spcPts val="0"/>
              </a:spcAft>
              <a:buClr>
                <a:schemeClr val="dk1"/>
              </a:buClr>
              <a:buSzPts val="1400"/>
              <a:buFont typeface="Century Gothic"/>
              <a:buNone/>
              <a:defRPr/>
            </a:lvl2pPr>
            <a:lvl3pPr lvl="2" algn="l">
              <a:lnSpc>
                <a:spcPct val="100000"/>
              </a:lnSpc>
              <a:spcBef>
                <a:spcPts val="0"/>
              </a:spcBef>
              <a:spcAft>
                <a:spcPts val="0"/>
              </a:spcAft>
              <a:buClr>
                <a:schemeClr val="dk1"/>
              </a:buClr>
              <a:buSzPts val="1400"/>
              <a:buFont typeface="Century Gothic"/>
              <a:buNone/>
              <a:defRPr/>
            </a:lvl3pPr>
            <a:lvl4pPr lvl="3" algn="l">
              <a:lnSpc>
                <a:spcPct val="100000"/>
              </a:lnSpc>
              <a:spcBef>
                <a:spcPts val="0"/>
              </a:spcBef>
              <a:spcAft>
                <a:spcPts val="0"/>
              </a:spcAft>
              <a:buClr>
                <a:schemeClr val="dk1"/>
              </a:buClr>
              <a:buSzPts val="1400"/>
              <a:buFont typeface="Century Gothic"/>
              <a:buNone/>
              <a:defRPr/>
            </a:lvl4pPr>
            <a:lvl5pPr lvl="4" algn="l">
              <a:lnSpc>
                <a:spcPct val="100000"/>
              </a:lnSpc>
              <a:spcBef>
                <a:spcPts val="0"/>
              </a:spcBef>
              <a:spcAft>
                <a:spcPts val="0"/>
              </a:spcAft>
              <a:buClr>
                <a:schemeClr val="dk1"/>
              </a:buClr>
              <a:buSzPts val="1400"/>
              <a:buFont typeface="Century Gothic"/>
              <a:buNone/>
              <a:defRPr/>
            </a:lvl5pPr>
            <a:lvl6pPr lvl="5" algn="l">
              <a:lnSpc>
                <a:spcPct val="100000"/>
              </a:lnSpc>
              <a:spcBef>
                <a:spcPts val="0"/>
              </a:spcBef>
              <a:spcAft>
                <a:spcPts val="0"/>
              </a:spcAft>
              <a:buClr>
                <a:schemeClr val="dk1"/>
              </a:buClr>
              <a:buSzPts val="1400"/>
              <a:buFont typeface="Century Gothic"/>
              <a:buNone/>
              <a:defRPr/>
            </a:lvl6pPr>
            <a:lvl7pPr lvl="6" algn="l">
              <a:lnSpc>
                <a:spcPct val="100000"/>
              </a:lnSpc>
              <a:spcBef>
                <a:spcPts val="0"/>
              </a:spcBef>
              <a:spcAft>
                <a:spcPts val="0"/>
              </a:spcAft>
              <a:buClr>
                <a:schemeClr val="dk1"/>
              </a:buClr>
              <a:buSzPts val="1400"/>
              <a:buFont typeface="Century Gothic"/>
              <a:buNone/>
              <a:defRPr/>
            </a:lvl7pPr>
            <a:lvl8pPr lvl="7" algn="l">
              <a:lnSpc>
                <a:spcPct val="100000"/>
              </a:lnSpc>
              <a:spcBef>
                <a:spcPts val="0"/>
              </a:spcBef>
              <a:spcAft>
                <a:spcPts val="0"/>
              </a:spcAft>
              <a:buClr>
                <a:schemeClr val="dk1"/>
              </a:buClr>
              <a:buSzPts val="1400"/>
              <a:buFont typeface="Century Gothic"/>
              <a:buNone/>
              <a:defRPr/>
            </a:lvl8pPr>
            <a:lvl9pPr lvl="8" algn="l">
              <a:lnSpc>
                <a:spcPct val="100000"/>
              </a:lnSpc>
              <a:spcBef>
                <a:spcPts val="0"/>
              </a:spcBef>
              <a:spcAft>
                <a:spcPts val="0"/>
              </a:spcAft>
              <a:buClr>
                <a:schemeClr val="dk1"/>
              </a:buClr>
              <a:buSzPts val="1400"/>
              <a:buFont typeface="Century Gothic"/>
              <a:buNone/>
              <a:defRPr/>
            </a:lvl9pPr>
          </a:lstStyle>
          <a:p>
            <a:endParaRPr/>
          </a:p>
        </p:txBody>
      </p:sp>
      <p:sp>
        <p:nvSpPr>
          <p:cNvPr id="78" name="Google Shape;78;p11"/>
          <p:cNvSpPr txBox="1">
            <a:spLocks noGrp="1"/>
          </p:cNvSpPr>
          <p:nvPr>
            <p:ph type="ftr" idx="11"/>
          </p:nvPr>
        </p:nvSpPr>
        <p:spPr>
          <a:xfrm>
            <a:off x="7230599" y="6057923"/>
            <a:ext cx="4114800" cy="234000"/>
          </a:xfrm>
          <a:prstGeom prst="rect">
            <a:avLst/>
          </a:prstGeom>
          <a:noFill/>
          <a:ln>
            <a:noFill/>
          </a:ln>
        </p:spPr>
        <p:txBody>
          <a:bodyPr spcFirstLastPara="1" wrap="square" lIns="91425" tIns="0" rIns="0" bIns="0" anchor="t" anchorCtr="0">
            <a:noAutofit/>
          </a:bodyPr>
          <a:lstStyle>
            <a:lvl1pPr lvl="0" algn="r">
              <a:lnSpc>
                <a:spcPct val="100000"/>
              </a:lnSpc>
              <a:spcBef>
                <a:spcPts val="0"/>
              </a:spcBef>
              <a:spcAft>
                <a:spcPts val="0"/>
              </a:spcAft>
              <a:buClr>
                <a:srgbClr val="888888"/>
              </a:buClr>
              <a:buSzPts val="1400"/>
              <a:buFont typeface="Century Gothic"/>
              <a:buNone/>
              <a:defRPr/>
            </a:lvl1pPr>
            <a:lvl2pPr lvl="1" algn="l">
              <a:lnSpc>
                <a:spcPct val="100000"/>
              </a:lnSpc>
              <a:spcBef>
                <a:spcPts val="0"/>
              </a:spcBef>
              <a:spcAft>
                <a:spcPts val="0"/>
              </a:spcAft>
              <a:buClr>
                <a:schemeClr val="dk1"/>
              </a:buClr>
              <a:buSzPts val="1400"/>
              <a:buFont typeface="Century Gothic"/>
              <a:buNone/>
              <a:defRPr/>
            </a:lvl2pPr>
            <a:lvl3pPr lvl="2" algn="l">
              <a:lnSpc>
                <a:spcPct val="100000"/>
              </a:lnSpc>
              <a:spcBef>
                <a:spcPts val="0"/>
              </a:spcBef>
              <a:spcAft>
                <a:spcPts val="0"/>
              </a:spcAft>
              <a:buClr>
                <a:schemeClr val="dk1"/>
              </a:buClr>
              <a:buSzPts val="1400"/>
              <a:buFont typeface="Century Gothic"/>
              <a:buNone/>
              <a:defRPr/>
            </a:lvl3pPr>
            <a:lvl4pPr lvl="3" algn="l">
              <a:lnSpc>
                <a:spcPct val="100000"/>
              </a:lnSpc>
              <a:spcBef>
                <a:spcPts val="0"/>
              </a:spcBef>
              <a:spcAft>
                <a:spcPts val="0"/>
              </a:spcAft>
              <a:buClr>
                <a:schemeClr val="dk1"/>
              </a:buClr>
              <a:buSzPts val="1400"/>
              <a:buFont typeface="Century Gothic"/>
              <a:buNone/>
              <a:defRPr/>
            </a:lvl4pPr>
            <a:lvl5pPr lvl="4" algn="l">
              <a:lnSpc>
                <a:spcPct val="100000"/>
              </a:lnSpc>
              <a:spcBef>
                <a:spcPts val="0"/>
              </a:spcBef>
              <a:spcAft>
                <a:spcPts val="0"/>
              </a:spcAft>
              <a:buClr>
                <a:schemeClr val="dk1"/>
              </a:buClr>
              <a:buSzPts val="1400"/>
              <a:buFont typeface="Century Gothic"/>
              <a:buNone/>
              <a:defRPr/>
            </a:lvl5pPr>
            <a:lvl6pPr lvl="5" algn="l">
              <a:lnSpc>
                <a:spcPct val="100000"/>
              </a:lnSpc>
              <a:spcBef>
                <a:spcPts val="0"/>
              </a:spcBef>
              <a:spcAft>
                <a:spcPts val="0"/>
              </a:spcAft>
              <a:buClr>
                <a:schemeClr val="dk1"/>
              </a:buClr>
              <a:buSzPts val="1400"/>
              <a:buFont typeface="Century Gothic"/>
              <a:buNone/>
              <a:defRPr/>
            </a:lvl6pPr>
            <a:lvl7pPr lvl="6" algn="l">
              <a:lnSpc>
                <a:spcPct val="100000"/>
              </a:lnSpc>
              <a:spcBef>
                <a:spcPts val="0"/>
              </a:spcBef>
              <a:spcAft>
                <a:spcPts val="0"/>
              </a:spcAft>
              <a:buClr>
                <a:schemeClr val="dk1"/>
              </a:buClr>
              <a:buSzPts val="1400"/>
              <a:buFont typeface="Century Gothic"/>
              <a:buNone/>
              <a:defRPr/>
            </a:lvl7pPr>
            <a:lvl8pPr lvl="7" algn="l">
              <a:lnSpc>
                <a:spcPct val="100000"/>
              </a:lnSpc>
              <a:spcBef>
                <a:spcPts val="0"/>
              </a:spcBef>
              <a:spcAft>
                <a:spcPts val="0"/>
              </a:spcAft>
              <a:buClr>
                <a:schemeClr val="dk1"/>
              </a:buClr>
              <a:buSzPts val="1400"/>
              <a:buFont typeface="Century Gothic"/>
              <a:buNone/>
              <a:defRPr/>
            </a:lvl8pPr>
            <a:lvl9pPr lvl="8" algn="l">
              <a:lnSpc>
                <a:spcPct val="100000"/>
              </a:lnSpc>
              <a:spcBef>
                <a:spcPts val="0"/>
              </a:spcBef>
              <a:spcAft>
                <a:spcPts val="0"/>
              </a:spcAft>
              <a:buClr>
                <a:schemeClr val="dk1"/>
              </a:buClr>
              <a:buSzPts val="1400"/>
              <a:buFont typeface="Century Gothic"/>
              <a:buNone/>
              <a:defRPr/>
            </a:lvl9pPr>
          </a:lstStyle>
          <a:p>
            <a:endParaRPr/>
          </a:p>
        </p:txBody>
      </p:sp>
      <p:sp>
        <p:nvSpPr>
          <p:cNvPr id="79" name="Google Shape;79;p11"/>
          <p:cNvSpPr txBox="1">
            <a:spLocks noGrp="1"/>
          </p:cNvSpPr>
          <p:nvPr>
            <p:ph type="sldNum" idx="12"/>
          </p:nvPr>
        </p:nvSpPr>
        <p:spPr>
          <a:xfrm>
            <a:off x="641478" y="6057923"/>
            <a:ext cx="394063" cy="234000"/>
          </a:xfrm>
          <a:prstGeom prst="rect">
            <a:avLst/>
          </a:prstGeom>
          <a:noFill/>
          <a:ln>
            <a:noFill/>
          </a:ln>
        </p:spPr>
        <p:txBody>
          <a:bodyPr spcFirstLastPara="1" wrap="square" lIns="90000" tIns="0" rIns="0" bIns="0" anchor="t"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80" name="Google Shape;80;p11"/>
          <p:cNvSpPr txBox="1">
            <a:spLocks noGrp="1"/>
          </p:cNvSpPr>
          <p:nvPr>
            <p:ph type="body" idx="1"/>
          </p:nvPr>
        </p:nvSpPr>
        <p:spPr>
          <a:xfrm>
            <a:off x="836614" y="1377833"/>
            <a:ext cx="9535686" cy="540000"/>
          </a:xfrm>
          <a:prstGeom prst="rect">
            <a:avLst/>
          </a:prstGeom>
          <a:noFill/>
          <a:ln>
            <a:noFill/>
          </a:ln>
        </p:spPr>
        <p:txBody>
          <a:bodyPr spcFirstLastPara="1" wrap="square" lIns="36000" tIns="0" rIns="0" bIns="0" anchor="t" anchorCtr="0">
            <a:normAutofit/>
          </a:bodyPr>
          <a:lstStyle>
            <a:lvl1pPr marL="457200" lvl="0" indent="-228600" algn="l">
              <a:lnSpc>
                <a:spcPct val="90000"/>
              </a:lnSpc>
              <a:spcBef>
                <a:spcPts val="1000"/>
              </a:spcBef>
              <a:spcAft>
                <a:spcPts val="0"/>
              </a:spcAft>
              <a:buClr>
                <a:schemeClr val="dk2"/>
              </a:buClr>
              <a:buSzPts val="1800"/>
              <a:buNone/>
              <a:defRPr sz="1800">
                <a:solidFill>
                  <a:schemeClr val="dk2"/>
                </a:solidFill>
              </a:defRPr>
            </a:lvl1pPr>
            <a:lvl2pPr marL="914400" lvl="1" indent="-228600" algn="l">
              <a:lnSpc>
                <a:spcPct val="90000"/>
              </a:lnSpc>
              <a:spcBef>
                <a:spcPts val="500"/>
              </a:spcBef>
              <a:spcAft>
                <a:spcPts val="0"/>
              </a:spcAft>
              <a:buClr>
                <a:srgbClr val="9098A7"/>
              </a:buClr>
              <a:buSzPts val="2000"/>
              <a:buNone/>
              <a:defRPr sz="2000">
                <a:solidFill>
                  <a:srgbClr val="9098A7"/>
                </a:solidFill>
              </a:defRPr>
            </a:lvl2pPr>
            <a:lvl3pPr marL="1371600" lvl="2" indent="-228600" algn="l">
              <a:lnSpc>
                <a:spcPct val="90000"/>
              </a:lnSpc>
              <a:spcBef>
                <a:spcPts val="500"/>
              </a:spcBef>
              <a:spcAft>
                <a:spcPts val="0"/>
              </a:spcAft>
              <a:buClr>
                <a:srgbClr val="9098A7"/>
              </a:buClr>
              <a:buSzPts val="1800"/>
              <a:buNone/>
              <a:defRPr sz="1800">
                <a:solidFill>
                  <a:srgbClr val="9098A7"/>
                </a:solidFill>
              </a:defRPr>
            </a:lvl3pPr>
            <a:lvl4pPr marL="1828800" lvl="3" indent="-228600" algn="l">
              <a:lnSpc>
                <a:spcPct val="90000"/>
              </a:lnSpc>
              <a:spcBef>
                <a:spcPts val="500"/>
              </a:spcBef>
              <a:spcAft>
                <a:spcPts val="0"/>
              </a:spcAft>
              <a:buClr>
                <a:srgbClr val="9098A7"/>
              </a:buClr>
              <a:buSzPts val="1600"/>
              <a:buNone/>
              <a:defRPr sz="1600">
                <a:solidFill>
                  <a:srgbClr val="9098A7"/>
                </a:solidFill>
              </a:defRPr>
            </a:lvl4pPr>
            <a:lvl5pPr marL="2286000" lvl="4" indent="-228600" algn="l">
              <a:lnSpc>
                <a:spcPct val="90000"/>
              </a:lnSpc>
              <a:spcBef>
                <a:spcPts val="500"/>
              </a:spcBef>
              <a:spcAft>
                <a:spcPts val="0"/>
              </a:spcAft>
              <a:buClr>
                <a:srgbClr val="9098A7"/>
              </a:buClr>
              <a:buSzPts val="1600"/>
              <a:buNone/>
              <a:defRPr sz="1600">
                <a:solidFill>
                  <a:srgbClr val="9098A7"/>
                </a:solidFill>
              </a:defRPr>
            </a:lvl5pPr>
            <a:lvl6pPr marL="2743200" lvl="5" indent="-228600" algn="l">
              <a:lnSpc>
                <a:spcPct val="90000"/>
              </a:lnSpc>
              <a:spcBef>
                <a:spcPts val="500"/>
              </a:spcBef>
              <a:spcAft>
                <a:spcPts val="0"/>
              </a:spcAft>
              <a:buClr>
                <a:srgbClr val="9098A7"/>
              </a:buClr>
              <a:buSzPts val="1600"/>
              <a:buNone/>
              <a:defRPr sz="1600">
                <a:solidFill>
                  <a:srgbClr val="9098A7"/>
                </a:solidFill>
              </a:defRPr>
            </a:lvl6pPr>
            <a:lvl7pPr marL="3200400" lvl="6" indent="-228600" algn="l">
              <a:lnSpc>
                <a:spcPct val="90000"/>
              </a:lnSpc>
              <a:spcBef>
                <a:spcPts val="500"/>
              </a:spcBef>
              <a:spcAft>
                <a:spcPts val="0"/>
              </a:spcAft>
              <a:buClr>
                <a:srgbClr val="9098A7"/>
              </a:buClr>
              <a:buSzPts val="1600"/>
              <a:buNone/>
              <a:defRPr sz="1600">
                <a:solidFill>
                  <a:srgbClr val="9098A7"/>
                </a:solidFill>
              </a:defRPr>
            </a:lvl7pPr>
            <a:lvl8pPr marL="3657600" lvl="7" indent="-228600" algn="l">
              <a:lnSpc>
                <a:spcPct val="90000"/>
              </a:lnSpc>
              <a:spcBef>
                <a:spcPts val="500"/>
              </a:spcBef>
              <a:spcAft>
                <a:spcPts val="0"/>
              </a:spcAft>
              <a:buClr>
                <a:srgbClr val="9098A7"/>
              </a:buClr>
              <a:buSzPts val="1600"/>
              <a:buNone/>
              <a:defRPr sz="1600">
                <a:solidFill>
                  <a:srgbClr val="9098A7"/>
                </a:solidFill>
              </a:defRPr>
            </a:lvl8pPr>
            <a:lvl9pPr marL="4114800" lvl="8" indent="-228600" algn="l">
              <a:lnSpc>
                <a:spcPct val="90000"/>
              </a:lnSpc>
              <a:spcBef>
                <a:spcPts val="500"/>
              </a:spcBef>
              <a:spcAft>
                <a:spcPts val="0"/>
              </a:spcAft>
              <a:buClr>
                <a:srgbClr val="9098A7"/>
              </a:buClr>
              <a:buSzPts val="1600"/>
              <a:buNone/>
              <a:defRPr sz="1600">
                <a:solidFill>
                  <a:srgbClr val="9098A7"/>
                </a:solidFill>
              </a:defRPr>
            </a:lvl9pPr>
          </a:lstStyle>
          <a:p>
            <a:endParaRPr/>
          </a:p>
        </p:txBody>
      </p:sp>
      <p:sp>
        <p:nvSpPr>
          <p:cNvPr id="81" name="Google Shape;81;p11"/>
          <p:cNvSpPr txBox="1">
            <a:spLocks noGrp="1"/>
          </p:cNvSpPr>
          <p:nvPr>
            <p:ph type="body" idx="2"/>
          </p:nvPr>
        </p:nvSpPr>
        <p:spPr>
          <a:xfrm>
            <a:off x="838086" y="3012360"/>
            <a:ext cx="1266825" cy="78156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6D3B4F"/>
              </a:buClr>
              <a:buSzPts val="6000"/>
              <a:buNone/>
              <a:defRPr sz="6000" b="1">
                <a:solidFill>
                  <a:srgbClr val="6D3B4F"/>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1"/>
          <p:cNvSpPr txBox="1">
            <a:spLocks noGrp="1"/>
          </p:cNvSpPr>
          <p:nvPr>
            <p:ph type="body" idx="3"/>
          </p:nvPr>
        </p:nvSpPr>
        <p:spPr>
          <a:xfrm>
            <a:off x="836613" y="4048567"/>
            <a:ext cx="2992278" cy="334918"/>
          </a:xfrm>
          <a:prstGeom prst="rect">
            <a:avLst/>
          </a:prstGeom>
          <a:noFill/>
          <a:ln>
            <a:noFill/>
          </a:ln>
        </p:spPr>
        <p:txBody>
          <a:bodyPr spcFirstLastPara="1" wrap="square" lIns="36000" tIns="0" rIns="0" bIns="0" anchor="b" anchorCtr="0">
            <a:normAutofit/>
          </a:bodyPr>
          <a:lstStyle>
            <a:lvl1pPr marL="457200" lvl="0" indent="-228600" algn="l">
              <a:lnSpc>
                <a:spcPct val="90000"/>
              </a:lnSpc>
              <a:spcBef>
                <a:spcPts val="1000"/>
              </a:spcBef>
              <a:spcAft>
                <a:spcPts val="0"/>
              </a:spcAft>
              <a:buClr>
                <a:schemeClr val="dk1"/>
              </a:buClr>
              <a:buSzPts val="2200"/>
              <a:buNone/>
              <a:defRPr sz="2200" b="1">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3" name="Google Shape;83;p11"/>
          <p:cNvSpPr txBox="1">
            <a:spLocks noGrp="1"/>
          </p:cNvSpPr>
          <p:nvPr>
            <p:ph type="body" idx="4"/>
          </p:nvPr>
        </p:nvSpPr>
        <p:spPr>
          <a:xfrm>
            <a:off x="836613" y="4433657"/>
            <a:ext cx="2992278" cy="1358113"/>
          </a:xfrm>
          <a:prstGeom prst="rect">
            <a:avLst/>
          </a:prstGeom>
          <a:noFill/>
          <a:ln>
            <a:noFill/>
          </a:ln>
        </p:spPr>
        <p:txBody>
          <a:bodyPr spcFirstLastPara="1" wrap="square" lIns="36000" tIns="0" rIns="0" bIns="0" anchor="t" anchorCtr="0">
            <a:normAutofit/>
          </a:bodyPr>
          <a:lstStyle>
            <a:lvl1pPr marL="457200" lvl="0" indent="-228600" algn="l">
              <a:lnSpc>
                <a:spcPct val="90000"/>
              </a:lnSpc>
              <a:spcBef>
                <a:spcPts val="1000"/>
              </a:spcBef>
              <a:spcAft>
                <a:spcPts val="0"/>
              </a:spcAft>
              <a:buClr>
                <a:schemeClr val="dk1"/>
              </a:buClr>
              <a:buSzPts val="1400"/>
              <a:buNone/>
              <a:defRPr sz="1400"/>
            </a:lvl1pPr>
            <a:lvl2pPr marL="914400" lvl="1" indent="-228600" algn="l">
              <a:lnSpc>
                <a:spcPct val="90000"/>
              </a:lnSpc>
              <a:spcBef>
                <a:spcPts val="500"/>
              </a:spcBef>
              <a:spcAft>
                <a:spcPts val="0"/>
              </a:spcAft>
              <a:buClr>
                <a:schemeClr val="dk1"/>
              </a:buClr>
              <a:buSzPts val="1400"/>
              <a:buNone/>
              <a:defRPr sz="14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11"/>
          <p:cNvSpPr txBox="1">
            <a:spLocks noGrp="1"/>
          </p:cNvSpPr>
          <p:nvPr>
            <p:ph type="body" idx="5"/>
          </p:nvPr>
        </p:nvSpPr>
        <p:spPr>
          <a:xfrm>
            <a:off x="8358230" y="3012360"/>
            <a:ext cx="1266825" cy="78156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6D3B4F"/>
              </a:buClr>
              <a:buSzPts val="6000"/>
              <a:buNone/>
              <a:defRPr sz="6000" b="1">
                <a:solidFill>
                  <a:srgbClr val="6D3B4F"/>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11"/>
          <p:cNvSpPr txBox="1">
            <a:spLocks noGrp="1"/>
          </p:cNvSpPr>
          <p:nvPr>
            <p:ph type="body" idx="6"/>
          </p:nvPr>
        </p:nvSpPr>
        <p:spPr>
          <a:xfrm>
            <a:off x="8356757" y="4048567"/>
            <a:ext cx="2992278" cy="334918"/>
          </a:xfrm>
          <a:prstGeom prst="rect">
            <a:avLst/>
          </a:prstGeom>
          <a:noFill/>
          <a:ln>
            <a:noFill/>
          </a:ln>
        </p:spPr>
        <p:txBody>
          <a:bodyPr spcFirstLastPara="1" wrap="square" lIns="36000" tIns="0" rIns="0" bIns="0" anchor="b" anchorCtr="0">
            <a:normAutofit/>
          </a:bodyPr>
          <a:lstStyle>
            <a:lvl1pPr marL="457200" lvl="0" indent="-228600" algn="l">
              <a:lnSpc>
                <a:spcPct val="90000"/>
              </a:lnSpc>
              <a:spcBef>
                <a:spcPts val="1000"/>
              </a:spcBef>
              <a:spcAft>
                <a:spcPts val="0"/>
              </a:spcAft>
              <a:buClr>
                <a:schemeClr val="dk1"/>
              </a:buClr>
              <a:buSzPts val="2200"/>
              <a:buNone/>
              <a:defRPr sz="2200" b="1">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6" name="Google Shape;86;p11"/>
          <p:cNvSpPr txBox="1">
            <a:spLocks noGrp="1"/>
          </p:cNvSpPr>
          <p:nvPr>
            <p:ph type="body" idx="7"/>
          </p:nvPr>
        </p:nvSpPr>
        <p:spPr>
          <a:xfrm>
            <a:off x="8356757" y="4433657"/>
            <a:ext cx="2992278" cy="1358113"/>
          </a:xfrm>
          <a:prstGeom prst="rect">
            <a:avLst/>
          </a:prstGeom>
          <a:noFill/>
          <a:ln>
            <a:noFill/>
          </a:ln>
        </p:spPr>
        <p:txBody>
          <a:bodyPr spcFirstLastPara="1" wrap="square" lIns="36000" tIns="0" rIns="0" bIns="0" anchor="t" anchorCtr="0">
            <a:normAutofit/>
          </a:bodyPr>
          <a:lstStyle>
            <a:lvl1pPr marL="457200" lvl="0" indent="-228600" algn="l">
              <a:lnSpc>
                <a:spcPct val="90000"/>
              </a:lnSpc>
              <a:spcBef>
                <a:spcPts val="1000"/>
              </a:spcBef>
              <a:spcAft>
                <a:spcPts val="0"/>
              </a:spcAft>
              <a:buClr>
                <a:schemeClr val="dk1"/>
              </a:buClr>
              <a:buSzPts val="1400"/>
              <a:buNone/>
              <a:defRPr sz="1400"/>
            </a:lvl1pPr>
            <a:lvl2pPr marL="914400" lvl="1" indent="-228600" algn="l">
              <a:lnSpc>
                <a:spcPct val="90000"/>
              </a:lnSpc>
              <a:spcBef>
                <a:spcPts val="500"/>
              </a:spcBef>
              <a:spcAft>
                <a:spcPts val="0"/>
              </a:spcAft>
              <a:buClr>
                <a:schemeClr val="dk1"/>
              </a:buClr>
              <a:buSzPts val="1400"/>
              <a:buNone/>
              <a:defRPr sz="14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11"/>
          <p:cNvSpPr txBox="1">
            <a:spLocks noGrp="1"/>
          </p:cNvSpPr>
          <p:nvPr>
            <p:ph type="body" idx="8"/>
          </p:nvPr>
        </p:nvSpPr>
        <p:spPr>
          <a:xfrm>
            <a:off x="4596270" y="3012360"/>
            <a:ext cx="1266825" cy="78156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6D3B4F"/>
              </a:buClr>
              <a:buSzPts val="6000"/>
              <a:buNone/>
              <a:defRPr sz="6000" b="1">
                <a:solidFill>
                  <a:srgbClr val="6D3B4F"/>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11"/>
          <p:cNvSpPr txBox="1">
            <a:spLocks noGrp="1"/>
          </p:cNvSpPr>
          <p:nvPr>
            <p:ph type="body" idx="9"/>
          </p:nvPr>
        </p:nvSpPr>
        <p:spPr>
          <a:xfrm>
            <a:off x="4594797" y="4048567"/>
            <a:ext cx="2992278" cy="334918"/>
          </a:xfrm>
          <a:prstGeom prst="rect">
            <a:avLst/>
          </a:prstGeom>
          <a:noFill/>
          <a:ln>
            <a:noFill/>
          </a:ln>
        </p:spPr>
        <p:txBody>
          <a:bodyPr spcFirstLastPara="1" wrap="square" lIns="36000" tIns="0" rIns="0" bIns="0" anchor="b" anchorCtr="0">
            <a:normAutofit/>
          </a:bodyPr>
          <a:lstStyle>
            <a:lvl1pPr marL="457200" lvl="0" indent="-228600" algn="l">
              <a:lnSpc>
                <a:spcPct val="90000"/>
              </a:lnSpc>
              <a:spcBef>
                <a:spcPts val="1000"/>
              </a:spcBef>
              <a:spcAft>
                <a:spcPts val="0"/>
              </a:spcAft>
              <a:buClr>
                <a:schemeClr val="dk1"/>
              </a:buClr>
              <a:buSzPts val="2200"/>
              <a:buNone/>
              <a:defRPr sz="2200" b="1">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9" name="Google Shape;89;p11"/>
          <p:cNvSpPr txBox="1">
            <a:spLocks noGrp="1"/>
          </p:cNvSpPr>
          <p:nvPr>
            <p:ph type="body" idx="13"/>
          </p:nvPr>
        </p:nvSpPr>
        <p:spPr>
          <a:xfrm>
            <a:off x="4594797" y="4433657"/>
            <a:ext cx="2992278" cy="1358113"/>
          </a:xfrm>
          <a:prstGeom prst="rect">
            <a:avLst/>
          </a:prstGeom>
          <a:noFill/>
          <a:ln>
            <a:noFill/>
          </a:ln>
        </p:spPr>
        <p:txBody>
          <a:bodyPr spcFirstLastPara="1" wrap="square" lIns="36000" tIns="0" rIns="0" bIns="0" anchor="t" anchorCtr="0">
            <a:normAutofit/>
          </a:bodyPr>
          <a:lstStyle>
            <a:lvl1pPr marL="457200" lvl="0" indent="-228600" algn="l">
              <a:lnSpc>
                <a:spcPct val="90000"/>
              </a:lnSpc>
              <a:spcBef>
                <a:spcPts val="1000"/>
              </a:spcBef>
              <a:spcAft>
                <a:spcPts val="0"/>
              </a:spcAft>
              <a:buClr>
                <a:schemeClr val="dk1"/>
              </a:buClr>
              <a:buSzPts val="1400"/>
              <a:buNone/>
              <a:defRPr sz="1400"/>
            </a:lvl1pPr>
            <a:lvl2pPr marL="914400" lvl="1" indent="-228600" algn="l">
              <a:lnSpc>
                <a:spcPct val="90000"/>
              </a:lnSpc>
              <a:spcBef>
                <a:spcPts val="500"/>
              </a:spcBef>
              <a:spcAft>
                <a:spcPts val="0"/>
              </a:spcAft>
              <a:buClr>
                <a:schemeClr val="dk1"/>
              </a:buClr>
              <a:buSzPts val="1400"/>
              <a:buNone/>
              <a:defRPr sz="14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1"/>
          <p:cNvSpPr>
            <a:spLocks noGrp="1"/>
          </p:cNvSpPr>
          <p:nvPr>
            <p:ph type="pic" idx="14"/>
          </p:nvPr>
        </p:nvSpPr>
        <p:spPr>
          <a:xfrm>
            <a:off x="10529940" y="742867"/>
            <a:ext cx="786384" cy="521208"/>
          </a:xfrm>
          <a:prstGeom prst="rect">
            <a:avLst/>
          </a:prstGeom>
          <a:noFill/>
          <a:ln w="9525" cap="flat" cmpd="sng">
            <a:solidFill>
              <a:schemeClr val="accent5">
                <a:alpha val="48235"/>
              </a:schemeClr>
            </a:solidFill>
            <a:prstDash val="solid"/>
            <a:round/>
            <a:headEnd type="none" w="sm" len="sm"/>
            <a:tailEnd type="none" w="sm" len="sm"/>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cons Slide">
  <p:cSld name="Icons Slide">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838200" y="742867"/>
            <a:ext cx="9037320" cy="566931"/>
          </a:xfrm>
          <a:prstGeom prst="rect">
            <a:avLst/>
          </a:prstGeom>
          <a:noFill/>
          <a:ln>
            <a:noFill/>
          </a:ln>
        </p:spPr>
        <p:txBody>
          <a:bodyPr spcFirstLastPara="1" wrap="square" lIns="36000" tIns="0" rIns="0" bIns="0" anchor="ctr" anchorCtr="0">
            <a:normAutofit/>
          </a:bodyPr>
          <a:lstStyle>
            <a:lvl1pPr lvl="0" algn="l">
              <a:lnSpc>
                <a:spcPct val="90000"/>
              </a:lnSpc>
              <a:spcBef>
                <a:spcPts val="0"/>
              </a:spcBef>
              <a:spcAft>
                <a:spcPts val="0"/>
              </a:spcAft>
              <a:buClr>
                <a:schemeClr val="dk1"/>
              </a:buClr>
              <a:buSzPts val="1800"/>
              <a:buFont typeface="Century Gothic"/>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8"/>
          <p:cNvSpPr txBox="1">
            <a:spLocks noGrp="1"/>
          </p:cNvSpPr>
          <p:nvPr>
            <p:ph type="body" idx="1"/>
          </p:nvPr>
        </p:nvSpPr>
        <p:spPr>
          <a:xfrm>
            <a:off x="836612" y="2950868"/>
            <a:ext cx="4866745" cy="334918"/>
          </a:xfrm>
          <a:prstGeom prst="rect">
            <a:avLst/>
          </a:prstGeom>
          <a:noFill/>
          <a:ln>
            <a:noFill/>
          </a:ln>
        </p:spPr>
        <p:txBody>
          <a:bodyPr spcFirstLastPara="1" wrap="square" lIns="36000" tIns="0" rIns="0" bIns="0" anchor="b" anchorCtr="0">
            <a:normAutofit/>
          </a:bodyPr>
          <a:lstStyle>
            <a:lvl1pPr marL="457200" lvl="0" indent="-228600" algn="l">
              <a:lnSpc>
                <a:spcPct val="90000"/>
              </a:lnSpc>
              <a:spcBef>
                <a:spcPts val="1000"/>
              </a:spcBef>
              <a:spcAft>
                <a:spcPts val="0"/>
              </a:spcAft>
              <a:buClr>
                <a:schemeClr val="dk1"/>
              </a:buClr>
              <a:buSzPts val="2200"/>
              <a:buNone/>
              <a:defRPr sz="2200" b="1">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4" name="Google Shape;94;p18"/>
          <p:cNvSpPr txBox="1">
            <a:spLocks noGrp="1"/>
          </p:cNvSpPr>
          <p:nvPr>
            <p:ph type="dt" idx="10"/>
          </p:nvPr>
        </p:nvSpPr>
        <p:spPr>
          <a:xfrm>
            <a:off x="10265399" y="5810623"/>
            <a:ext cx="1080000" cy="234000"/>
          </a:xfrm>
          <a:prstGeom prst="rect">
            <a:avLst/>
          </a:prstGeom>
          <a:noFill/>
          <a:ln>
            <a:noFill/>
          </a:ln>
        </p:spPr>
        <p:txBody>
          <a:bodyPr spcFirstLastPara="1" wrap="square" lIns="91425" tIns="0" rIns="0" bIns="0" anchor="b" anchorCtr="0">
            <a:noAutofit/>
          </a:bodyPr>
          <a:lstStyle>
            <a:lvl1pPr lvl="0" algn="r">
              <a:lnSpc>
                <a:spcPct val="100000"/>
              </a:lnSpc>
              <a:spcBef>
                <a:spcPts val="0"/>
              </a:spcBef>
              <a:spcAft>
                <a:spcPts val="0"/>
              </a:spcAft>
              <a:buClr>
                <a:srgbClr val="888888"/>
              </a:buClr>
              <a:buSzPts val="1400"/>
              <a:buFont typeface="Century Gothic"/>
              <a:buNone/>
              <a:defRPr/>
            </a:lvl1pPr>
            <a:lvl2pPr lvl="1" algn="l">
              <a:lnSpc>
                <a:spcPct val="100000"/>
              </a:lnSpc>
              <a:spcBef>
                <a:spcPts val="0"/>
              </a:spcBef>
              <a:spcAft>
                <a:spcPts val="0"/>
              </a:spcAft>
              <a:buClr>
                <a:schemeClr val="dk1"/>
              </a:buClr>
              <a:buSzPts val="1400"/>
              <a:buFont typeface="Century Gothic"/>
              <a:buNone/>
              <a:defRPr/>
            </a:lvl2pPr>
            <a:lvl3pPr lvl="2" algn="l">
              <a:lnSpc>
                <a:spcPct val="100000"/>
              </a:lnSpc>
              <a:spcBef>
                <a:spcPts val="0"/>
              </a:spcBef>
              <a:spcAft>
                <a:spcPts val="0"/>
              </a:spcAft>
              <a:buClr>
                <a:schemeClr val="dk1"/>
              </a:buClr>
              <a:buSzPts val="1400"/>
              <a:buFont typeface="Century Gothic"/>
              <a:buNone/>
              <a:defRPr/>
            </a:lvl3pPr>
            <a:lvl4pPr lvl="3" algn="l">
              <a:lnSpc>
                <a:spcPct val="100000"/>
              </a:lnSpc>
              <a:spcBef>
                <a:spcPts val="0"/>
              </a:spcBef>
              <a:spcAft>
                <a:spcPts val="0"/>
              </a:spcAft>
              <a:buClr>
                <a:schemeClr val="dk1"/>
              </a:buClr>
              <a:buSzPts val="1400"/>
              <a:buFont typeface="Century Gothic"/>
              <a:buNone/>
              <a:defRPr/>
            </a:lvl4pPr>
            <a:lvl5pPr lvl="4" algn="l">
              <a:lnSpc>
                <a:spcPct val="100000"/>
              </a:lnSpc>
              <a:spcBef>
                <a:spcPts val="0"/>
              </a:spcBef>
              <a:spcAft>
                <a:spcPts val="0"/>
              </a:spcAft>
              <a:buClr>
                <a:schemeClr val="dk1"/>
              </a:buClr>
              <a:buSzPts val="1400"/>
              <a:buFont typeface="Century Gothic"/>
              <a:buNone/>
              <a:defRPr/>
            </a:lvl5pPr>
            <a:lvl6pPr lvl="5" algn="l">
              <a:lnSpc>
                <a:spcPct val="100000"/>
              </a:lnSpc>
              <a:spcBef>
                <a:spcPts val="0"/>
              </a:spcBef>
              <a:spcAft>
                <a:spcPts val="0"/>
              </a:spcAft>
              <a:buClr>
                <a:schemeClr val="dk1"/>
              </a:buClr>
              <a:buSzPts val="1400"/>
              <a:buFont typeface="Century Gothic"/>
              <a:buNone/>
              <a:defRPr/>
            </a:lvl6pPr>
            <a:lvl7pPr lvl="6" algn="l">
              <a:lnSpc>
                <a:spcPct val="100000"/>
              </a:lnSpc>
              <a:spcBef>
                <a:spcPts val="0"/>
              </a:spcBef>
              <a:spcAft>
                <a:spcPts val="0"/>
              </a:spcAft>
              <a:buClr>
                <a:schemeClr val="dk1"/>
              </a:buClr>
              <a:buSzPts val="1400"/>
              <a:buFont typeface="Century Gothic"/>
              <a:buNone/>
              <a:defRPr/>
            </a:lvl7pPr>
            <a:lvl8pPr lvl="7" algn="l">
              <a:lnSpc>
                <a:spcPct val="100000"/>
              </a:lnSpc>
              <a:spcBef>
                <a:spcPts val="0"/>
              </a:spcBef>
              <a:spcAft>
                <a:spcPts val="0"/>
              </a:spcAft>
              <a:buClr>
                <a:schemeClr val="dk1"/>
              </a:buClr>
              <a:buSzPts val="1400"/>
              <a:buFont typeface="Century Gothic"/>
              <a:buNone/>
              <a:defRPr/>
            </a:lvl8pPr>
            <a:lvl9pPr lvl="8" algn="l">
              <a:lnSpc>
                <a:spcPct val="100000"/>
              </a:lnSpc>
              <a:spcBef>
                <a:spcPts val="0"/>
              </a:spcBef>
              <a:spcAft>
                <a:spcPts val="0"/>
              </a:spcAft>
              <a:buClr>
                <a:schemeClr val="dk1"/>
              </a:buClr>
              <a:buSzPts val="1400"/>
              <a:buFont typeface="Century Gothic"/>
              <a:buNone/>
              <a:defRPr/>
            </a:lvl9pPr>
          </a:lstStyle>
          <a:p>
            <a:endParaRPr/>
          </a:p>
        </p:txBody>
      </p:sp>
      <p:sp>
        <p:nvSpPr>
          <p:cNvPr id="95" name="Google Shape;95;p18"/>
          <p:cNvSpPr txBox="1">
            <a:spLocks noGrp="1"/>
          </p:cNvSpPr>
          <p:nvPr>
            <p:ph type="ftr" idx="11"/>
          </p:nvPr>
        </p:nvSpPr>
        <p:spPr>
          <a:xfrm>
            <a:off x="7230599" y="6057923"/>
            <a:ext cx="4114800" cy="234000"/>
          </a:xfrm>
          <a:prstGeom prst="rect">
            <a:avLst/>
          </a:prstGeom>
          <a:noFill/>
          <a:ln>
            <a:noFill/>
          </a:ln>
        </p:spPr>
        <p:txBody>
          <a:bodyPr spcFirstLastPara="1" wrap="square" lIns="91425" tIns="0" rIns="0" bIns="0" anchor="t" anchorCtr="0">
            <a:noAutofit/>
          </a:bodyPr>
          <a:lstStyle>
            <a:lvl1pPr lvl="0" algn="r">
              <a:lnSpc>
                <a:spcPct val="100000"/>
              </a:lnSpc>
              <a:spcBef>
                <a:spcPts val="0"/>
              </a:spcBef>
              <a:spcAft>
                <a:spcPts val="0"/>
              </a:spcAft>
              <a:buClr>
                <a:srgbClr val="888888"/>
              </a:buClr>
              <a:buSzPts val="1400"/>
              <a:buFont typeface="Century Gothic"/>
              <a:buNone/>
              <a:defRPr/>
            </a:lvl1pPr>
            <a:lvl2pPr lvl="1" algn="l">
              <a:lnSpc>
                <a:spcPct val="100000"/>
              </a:lnSpc>
              <a:spcBef>
                <a:spcPts val="0"/>
              </a:spcBef>
              <a:spcAft>
                <a:spcPts val="0"/>
              </a:spcAft>
              <a:buClr>
                <a:schemeClr val="dk1"/>
              </a:buClr>
              <a:buSzPts val="1400"/>
              <a:buFont typeface="Century Gothic"/>
              <a:buNone/>
              <a:defRPr/>
            </a:lvl2pPr>
            <a:lvl3pPr lvl="2" algn="l">
              <a:lnSpc>
                <a:spcPct val="100000"/>
              </a:lnSpc>
              <a:spcBef>
                <a:spcPts val="0"/>
              </a:spcBef>
              <a:spcAft>
                <a:spcPts val="0"/>
              </a:spcAft>
              <a:buClr>
                <a:schemeClr val="dk1"/>
              </a:buClr>
              <a:buSzPts val="1400"/>
              <a:buFont typeface="Century Gothic"/>
              <a:buNone/>
              <a:defRPr/>
            </a:lvl3pPr>
            <a:lvl4pPr lvl="3" algn="l">
              <a:lnSpc>
                <a:spcPct val="100000"/>
              </a:lnSpc>
              <a:spcBef>
                <a:spcPts val="0"/>
              </a:spcBef>
              <a:spcAft>
                <a:spcPts val="0"/>
              </a:spcAft>
              <a:buClr>
                <a:schemeClr val="dk1"/>
              </a:buClr>
              <a:buSzPts val="1400"/>
              <a:buFont typeface="Century Gothic"/>
              <a:buNone/>
              <a:defRPr/>
            </a:lvl4pPr>
            <a:lvl5pPr lvl="4" algn="l">
              <a:lnSpc>
                <a:spcPct val="100000"/>
              </a:lnSpc>
              <a:spcBef>
                <a:spcPts val="0"/>
              </a:spcBef>
              <a:spcAft>
                <a:spcPts val="0"/>
              </a:spcAft>
              <a:buClr>
                <a:schemeClr val="dk1"/>
              </a:buClr>
              <a:buSzPts val="1400"/>
              <a:buFont typeface="Century Gothic"/>
              <a:buNone/>
              <a:defRPr/>
            </a:lvl5pPr>
            <a:lvl6pPr lvl="5" algn="l">
              <a:lnSpc>
                <a:spcPct val="100000"/>
              </a:lnSpc>
              <a:spcBef>
                <a:spcPts val="0"/>
              </a:spcBef>
              <a:spcAft>
                <a:spcPts val="0"/>
              </a:spcAft>
              <a:buClr>
                <a:schemeClr val="dk1"/>
              </a:buClr>
              <a:buSzPts val="1400"/>
              <a:buFont typeface="Century Gothic"/>
              <a:buNone/>
              <a:defRPr/>
            </a:lvl6pPr>
            <a:lvl7pPr lvl="6" algn="l">
              <a:lnSpc>
                <a:spcPct val="100000"/>
              </a:lnSpc>
              <a:spcBef>
                <a:spcPts val="0"/>
              </a:spcBef>
              <a:spcAft>
                <a:spcPts val="0"/>
              </a:spcAft>
              <a:buClr>
                <a:schemeClr val="dk1"/>
              </a:buClr>
              <a:buSzPts val="1400"/>
              <a:buFont typeface="Century Gothic"/>
              <a:buNone/>
              <a:defRPr/>
            </a:lvl7pPr>
            <a:lvl8pPr lvl="7" algn="l">
              <a:lnSpc>
                <a:spcPct val="100000"/>
              </a:lnSpc>
              <a:spcBef>
                <a:spcPts val="0"/>
              </a:spcBef>
              <a:spcAft>
                <a:spcPts val="0"/>
              </a:spcAft>
              <a:buClr>
                <a:schemeClr val="dk1"/>
              </a:buClr>
              <a:buSzPts val="1400"/>
              <a:buFont typeface="Century Gothic"/>
              <a:buNone/>
              <a:defRPr/>
            </a:lvl8pPr>
            <a:lvl9pPr lvl="8" algn="l">
              <a:lnSpc>
                <a:spcPct val="100000"/>
              </a:lnSpc>
              <a:spcBef>
                <a:spcPts val="0"/>
              </a:spcBef>
              <a:spcAft>
                <a:spcPts val="0"/>
              </a:spcAft>
              <a:buClr>
                <a:schemeClr val="dk1"/>
              </a:buClr>
              <a:buSzPts val="1400"/>
              <a:buFont typeface="Century Gothic"/>
              <a:buNone/>
              <a:defRPr/>
            </a:lvl9pPr>
          </a:lstStyle>
          <a:p>
            <a:endParaRPr/>
          </a:p>
        </p:txBody>
      </p:sp>
      <p:sp>
        <p:nvSpPr>
          <p:cNvPr id="96" name="Google Shape;96;p18"/>
          <p:cNvSpPr txBox="1">
            <a:spLocks noGrp="1"/>
          </p:cNvSpPr>
          <p:nvPr>
            <p:ph type="sldNum" idx="12"/>
          </p:nvPr>
        </p:nvSpPr>
        <p:spPr>
          <a:xfrm>
            <a:off x="641478" y="6057923"/>
            <a:ext cx="394063" cy="234000"/>
          </a:xfrm>
          <a:prstGeom prst="rect">
            <a:avLst/>
          </a:prstGeom>
          <a:noFill/>
          <a:ln>
            <a:noFill/>
          </a:ln>
        </p:spPr>
        <p:txBody>
          <a:bodyPr spcFirstLastPara="1" wrap="square" lIns="90000" tIns="0" rIns="0" bIns="0" anchor="t"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rgbClr val="C394A6"/>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97" name="Google Shape;97;p18"/>
          <p:cNvSpPr txBox="1">
            <a:spLocks noGrp="1"/>
          </p:cNvSpPr>
          <p:nvPr>
            <p:ph type="body" idx="2"/>
          </p:nvPr>
        </p:nvSpPr>
        <p:spPr>
          <a:xfrm>
            <a:off x="836612" y="3322311"/>
            <a:ext cx="4866745" cy="540000"/>
          </a:xfrm>
          <a:prstGeom prst="rect">
            <a:avLst/>
          </a:prstGeom>
          <a:noFill/>
          <a:ln>
            <a:noFill/>
          </a:ln>
        </p:spPr>
        <p:txBody>
          <a:bodyPr spcFirstLastPara="1" wrap="square" lIns="36000" tIns="0" rIns="0" bIns="0" anchor="t" anchorCtr="0">
            <a:normAutofit/>
          </a:bodyPr>
          <a:lstStyle>
            <a:lvl1pPr marL="457200" lvl="0" indent="-228600" algn="l">
              <a:lnSpc>
                <a:spcPct val="90000"/>
              </a:lnSpc>
              <a:spcBef>
                <a:spcPts val="1000"/>
              </a:spcBef>
              <a:spcAft>
                <a:spcPts val="0"/>
              </a:spcAft>
              <a:buClr>
                <a:schemeClr val="dk1"/>
              </a:buClr>
              <a:buSzPts val="1400"/>
              <a:buNone/>
              <a:defRPr sz="1400"/>
            </a:lvl1pPr>
            <a:lvl2pPr marL="914400" lvl="1" indent="-228600" algn="l">
              <a:lnSpc>
                <a:spcPct val="90000"/>
              </a:lnSpc>
              <a:spcBef>
                <a:spcPts val="500"/>
              </a:spcBef>
              <a:spcAft>
                <a:spcPts val="0"/>
              </a:spcAft>
              <a:buClr>
                <a:schemeClr val="dk1"/>
              </a:buClr>
              <a:buSzPts val="1400"/>
              <a:buNone/>
              <a:defRPr sz="14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18"/>
          <p:cNvSpPr txBox="1">
            <a:spLocks noGrp="1"/>
          </p:cNvSpPr>
          <p:nvPr>
            <p:ph type="body" idx="3"/>
          </p:nvPr>
        </p:nvSpPr>
        <p:spPr>
          <a:xfrm>
            <a:off x="6486746" y="2950868"/>
            <a:ext cx="4866745" cy="334918"/>
          </a:xfrm>
          <a:prstGeom prst="rect">
            <a:avLst/>
          </a:prstGeom>
          <a:noFill/>
          <a:ln>
            <a:noFill/>
          </a:ln>
        </p:spPr>
        <p:txBody>
          <a:bodyPr spcFirstLastPara="1" wrap="square" lIns="36000" tIns="0" rIns="0" bIns="0" anchor="b" anchorCtr="0">
            <a:normAutofit/>
          </a:bodyPr>
          <a:lstStyle>
            <a:lvl1pPr marL="457200" lvl="0" indent="-228600" algn="l">
              <a:lnSpc>
                <a:spcPct val="90000"/>
              </a:lnSpc>
              <a:spcBef>
                <a:spcPts val="1000"/>
              </a:spcBef>
              <a:spcAft>
                <a:spcPts val="0"/>
              </a:spcAft>
              <a:buClr>
                <a:schemeClr val="dk1"/>
              </a:buClr>
              <a:buSzPts val="2200"/>
              <a:buNone/>
              <a:defRPr sz="2200" b="1">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9" name="Google Shape;99;p18"/>
          <p:cNvSpPr txBox="1">
            <a:spLocks noGrp="1"/>
          </p:cNvSpPr>
          <p:nvPr>
            <p:ph type="body" idx="4"/>
          </p:nvPr>
        </p:nvSpPr>
        <p:spPr>
          <a:xfrm>
            <a:off x="6486746" y="3318403"/>
            <a:ext cx="4866745" cy="540000"/>
          </a:xfrm>
          <a:prstGeom prst="rect">
            <a:avLst/>
          </a:prstGeom>
          <a:noFill/>
          <a:ln>
            <a:noFill/>
          </a:ln>
        </p:spPr>
        <p:txBody>
          <a:bodyPr spcFirstLastPara="1" wrap="square" lIns="36000" tIns="0" rIns="0" bIns="0" anchor="t" anchorCtr="0">
            <a:normAutofit/>
          </a:bodyPr>
          <a:lstStyle>
            <a:lvl1pPr marL="457200" lvl="0" indent="-228600" algn="l">
              <a:lnSpc>
                <a:spcPct val="90000"/>
              </a:lnSpc>
              <a:spcBef>
                <a:spcPts val="1000"/>
              </a:spcBef>
              <a:spcAft>
                <a:spcPts val="0"/>
              </a:spcAft>
              <a:buClr>
                <a:schemeClr val="dk1"/>
              </a:buClr>
              <a:buSzPts val="1400"/>
              <a:buNone/>
              <a:defRPr sz="1400"/>
            </a:lvl1pPr>
            <a:lvl2pPr marL="914400" lvl="1" indent="-228600" algn="l">
              <a:lnSpc>
                <a:spcPct val="90000"/>
              </a:lnSpc>
              <a:spcBef>
                <a:spcPts val="500"/>
              </a:spcBef>
              <a:spcAft>
                <a:spcPts val="0"/>
              </a:spcAft>
              <a:buClr>
                <a:schemeClr val="dk1"/>
              </a:buClr>
              <a:buSzPts val="1400"/>
              <a:buNone/>
              <a:defRPr sz="14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18"/>
          <p:cNvSpPr>
            <a:spLocks noGrp="1"/>
          </p:cNvSpPr>
          <p:nvPr>
            <p:ph type="pic" idx="5"/>
          </p:nvPr>
        </p:nvSpPr>
        <p:spPr>
          <a:xfrm>
            <a:off x="836612" y="2284186"/>
            <a:ext cx="612648" cy="557784"/>
          </a:xfrm>
          <a:prstGeom prst="rect">
            <a:avLst/>
          </a:prstGeom>
          <a:noFill/>
          <a:ln>
            <a:noFill/>
          </a:ln>
        </p:spPr>
      </p:sp>
      <p:sp>
        <p:nvSpPr>
          <p:cNvPr id="101" name="Google Shape;101;p18"/>
          <p:cNvSpPr>
            <a:spLocks noGrp="1"/>
          </p:cNvSpPr>
          <p:nvPr>
            <p:ph type="pic" idx="6"/>
          </p:nvPr>
        </p:nvSpPr>
        <p:spPr>
          <a:xfrm>
            <a:off x="6486746" y="2284186"/>
            <a:ext cx="612648" cy="557784"/>
          </a:xfrm>
          <a:prstGeom prst="rect">
            <a:avLst/>
          </a:prstGeom>
          <a:noFill/>
          <a:ln>
            <a:noFill/>
          </a:ln>
        </p:spPr>
      </p:sp>
      <p:sp>
        <p:nvSpPr>
          <p:cNvPr id="102" name="Google Shape;102;p18"/>
          <p:cNvSpPr txBox="1">
            <a:spLocks noGrp="1"/>
          </p:cNvSpPr>
          <p:nvPr>
            <p:ph type="body" idx="7"/>
          </p:nvPr>
        </p:nvSpPr>
        <p:spPr>
          <a:xfrm>
            <a:off x="836612" y="4654845"/>
            <a:ext cx="4866745" cy="334918"/>
          </a:xfrm>
          <a:prstGeom prst="rect">
            <a:avLst/>
          </a:prstGeom>
          <a:noFill/>
          <a:ln>
            <a:noFill/>
          </a:ln>
        </p:spPr>
        <p:txBody>
          <a:bodyPr spcFirstLastPara="1" wrap="square" lIns="36000" tIns="0" rIns="0" bIns="0" anchor="b" anchorCtr="0">
            <a:normAutofit/>
          </a:bodyPr>
          <a:lstStyle>
            <a:lvl1pPr marL="457200" lvl="0" indent="-228600" algn="l">
              <a:lnSpc>
                <a:spcPct val="90000"/>
              </a:lnSpc>
              <a:spcBef>
                <a:spcPts val="1000"/>
              </a:spcBef>
              <a:spcAft>
                <a:spcPts val="0"/>
              </a:spcAft>
              <a:buClr>
                <a:schemeClr val="dk1"/>
              </a:buClr>
              <a:buSzPts val="2200"/>
              <a:buNone/>
              <a:defRPr sz="2200" b="1">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3" name="Google Shape;103;p18"/>
          <p:cNvSpPr txBox="1">
            <a:spLocks noGrp="1"/>
          </p:cNvSpPr>
          <p:nvPr>
            <p:ph type="body" idx="8"/>
          </p:nvPr>
        </p:nvSpPr>
        <p:spPr>
          <a:xfrm>
            <a:off x="836612" y="5026287"/>
            <a:ext cx="4866745" cy="540000"/>
          </a:xfrm>
          <a:prstGeom prst="rect">
            <a:avLst/>
          </a:prstGeom>
          <a:noFill/>
          <a:ln>
            <a:noFill/>
          </a:ln>
        </p:spPr>
        <p:txBody>
          <a:bodyPr spcFirstLastPara="1" wrap="square" lIns="36000" tIns="0" rIns="0" bIns="0" anchor="t" anchorCtr="0">
            <a:normAutofit/>
          </a:bodyPr>
          <a:lstStyle>
            <a:lvl1pPr marL="457200" lvl="0" indent="-228600" algn="l">
              <a:lnSpc>
                <a:spcPct val="90000"/>
              </a:lnSpc>
              <a:spcBef>
                <a:spcPts val="1000"/>
              </a:spcBef>
              <a:spcAft>
                <a:spcPts val="0"/>
              </a:spcAft>
              <a:buClr>
                <a:schemeClr val="dk1"/>
              </a:buClr>
              <a:buSzPts val="1400"/>
              <a:buNone/>
              <a:defRPr sz="1400"/>
            </a:lvl1pPr>
            <a:lvl2pPr marL="914400" lvl="1" indent="-228600" algn="l">
              <a:lnSpc>
                <a:spcPct val="90000"/>
              </a:lnSpc>
              <a:spcBef>
                <a:spcPts val="500"/>
              </a:spcBef>
              <a:spcAft>
                <a:spcPts val="0"/>
              </a:spcAft>
              <a:buClr>
                <a:schemeClr val="dk1"/>
              </a:buClr>
              <a:buSzPts val="1400"/>
              <a:buNone/>
              <a:defRPr sz="14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18"/>
          <p:cNvSpPr txBox="1">
            <a:spLocks noGrp="1"/>
          </p:cNvSpPr>
          <p:nvPr>
            <p:ph type="body" idx="9"/>
          </p:nvPr>
        </p:nvSpPr>
        <p:spPr>
          <a:xfrm>
            <a:off x="6486746" y="4654845"/>
            <a:ext cx="4866745" cy="334918"/>
          </a:xfrm>
          <a:prstGeom prst="rect">
            <a:avLst/>
          </a:prstGeom>
          <a:noFill/>
          <a:ln>
            <a:noFill/>
          </a:ln>
        </p:spPr>
        <p:txBody>
          <a:bodyPr spcFirstLastPara="1" wrap="square" lIns="36000" tIns="0" rIns="0" bIns="0" anchor="b" anchorCtr="0">
            <a:normAutofit/>
          </a:bodyPr>
          <a:lstStyle>
            <a:lvl1pPr marL="457200" lvl="0" indent="-228600" algn="l">
              <a:lnSpc>
                <a:spcPct val="90000"/>
              </a:lnSpc>
              <a:spcBef>
                <a:spcPts val="1000"/>
              </a:spcBef>
              <a:spcAft>
                <a:spcPts val="0"/>
              </a:spcAft>
              <a:buClr>
                <a:schemeClr val="dk1"/>
              </a:buClr>
              <a:buSzPts val="2200"/>
              <a:buNone/>
              <a:defRPr sz="2200" b="1">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5" name="Google Shape;105;p18"/>
          <p:cNvSpPr txBox="1">
            <a:spLocks noGrp="1"/>
          </p:cNvSpPr>
          <p:nvPr>
            <p:ph type="body" idx="13"/>
          </p:nvPr>
        </p:nvSpPr>
        <p:spPr>
          <a:xfrm>
            <a:off x="6486746" y="5022379"/>
            <a:ext cx="4866745" cy="540000"/>
          </a:xfrm>
          <a:prstGeom prst="rect">
            <a:avLst/>
          </a:prstGeom>
          <a:noFill/>
          <a:ln>
            <a:noFill/>
          </a:ln>
        </p:spPr>
        <p:txBody>
          <a:bodyPr spcFirstLastPara="1" wrap="square" lIns="36000" tIns="0" rIns="0" bIns="0" anchor="t" anchorCtr="0">
            <a:normAutofit/>
          </a:bodyPr>
          <a:lstStyle>
            <a:lvl1pPr marL="457200" lvl="0" indent="-228600" algn="l">
              <a:lnSpc>
                <a:spcPct val="90000"/>
              </a:lnSpc>
              <a:spcBef>
                <a:spcPts val="1000"/>
              </a:spcBef>
              <a:spcAft>
                <a:spcPts val="0"/>
              </a:spcAft>
              <a:buClr>
                <a:schemeClr val="dk1"/>
              </a:buClr>
              <a:buSzPts val="1400"/>
              <a:buNone/>
              <a:defRPr sz="1400"/>
            </a:lvl1pPr>
            <a:lvl2pPr marL="914400" lvl="1" indent="-228600" algn="l">
              <a:lnSpc>
                <a:spcPct val="90000"/>
              </a:lnSpc>
              <a:spcBef>
                <a:spcPts val="500"/>
              </a:spcBef>
              <a:spcAft>
                <a:spcPts val="0"/>
              </a:spcAft>
              <a:buClr>
                <a:schemeClr val="dk1"/>
              </a:buClr>
              <a:buSzPts val="1400"/>
              <a:buNone/>
              <a:defRPr sz="14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18"/>
          <p:cNvSpPr>
            <a:spLocks noGrp="1"/>
          </p:cNvSpPr>
          <p:nvPr>
            <p:ph type="pic" idx="14"/>
          </p:nvPr>
        </p:nvSpPr>
        <p:spPr>
          <a:xfrm>
            <a:off x="836612" y="3988163"/>
            <a:ext cx="612648" cy="557784"/>
          </a:xfrm>
          <a:prstGeom prst="rect">
            <a:avLst/>
          </a:prstGeom>
          <a:noFill/>
          <a:ln>
            <a:noFill/>
          </a:ln>
        </p:spPr>
      </p:sp>
      <p:sp>
        <p:nvSpPr>
          <p:cNvPr id="107" name="Google Shape;107;p18"/>
          <p:cNvSpPr>
            <a:spLocks noGrp="1"/>
          </p:cNvSpPr>
          <p:nvPr>
            <p:ph type="pic" idx="15"/>
          </p:nvPr>
        </p:nvSpPr>
        <p:spPr>
          <a:xfrm>
            <a:off x="6486746" y="3988163"/>
            <a:ext cx="612648" cy="557784"/>
          </a:xfrm>
          <a:prstGeom prst="rect">
            <a:avLst/>
          </a:prstGeom>
          <a:noFill/>
          <a:ln>
            <a:noFill/>
          </a:ln>
        </p:spPr>
      </p:sp>
      <p:sp>
        <p:nvSpPr>
          <p:cNvPr id="108" name="Google Shape;108;p18"/>
          <p:cNvSpPr txBox="1">
            <a:spLocks noGrp="1"/>
          </p:cNvSpPr>
          <p:nvPr>
            <p:ph type="body" idx="16"/>
          </p:nvPr>
        </p:nvSpPr>
        <p:spPr>
          <a:xfrm>
            <a:off x="838200" y="1377833"/>
            <a:ext cx="9037320" cy="540000"/>
          </a:xfrm>
          <a:prstGeom prst="rect">
            <a:avLst/>
          </a:prstGeom>
          <a:noFill/>
          <a:ln>
            <a:noFill/>
          </a:ln>
        </p:spPr>
        <p:txBody>
          <a:bodyPr spcFirstLastPara="1" wrap="square" lIns="36000" tIns="0" rIns="0" bIns="0" anchor="t" anchorCtr="0">
            <a:normAutofit/>
          </a:bodyPr>
          <a:lstStyle>
            <a:lvl1pPr marL="457200" lvl="0" indent="-228600" algn="l">
              <a:lnSpc>
                <a:spcPct val="90000"/>
              </a:lnSpc>
              <a:spcBef>
                <a:spcPts val="1000"/>
              </a:spcBef>
              <a:spcAft>
                <a:spcPts val="0"/>
              </a:spcAft>
              <a:buClr>
                <a:schemeClr val="dk2"/>
              </a:buClr>
              <a:buSzPts val="1800"/>
              <a:buNone/>
              <a:defRPr sz="1800">
                <a:solidFill>
                  <a:schemeClr val="dk2"/>
                </a:solidFill>
              </a:defRPr>
            </a:lvl1pPr>
            <a:lvl2pPr marL="914400" lvl="1" indent="-228600" algn="l">
              <a:lnSpc>
                <a:spcPct val="90000"/>
              </a:lnSpc>
              <a:spcBef>
                <a:spcPts val="500"/>
              </a:spcBef>
              <a:spcAft>
                <a:spcPts val="0"/>
              </a:spcAft>
              <a:buClr>
                <a:srgbClr val="9098A7"/>
              </a:buClr>
              <a:buSzPts val="2000"/>
              <a:buNone/>
              <a:defRPr sz="2000">
                <a:solidFill>
                  <a:srgbClr val="9098A7"/>
                </a:solidFill>
              </a:defRPr>
            </a:lvl2pPr>
            <a:lvl3pPr marL="1371600" lvl="2" indent="-228600" algn="l">
              <a:lnSpc>
                <a:spcPct val="90000"/>
              </a:lnSpc>
              <a:spcBef>
                <a:spcPts val="500"/>
              </a:spcBef>
              <a:spcAft>
                <a:spcPts val="0"/>
              </a:spcAft>
              <a:buClr>
                <a:srgbClr val="9098A7"/>
              </a:buClr>
              <a:buSzPts val="1800"/>
              <a:buNone/>
              <a:defRPr sz="1800">
                <a:solidFill>
                  <a:srgbClr val="9098A7"/>
                </a:solidFill>
              </a:defRPr>
            </a:lvl3pPr>
            <a:lvl4pPr marL="1828800" lvl="3" indent="-228600" algn="l">
              <a:lnSpc>
                <a:spcPct val="90000"/>
              </a:lnSpc>
              <a:spcBef>
                <a:spcPts val="500"/>
              </a:spcBef>
              <a:spcAft>
                <a:spcPts val="0"/>
              </a:spcAft>
              <a:buClr>
                <a:srgbClr val="9098A7"/>
              </a:buClr>
              <a:buSzPts val="1600"/>
              <a:buNone/>
              <a:defRPr sz="1600">
                <a:solidFill>
                  <a:srgbClr val="9098A7"/>
                </a:solidFill>
              </a:defRPr>
            </a:lvl4pPr>
            <a:lvl5pPr marL="2286000" lvl="4" indent="-228600" algn="l">
              <a:lnSpc>
                <a:spcPct val="90000"/>
              </a:lnSpc>
              <a:spcBef>
                <a:spcPts val="500"/>
              </a:spcBef>
              <a:spcAft>
                <a:spcPts val="0"/>
              </a:spcAft>
              <a:buClr>
                <a:srgbClr val="9098A7"/>
              </a:buClr>
              <a:buSzPts val="1600"/>
              <a:buNone/>
              <a:defRPr sz="1600">
                <a:solidFill>
                  <a:srgbClr val="9098A7"/>
                </a:solidFill>
              </a:defRPr>
            </a:lvl5pPr>
            <a:lvl6pPr marL="2743200" lvl="5" indent="-228600" algn="l">
              <a:lnSpc>
                <a:spcPct val="90000"/>
              </a:lnSpc>
              <a:spcBef>
                <a:spcPts val="500"/>
              </a:spcBef>
              <a:spcAft>
                <a:spcPts val="0"/>
              </a:spcAft>
              <a:buClr>
                <a:srgbClr val="9098A7"/>
              </a:buClr>
              <a:buSzPts val="1600"/>
              <a:buNone/>
              <a:defRPr sz="1600">
                <a:solidFill>
                  <a:srgbClr val="9098A7"/>
                </a:solidFill>
              </a:defRPr>
            </a:lvl6pPr>
            <a:lvl7pPr marL="3200400" lvl="6" indent="-228600" algn="l">
              <a:lnSpc>
                <a:spcPct val="90000"/>
              </a:lnSpc>
              <a:spcBef>
                <a:spcPts val="500"/>
              </a:spcBef>
              <a:spcAft>
                <a:spcPts val="0"/>
              </a:spcAft>
              <a:buClr>
                <a:srgbClr val="9098A7"/>
              </a:buClr>
              <a:buSzPts val="1600"/>
              <a:buNone/>
              <a:defRPr sz="1600">
                <a:solidFill>
                  <a:srgbClr val="9098A7"/>
                </a:solidFill>
              </a:defRPr>
            </a:lvl7pPr>
            <a:lvl8pPr marL="3657600" lvl="7" indent="-228600" algn="l">
              <a:lnSpc>
                <a:spcPct val="90000"/>
              </a:lnSpc>
              <a:spcBef>
                <a:spcPts val="500"/>
              </a:spcBef>
              <a:spcAft>
                <a:spcPts val="0"/>
              </a:spcAft>
              <a:buClr>
                <a:srgbClr val="9098A7"/>
              </a:buClr>
              <a:buSzPts val="1600"/>
              <a:buNone/>
              <a:defRPr sz="1600">
                <a:solidFill>
                  <a:srgbClr val="9098A7"/>
                </a:solidFill>
              </a:defRPr>
            </a:lvl8pPr>
            <a:lvl9pPr marL="4114800" lvl="8" indent="-228600" algn="l">
              <a:lnSpc>
                <a:spcPct val="90000"/>
              </a:lnSpc>
              <a:spcBef>
                <a:spcPts val="500"/>
              </a:spcBef>
              <a:spcAft>
                <a:spcPts val="0"/>
              </a:spcAft>
              <a:buClr>
                <a:srgbClr val="9098A7"/>
              </a:buClr>
              <a:buSzPts val="1600"/>
              <a:buNone/>
              <a:defRPr sz="1600">
                <a:solidFill>
                  <a:srgbClr val="9098A7"/>
                </a:solidFill>
              </a:defRPr>
            </a:lvl9pPr>
          </a:lstStyle>
          <a:p>
            <a:endParaRPr/>
          </a:p>
        </p:txBody>
      </p:sp>
      <p:sp>
        <p:nvSpPr>
          <p:cNvPr id="109" name="Google Shape;109;p18"/>
          <p:cNvSpPr>
            <a:spLocks noGrp="1"/>
          </p:cNvSpPr>
          <p:nvPr>
            <p:ph type="pic" idx="17"/>
          </p:nvPr>
        </p:nvSpPr>
        <p:spPr>
          <a:xfrm>
            <a:off x="10529940" y="742867"/>
            <a:ext cx="786384" cy="521208"/>
          </a:xfrm>
          <a:prstGeom prst="rect">
            <a:avLst/>
          </a:prstGeom>
          <a:noFill/>
          <a:ln w="9525" cap="flat" cmpd="sng">
            <a:solidFill>
              <a:schemeClr val="accent5">
                <a:alpha val="48235"/>
              </a:schemeClr>
            </a:solidFill>
            <a:prstDash val="solid"/>
            <a:round/>
            <a:headEnd type="none" w="sm" len="sm"/>
            <a:tailEnd type="none" w="sm" len="sm"/>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100000">
              <a:srgbClr val="F8F8F8"/>
            </a:gs>
          </a:gsLst>
          <a:path path="circle">
            <a:fillToRect l="50000" t="50000" r="50000" b="50000"/>
          </a:path>
          <a:tileRect/>
        </a:gradFill>
        <a:effectLst/>
      </p:bgPr>
    </p:bg>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5">
            <a:alphaModFix/>
          </a:blip>
          <a:srcRect t="1538" b="-1538"/>
          <a:stretch/>
        </p:blipFill>
        <p:spPr>
          <a:xfrm>
            <a:off x="0" y="6119336"/>
            <a:ext cx="12192000" cy="742950"/>
          </a:xfrm>
          <a:prstGeom prst="rect">
            <a:avLst/>
          </a:prstGeom>
          <a:noFill/>
          <a:ln>
            <a:noFill/>
          </a:ln>
        </p:spPr>
      </p:pic>
      <p:sp>
        <p:nvSpPr>
          <p:cNvPr id="11" name="Google Shape;11;p2"/>
          <p:cNvSpPr/>
          <p:nvPr/>
        </p:nvSpPr>
        <p:spPr>
          <a:xfrm>
            <a:off x="0" y="468769"/>
            <a:ext cx="12192000" cy="5647024"/>
          </a:xfrm>
          <a:prstGeom prst="rect">
            <a:avLst/>
          </a:prstGeom>
          <a:gradFill>
            <a:gsLst>
              <a:gs pos="0">
                <a:srgbClr val="DCDCE0">
                  <a:alpha val="0"/>
                </a:srgbClr>
              </a:gs>
              <a:gs pos="100000">
                <a:srgbClr val="DDDDE1"/>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2" name="Google Shape;12;p2"/>
          <p:cNvCxnSpPr/>
          <p:nvPr/>
        </p:nvCxnSpPr>
        <p:spPr>
          <a:xfrm>
            <a:off x="0" y="6121269"/>
            <a:ext cx="12192000" cy="0"/>
          </a:xfrm>
          <a:prstGeom prst="straightConnector1">
            <a:avLst/>
          </a:prstGeom>
          <a:noFill/>
          <a:ln w="12700" cap="flat" cmpd="sng">
            <a:solidFill>
              <a:srgbClr val="000001">
                <a:alpha val="20000"/>
              </a:srgbClr>
            </a:solidFill>
            <a:prstDash val="solid"/>
            <a:round/>
            <a:headEnd type="none" w="sm" len="sm"/>
            <a:tailEnd type="none" w="sm" len="sm"/>
          </a:ln>
        </p:spPr>
      </p:cxnSp>
      <p:sp>
        <p:nvSpPr>
          <p:cNvPr id="13" name="Google Shape;13;p2"/>
          <p:cNvSpPr txBox="1">
            <a:spLocks noGrp="1"/>
          </p:cNvSpPr>
          <p:nvPr>
            <p:ph type="title"/>
          </p:nvPr>
        </p:nvSpPr>
        <p:spPr>
          <a:xfrm>
            <a:off x="1130270" y="953324"/>
            <a:ext cx="9603275" cy="104923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3200"/>
              <a:buFont typeface="Century Gothic"/>
              <a:buNone/>
              <a:defRPr sz="32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 name="Google Shape;14;p2"/>
          <p:cNvSpPr txBox="1">
            <a:spLocks noGrp="1"/>
          </p:cNvSpPr>
          <p:nvPr>
            <p:ph type="body" idx="1"/>
          </p:nvPr>
        </p:nvSpPr>
        <p:spPr>
          <a:xfrm>
            <a:off x="1130270" y="2171769"/>
            <a:ext cx="9603275" cy="3294576"/>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20000"/>
              </a:lnSpc>
              <a:spcBef>
                <a:spcPts val="1000"/>
              </a:spcBef>
              <a:spcAft>
                <a:spcPts val="0"/>
              </a:spcAft>
              <a:buClr>
                <a:schemeClr val="accent1"/>
              </a:buClr>
              <a:buSzPts val="2000"/>
              <a:buFont typeface="Arial"/>
              <a:buChar char="•"/>
              <a:defRPr sz="20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120000"/>
              </a:lnSpc>
              <a:spcBef>
                <a:spcPts val="500"/>
              </a:spcBef>
              <a:spcAft>
                <a:spcPts val="0"/>
              </a:spcAft>
              <a:buClr>
                <a:schemeClr val="accent1"/>
              </a:buClr>
              <a:buSzPts val="1800"/>
              <a:buFont typeface="Arial"/>
              <a:buChar char="•"/>
              <a:defRPr sz="1800" b="0" i="0" u="none" strike="noStrike" cap="none">
                <a:solidFill>
                  <a:schemeClr val="dk1"/>
                </a:solidFill>
                <a:latin typeface="Century Gothic"/>
                <a:ea typeface="Century Gothic"/>
                <a:cs typeface="Century Gothic"/>
                <a:sym typeface="Century Gothic"/>
              </a:defRPr>
            </a:lvl2pPr>
            <a:lvl3pPr marL="1371600" marR="0" lvl="2"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120000"/>
              </a:lnSpc>
              <a:spcBef>
                <a:spcPts val="500"/>
              </a:spcBef>
              <a:spcAft>
                <a:spcPts val="0"/>
              </a:spcAft>
              <a:buClr>
                <a:schemeClr val="accent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entury Gothic"/>
                <a:ea typeface="Century Gothic"/>
                <a:cs typeface="Century Gothic"/>
                <a:sym typeface="Century Gothic"/>
              </a:defRPr>
            </a:lvl5pPr>
            <a:lvl6pPr marL="2743200" marR="0" lvl="5"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entury Gothic"/>
                <a:ea typeface="Century Gothic"/>
                <a:cs typeface="Century Gothic"/>
                <a:sym typeface="Century Gothic"/>
              </a:defRPr>
            </a:lvl6pPr>
            <a:lvl7pPr marL="3200400" marR="0" lvl="6"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entury Gothic"/>
                <a:ea typeface="Century Gothic"/>
                <a:cs typeface="Century Gothic"/>
                <a:sym typeface="Century Gothic"/>
              </a:defRPr>
            </a:lvl7pPr>
            <a:lvl8pPr marL="3657600" marR="0" lvl="7"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entury Gothic"/>
                <a:ea typeface="Century Gothic"/>
                <a:cs typeface="Century Gothic"/>
                <a:sym typeface="Century Gothic"/>
              </a:defRPr>
            </a:lvl8pPr>
            <a:lvl9pPr marL="4114800" marR="0" lvl="8"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entury Gothic"/>
                <a:ea typeface="Century Gothic"/>
                <a:cs typeface="Century Gothic"/>
                <a:sym typeface="Century Gothic"/>
              </a:defRPr>
            </a:lvl9pPr>
          </a:lstStyle>
          <a:p>
            <a:endParaRPr/>
          </a:p>
        </p:txBody>
      </p:sp>
      <p:sp>
        <p:nvSpPr>
          <p:cNvPr id="15" name="Google Shape;15;p2"/>
          <p:cNvSpPr txBox="1">
            <a:spLocks noGrp="1"/>
          </p:cNvSpPr>
          <p:nvPr>
            <p:ph type="dt" idx="10"/>
          </p:nvPr>
        </p:nvSpPr>
        <p:spPr>
          <a:xfrm>
            <a:off x="7232830" y="330370"/>
            <a:ext cx="2515396" cy="309201"/>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 name="Google Shape;16;p2"/>
          <p:cNvSpPr txBox="1">
            <a:spLocks noGrp="1"/>
          </p:cNvSpPr>
          <p:nvPr>
            <p:ph type="ftr" idx="11"/>
          </p:nvPr>
        </p:nvSpPr>
        <p:spPr>
          <a:xfrm>
            <a:off x="1130270" y="329307"/>
            <a:ext cx="5938836" cy="309201"/>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7" name="Google Shape;17;p2"/>
          <p:cNvSpPr txBox="1">
            <a:spLocks noGrp="1"/>
          </p:cNvSpPr>
          <p:nvPr>
            <p:ph type="sldNum" idx="12"/>
          </p:nvPr>
        </p:nvSpPr>
        <p:spPr>
          <a:xfrm>
            <a:off x="9918076" y="137408"/>
            <a:ext cx="811019" cy="503578"/>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chemeClr val="accent1"/>
              </a:buClr>
              <a:buSzPts val="2800"/>
              <a:buFont typeface="Century Gothic"/>
              <a:buNone/>
              <a:defRPr sz="2800" b="0" i="0" u="none" strike="noStrike" cap="none">
                <a:solidFill>
                  <a:schemeClr val="accen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transition spd="med">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0.gif"/></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learningagreement.eu/"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s://www.youtube.com/watch?v=paIKpHJvTlg&amp;t=14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international.yeditepe.edu.tr/tr/international/outgoing-students/belgeler"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forms.gle/SHzJPdhvD5MX99Ee6"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8.xml"/><Relationship Id="rId1" Type="http://schemas.openxmlformats.org/officeDocument/2006/relationships/slideLayout" Target="../slideLayouts/slideLayout10.xml"/><Relationship Id="rId4" Type="http://schemas.openxmlformats.org/officeDocument/2006/relationships/hyperlink" Target="http://meet.google.com/qdu-zeae-abu"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
          <p:cNvSpPr txBox="1">
            <a:spLocks noGrp="1"/>
          </p:cNvSpPr>
          <p:nvPr>
            <p:ph type="ctrTitle"/>
          </p:nvPr>
        </p:nvSpPr>
        <p:spPr>
          <a:xfrm>
            <a:off x="458700" y="1066725"/>
            <a:ext cx="6560100" cy="3500400"/>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950"/>
              <a:buFont typeface="Calibri"/>
              <a:buNone/>
            </a:pPr>
            <a:r>
              <a:rPr lang="tr-TR" sz="4700" dirty="0">
                <a:latin typeface="Georgia" panose="02040502050405020303" pitchFamily="18" charset="0"/>
                <a:ea typeface="Comic Sans MS"/>
                <a:cs typeface="Comic Sans MS"/>
                <a:sym typeface="Comic Sans MS"/>
              </a:rPr>
              <a:t>2026-2027 Akademik Yılı </a:t>
            </a:r>
            <a:r>
              <a:rPr lang="en-US" sz="4700" dirty="0">
                <a:latin typeface="Georgia" panose="02040502050405020303" pitchFamily="18" charset="0"/>
                <a:ea typeface="Comic Sans MS"/>
                <a:cs typeface="Comic Sans MS"/>
                <a:sym typeface="Comic Sans MS"/>
              </a:rPr>
              <a:t>Erasmus+ </a:t>
            </a:r>
            <a:endParaRPr sz="4700" dirty="0">
              <a:latin typeface="Georgia" panose="02040502050405020303" pitchFamily="18" charset="0"/>
              <a:ea typeface="Comic Sans MS"/>
              <a:cs typeface="Comic Sans MS"/>
              <a:sym typeface="Comic Sans MS"/>
            </a:endParaRPr>
          </a:p>
          <a:p>
            <a:pPr marL="0" lvl="0" indent="0" algn="ctr" rtl="0">
              <a:lnSpc>
                <a:spcPct val="90000"/>
              </a:lnSpc>
              <a:spcBef>
                <a:spcPts val="0"/>
              </a:spcBef>
              <a:spcAft>
                <a:spcPts val="0"/>
              </a:spcAft>
              <a:buClr>
                <a:schemeClr val="dk1"/>
              </a:buClr>
              <a:buSzPts val="4950"/>
              <a:buFont typeface="Calibri"/>
              <a:buNone/>
            </a:pPr>
            <a:r>
              <a:rPr lang="en-US" sz="4700" dirty="0" err="1">
                <a:latin typeface="Georgia" panose="02040502050405020303" pitchFamily="18" charset="0"/>
                <a:ea typeface="Comic Sans MS"/>
                <a:cs typeface="Comic Sans MS"/>
                <a:sym typeface="Comic Sans MS"/>
              </a:rPr>
              <a:t>Öğrenim</a:t>
            </a:r>
            <a:r>
              <a:rPr lang="en-US" sz="4700" dirty="0">
                <a:latin typeface="Georgia" panose="02040502050405020303" pitchFamily="18" charset="0"/>
                <a:ea typeface="Comic Sans MS"/>
                <a:cs typeface="Comic Sans MS"/>
                <a:sym typeface="Comic Sans MS"/>
              </a:rPr>
              <a:t> </a:t>
            </a:r>
            <a:r>
              <a:rPr lang="en-US" sz="4700" dirty="0" err="1">
                <a:latin typeface="Georgia" panose="02040502050405020303" pitchFamily="18" charset="0"/>
                <a:ea typeface="Comic Sans MS"/>
                <a:cs typeface="Comic Sans MS"/>
                <a:sym typeface="Comic Sans MS"/>
              </a:rPr>
              <a:t>Hareketliliği</a:t>
            </a:r>
            <a:r>
              <a:rPr lang="en-US" sz="4700" dirty="0">
                <a:latin typeface="Georgia" panose="02040502050405020303" pitchFamily="18" charset="0"/>
                <a:ea typeface="Comic Sans MS"/>
                <a:cs typeface="Comic Sans MS"/>
                <a:sym typeface="Comic Sans MS"/>
              </a:rPr>
              <a:t> </a:t>
            </a:r>
            <a:br>
              <a:rPr lang="en-US" sz="4700" dirty="0">
                <a:latin typeface="Georgia" panose="02040502050405020303" pitchFamily="18" charset="0"/>
                <a:ea typeface="Comic Sans MS"/>
                <a:cs typeface="Comic Sans MS"/>
                <a:sym typeface="Comic Sans MS"/>
              </a:rPr>
            </a:br>
            <a:r>
              <a:rPr lang="en-US" sz="4700" dirty="0">
                <a:latin typeface="Georgia" panose="02040502050405020303" pitchFamily="18" charset="0"/>
                <a:ea typeface="Comic Sans MS"/>
                <a:cs typeface="Comic Sans MS"/>
                <a:sym typeface="Comic Sans MS"/>
              </a:rPr>
              <a:t> </a:t>
            </a:r>
            <a:r>
              <a:rPr lang="en-US" sz="4700" dirty="0" err="1">
                <a:latin typeface="Georgia" panose="02040502050405020303" pitchFamily="18" charset="0"/>
                <a:ea typeface="Comic Sans MS"/>
                <a:cs typeface="Comic Sans MS"/>
                <a:sym typeface="Comic Sans MS"/>
              </a:rPr>
              <a:t>Oryantasyon</a:t>
            </a:r>
            <a:r>
              <a:rPr lang="en-US" sz="4700" dirty="0">
                <a:latin typeface="Georgia" panose="02040502050405020303" pitchFamily="18" charset="0"/>
                <a:ea typeface="Comic Sans MS"/>
                <a:cs typeface="Comic Sans MS"/>
                <a:sym typeface="Comic Sans MS"/>
              </a:rPr>
              <a:t> </a:t>
            </a:r>
            <a:r>
              <a:rPr lang="en-US" sz="4700" dirty="0" err="1">
                <a:latin typeface="Georgia" panose="02040502050405020303" pitchFamily="18" charset="0"/>
                <a:ea typeface="Comic Sans MS"/>
                <a:cs typeface="Comic Sans MS"/>
                <a:sym typeface="Comic Sans MS"/>
              </a:rPr>
              <a:t>Programı</a:t>
            </a:r>
            <a:endParaRPr sz="4700" dirty="0">
              <a:latin typeface="Georgia" panose="02040502050405020303" pitchFamily="18" charset="0"/>
              <a:ea typeface="Comic Sans MS"/>
              <a:cs typeface="Comic Sans MS"/>
              <a:sym typeface="Comic Sans MS"/>
            </a:endParaRPr>
          </a:p>
        </p:txBody>
      </p:sp>
      <p:sp>
        <p:nvSpPr>
          <p:cNvPr id="236" name="Google Shape;236;p1"/>
          <p:cNvSpPr txBox="1">
            <a:spLocks noGrp="1"/>
          </p:cNvSpPr>
          <p:nvPr>
            <p:ph type="subTitle" idx="1"/>
          </p:nvPr>
        </p:nvSpPr>
        <p:spPr>
          <a:xfrm>
            <a:off x="458701" y="4642283"/>
            <a:ext cx="11274600" cy="1799400"/>
          </a:xfrm>
          <a:prstGeom prst="rect">
            <a:avLst/>
          </a:prstGeom>
          <a:solidFill>
            <a:srgbClr val="703F51">
              <a:alpha val="28235"/>
            </a:srgbClr>
          </a:solidFill>
          <a:ln>
            <a:noFill/>
          </a:ln>
        </p:spPr>
        <p:txBody>
          <a:bodyPr spcFirstLastPara="1" wrap="square" lIns="91425" tIns="252000" rIns="90000" bIns="45700" anchor="t" anchorCtr="0">
            <a:normAutofit/>
          </a:bodyPr>
          <a:lstStyle/>
          <a:p>
            <a:pPr marL="0" lvl="0" indent="0" algn="ctr" rtl="0">
              <a:lnSpc>
                <a:spcPct val="90000"/>
              </a:lnSpc>
              <a:spcBef>
                <a:spcPts val="1000"/>
              </a:spcBef>
              <a:spcAft>
                <a:spcPts val="0"/>
              </a:spcAft>
              <a:buSzPts val="1800"/>
              <a:buNone/>
            </a:pPr>
            <a:r>
              <a:rPr lang="tr-TR" sz="3200" dirty="0"/>
              <a:t>Nisan, 2026</a:t>
            </a:r>
            <a:endParaRPr sz="3200" dirty="0"/>
          </a:p>
        </p:txBody>
      </p:sp>
      <p:pic>
        <p:nvPicPr>
          <p:cNvPr id="237" name="Google Shape;237;p1"/>
          <p:cNvPicPr preferRelativeResize="0"/>
          <p:nvPr/>
        </p:nvPicPr>
        <p:blipFill rotWithShape="1">
          <a:blip r:embed="rId3">
            <a:alphaModFix/>
          </a:blip>
          <a:srcRect/>
          <a:stretch/>
        </p:blipFill>
        <p:spPr>
          <a:xfrm>
            <a:off x="7018800" y="1085596"/>
            <a:ext cx="4631226" cy="3462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37"/>
                                        </p:tgtEl>
                                        <p:attrNameLst>
                                          <p:attrName>style.visibility</p:attrName>
                                        </p:attrNameLst>
                                      </p:cBhvr>
                                      <p:to>
                                        <p:strVal val="visible"/>
                                      </p:to>
                                    </p:set>
                                    <p:anim calcmode="lin" valueType="num">
                                      <p:cBhvr additive="base">
                                        <p:cTn id="7" dur="500"/>
                                        <p:tgtEl>
                                          <p:spTgt spid="237"/>
                                        </p:tgtEl>
                                        <p:attrNameLst>
                                          <p:attrName>ppt_w</p:attrName>
                                        </p:attrNameLst>
                                      </p:cBhvr>
                                      <p:tavLst>
                                        <p:tav tm="0">
                                          <p:val>
                                            <p:strVal val="0"/>
                                          </p:val>
                                        </p:tav>
                                        <p:tav tm="100000">
                                          <p:val>
                                            <p:strVal val="#ppt_w"/>
                                          </p:val>
                                        </p:tav>
                                      </p:tavLst>
                                    </p:anim>
                                    <p:anim calcmode="lin" valueType="num">
                                      <p:cBhvr additive="base">
                                        <p:cTn id="8" dur="500"/>
                                        <p:tgtEl>
                                          <p:spTgt spid="23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g15bb2b8be65_0_68" descr="Logo with hanger, text, and mini mountain on the bottom"/>
          <p:cNvPicPr preferRelativeResize="0"/>
          <p:nvPr/>
        </p:nvPicPr>
        <p:blipFill rotWithShape="1">
          <a:blip r:embed="rId3">
            <a:alphaModFix/>
          </a:blip>
          <a:srcRect/>
          <a:stretch/>
        </p:blipFill>
        <p:spPr>
          <a:xfrm>
            <a:off x="10534467" y="789427"/>
            <a:ext cx="786384" cy="433314"/>
          </a:xfrm>
          <a:prstGeom prst="rect">
            <a:avLst/>
          </a:prstGeom>
          <a:noFill/>
          <a:ln>
            <a:noFill/>
          </a:ln>
        </p:spPr>
      </p:pic>
      <p:sp>
        <p:nvSpPr>
          <p:cNvPr id="313" name="Google Shape;313;g15bb2b8be65_0_68"/>
          <p:cNvSpPr txBox="1">
            <a:spLocks noGrp="1"/>
          </p:cNvSpPr>
          <p:nvPr>
            <p:ph type="dt" idx="10"/>
          </p:nvPr>
        </p:nvSpPr>
        <p:spPr>
          <a:xfrm>
            <a:off x="10265399" y="5810400"/>
            <a:ext cx="1080000" cy="234000"/>
          </a:xfrm>
          <a:prstGeom prst="rect">
            <a:avLst/>
          </a:prstGeom>
          <a:noFill/>
          <a:ln>
            <a:noFill/>
          </a:ln>
        </p:spPr>
        <p:txBody>
          <a:bodyPr spcFirstLastPara="1" wrap="square" lIns="91425" tIns="0" rIns="0" bIns="0" anchor="b" anchorCtr="0">
            <a:noAutofit/>
          </a:bodyPr>
          <a:lstStyle/>
          <a:p>
            <a:pPr marL="0" lvl="0" indent="0" algn="r" rtl="0">
              <a:lnSpc>
                <a:spcPct val="100000"/>
              </a:lnSpc>
              <a:spcBef>
                <a:spcPts val="0"/>
              </a:spcBef>
              <a:spcAft>
                <a:spcPts val="0"/>
              </a:spcAft>
              <a:buClr>
                <a:srgbClr val="D8D8D8"/>
              </a:buClr>
              <a:buSzPts val="1400"/>
              <a:buFont typeface="Century Gothic"/>
              <a:buNone/>
            </a:pPr>
            <a:r>
              <a:rPr lang="en-US">
                <a:solidFill>
                  <a:srgbClr val="D8D8D8"/>
                </a:solidFill>
              </a:rPr>
              <a:t>03/10/19</a:t>
            </a:r>
            <a:endParaRPr>
              <a:solidFill>
                <a:srgbClr val="D8D8D8"/>
              </a:solidFill>
            </a:endParaRPr>
          </a:p>
        </p:txBody>
      </p:sp>
      <p:sp>
        <p:nvSpPr>
          <p:cNvPr id="314" name="Google Shape;314;g15bb2b8be65_0_68"/>
          <p:cNvSpPr txBox="1">
            <a:spLocks noGrp="1"/>
          </p:cNvSpPr>
          <p:nvPr>
            <p:ph type="ftr" idx="11"/>
          </p:nvPr>
        </p:nvSpPr>
        <p:spPr>
          <a:xfrm>
            <a:off x="7230599" y="6057923"/>
            <a:ext cx="4114800" cy="234000"/>
          </a:xfrm>
          <a:prstGeom prst="rect">
            <a:avLst/>
          </a:prstGeom>
          <a:noFill/>
          <a:ln>
            <a:noFill/>
          </a:ln>
        </p:spPr>
        <p:txBody>
          <a:bodyPr spcFirstLastPara="1" wrap="square" lIns="91425" tIns="0" rIns="0" bIns="0" anchor="t" anchorCtr="0">
            <a:noAutofit/>
          </a:bodyPr>
          <a:lstStyle/>
          <a:p>
            <a:pPr marL="0" lvl="0" indent="0" algn="r" rtl="0">
              <a:lnSpc>
                <a:spcPct val="100000"/>
              </a:lnSpc>
              <a:spcBef>
                <a:spcPts val="0"/>
              </a:spcBef>
              <a:spcAft>
                <a:spcPts val="0"/>
              </a:spcAft>
              <a:buClr>
                <a:srgbClr val="D8D8D8"/>
              </a:buClr>
              <a:buSzPts val="1400"/>
              <a:buFont typeface="Century Gothic"/>
              <a:buNone/>
            </a:pPr>
            <a:r>
              <a:rPr lang="en-US">
                <a:solidFill>
                  <a:srgbClr val="D8D8D8"/>
                </a:solidFill>
              </a:rPr>
              <a:t>ADD A FOOTER</a:t>
            </a:r>
            <a:endParaRPr/>
          </a:p>
        </p:txBody>
      </p:sp>
      <p:sp>
        <p:nvSpPr>
          <p:cNvPr id="315" name="Google Shape;315;g15bb2b8be65_0_68"/>
          <p:cNvSpPr txBox="1">
            <a:spLocks noGrp="1"/>
          </p:cNvSpPr>
          <p:nvPr>
            <p:ph type="sldNum" idx="12"/>
          </p:nvPr>
        </p:nvSpPr>
        <p:spPr>
          <a:xfrm>
            <a:off x="641478" y="6057923"/>
            <a:ext cx="394200"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SzPts val="1000"/>
              <a:buNone/>
            </a:pPr>
            <a:fld id="{00000000-1234-1234-1234-123412341234}" type="slidenum">
              <a:rPr lang="en-US"/>
              <a:t>10</a:t>
            </a:fld>
            <a:endParaRPr/>
          </a:p>
        </p:txBody>
      </p:sp>
      <p:pic>
        <p:nvPicPr>
          <p:cNvPr id="316" name="Google Shape;316;g15bb2b8be65_0_68"/>
          <p:cNvPicPr preferRelativeResize="0"/>
          <p:nvPr/>
        </p:nvPicPr>
        <p:blipFill rotWithShape="1">
          <a:blip r:embed="rId4">
            <a:alphaModFix/>
          </a:blip>
          <a:srcRect t="704"/>
          <a:stretch/>
        </p:blipFill>
        <p:spPr>
          <a:xfrm>
            <a:off x="218708" y="261256"/>
            <a:ext cx="5989049" cy="6365647"/>
          </a:xfrm>
          <a:prstGeom prst="rect">
            <a:avLst/>
          </a:prstGeom>
          <a:noFill/>
          <a:ln>
            <a:noFill/>
          </a:ln>
        </p:spPr>
      </p:pic>
      <p:pic>
        <p:nvPicPr>
          <p:cNvPr id="317" name="Google Shape;317;g15bb2b8be65_0_68"/>
          <p:cNvPicPr preferRelativeResize="0"/>
          <p:nvPr/>
        </p:nvPicPr>
        <p:blipFill rotWithShape="1">
          <a:blip r:embed="rId5">
            <a:alphaModFix/>
          </a:blip>
          <a:srcRect t="40957"/>
          <a:stretch/>
        </p:blipFill>
        <p:spPr>
          <a:xfrm>
            <a:off x="6590183" y="2307256"/>
            <a:ext cx="5386356" cy="3703594"/>
          </a:xfrm>
          <a:prstGeom prst="rect">
            <a:avLst/>
          </a:prstGeom>
          <a:noFill/>
          <a:ln>
            <a:noFill/>
          </a:ln>
        </p:spPr>
      </p:pic>
      <p:sp>
        <p:nvSpPr>
          <p:cNvPr id="318" name="Google Shape;318;g15bb2b8be65_0_68"/>
          <p:cNvSpPr/>
          <p:nvPr/>
        </p:nvSpPr>
        <p:spPr>
          <a:xfrm>
            <a:off x="4695824" y="381000"/>
            <a:ext cx="1390800" cy="561900"/>
          </a:xfrm>
          <a:prstGeom prst="roundRect">
            <a:avLst>
              <a:gd name="adj" fmla="val 16667"/>
            </a:avLst>
          </a:prstGeom>
          <a:noFill/>
          <a:ln w="5715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9" name="Google Shape;319;g15bb2b8be65_0_68"/>
          <p:cNvSpPr/>
          <p:nvPr/>
        </p:nvSpPr>
        <p:spPr>
          <a:xfrm>
            <a:off x="152400" y="1257300"/>
            <a:ext cx="228600" cy="228600"/>
          </a:xfrm>
          <a:prstGeom prst="rightArrow">
            <a:avLst>
              <a:gd name="adj1" fmla="val 50000"/>
              <a:gd name="adj2" fmla="val 50000"/>
            </a:avLst>
          </a:prstGeom>
          <a:solidFill>
            <a:schemeClr val="accent1"/>
          </a:solidFill>
          <a:ln w="12700" cap="flat" cmpd="sng">
            <a:solidFill>
              <a:srgbClr val="6D3E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0" name="Google Shape;320;g15bb2b8be65_0_68"/>
          <p:cNvSpPr/>
          <p:nvPr/>
        </p:nvSpPr>
        <p:spPr>
          <a:xfrm>
            <a:off x="152400" y="1790700"/>
            <a:ext cx="228600" cy="228600"/>
          </a:xfrm>
          <a:prstGeom prst="rightArrow">
            <a:avLst>
              <a:gd name="adj1" fmla="val 50000"/>
              <a:gd name="adj2" fmla="val 50000"/>
            </a:avLst>
          </a:prstGeom>
          <a:solidFill>
            <a:schemeClr val="accent1"/>
          </a:solidFill>
          <a:ln w="12700" cap="flat" cmpd="sng">
            <a:solidFill>
              <a:srgbClr val="6D3E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1" name="Google Shape;321;g15bb2b8be65_0_68"/>
          <p:cNvSpPr/>
          <p:nvPr/>
        </p:nvSpPr>
        <p:spPr>
          <a:xfrm>
            <a:off x="152400" y="2307256"/>
            <a:ext cx="228600" cy="228600"/>
          </a:xfrm>
          <a:prstGeom prst="rightArrow">
            <a:avLst>
              <a:gd name="adj1" fmla="val 50000"/>
              <a:gd name="adj2" fmla="val 50000"/>
            </a:avLst>
          </a:prstGeom>
          <a:solidFill>
            <a:schemeClr val="accent1"/>
          </a:solidFill>
          <a:ln w="12700" cap="flat" cmpd="sng">
            <a:solidFill>
              <a:srgbClr val="6D3E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2" name="Google Shape;322;g15bb2b8be65_0_68"/>
          <p:cNvSpPr/>
          <p:nvPr/>
        </p:nvSpPr>
        <p:spPr>
          <a:xfrm>
            <a:off x="190500" y="3657600"/>
            <a:ext cx="228600" cy="228600"/>
          </a:xfrm>
          <a:prstGeom prst="rightArrow">
            <a:avLst>
              <a:gd name="adj1" fmla="val 50000"/>
              <a:gd name="adj2" fmla="val 50000"/>
            </a:avLst>
          </a:prstGeom>
          <a:solidFill>
            <a:schemeClr val="accent1"/>
          </a:solidFill>
          <a:ln w="12700" cap="flat" cmpd="sng">
            <a:solidFill>
              <a:srgbClr val="6D3E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3" name="Google Shape;323;g15bb2b8be65_0_68"/>
          <p:cNvSpPr/>
          <p:nvPr/>
        </p:nvSpPr>
        <p:spPr>
          <a:xfrm>
            <a:off x="190500" y="5800875"/>
            <a:ext cx="228600" cy="228600"/>
          </a:xfrm>
          <a:prstGeom prst="rightArrow">
            <a:avLst>
              <a:gd name="adj1" fmla="val 50000"/>
              <a:gd name="adj2" fmla="val 50000"/>
            </a:avLst>
          </a:prstGeom>
          <a:solidFill>
            <a:schemeClr val="accent1"/>
          </a:solidFill>
          <a:ln w="12700" cap="flat" cmpd="sng">
            <a:solidFill>
              <a:srgbClr val="6D3E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4" name="Google Shape;324;g15bb2b8be65_0_68"/>
          <p:cNvSpPr/>
          <p:nvPr/>
        </p:nvSpPr>
        <p:spPr>
          <a:xfrm>
            <a:off x="5552527" y="4133850"/>
            <a:ext cx="406800" cy="342900"/>
          </a:xfrm>
          <a:prstGeom prst="star5">
            <a:avLst>
              <a:gd name="adj" fmla="val 19098"/>
              <a:gd name="hf" fmla="val 105146"/>
              <a:gd name="vf" fmla="val 110557"/>
            </a:avLst>
          </a:prstGeom>
          <a:solidFill>
            <a:schemeClr val="accent1"/>
          </a:solidFill>
          <a:ln w="12700" cap="flat" cmpd="sng">
            <a:solidFill>
              <a:srgbClr val="6D3E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5" name="Google Shape;325;g15bb2b8be65_0_68"/>
          <p:cNvSpPr/>
          <p:nvPr/>
        </p:nvSpPr>
        <p:spPr>
          <a:xfrm>
            <a:off x="5552527" y="6191262"/>
            <a:ext cx="406800" cy="342900"/>
          </a:xfrm>
          <a:prstGeom prst="star5">
            <a:avLst>
              <a:gd name="adj" fmla="val 19098"/>
              <a:gd name="hf" fmla="val 105146"/>
              <a:gd name="vf" fmla="val 110557"/>
            </a:avLst>
          </a:prstGeom>
          <a:solidFill>
            <a:schemeClr val="accent1"/>
          </a:solidFill>
          <a:ln w="12700" cap="flat" cmpd="sng">
            <a:solidFill>
              <a:srgbClr val="6D3E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26" name="Google Shape;326;g15bb2b8be65_0_68"/>
          <p:cNvPicPr preferRelativeResize="0"/>
          <p:nvPr/>
        </p:nvPicPr>
        <p:blipFill rotWithShape="1">
          <a:blip r:embed="rId6">
            <a:alphaModFix/>
          </a:blip>
          <a:srcRect/>
          <a:stretch/>
        </p:blipFill>
        <p:spPr>
          <a:xfrm>
            <a:off x="6500844" y="455741"/>
            <a:ext cx="5538754" cy="1990778"/>
          </a:xfrm>
          <a:prstGeom prst="rect">
            <a:avLst/>
          </a:prstGeom>
          <a:noFill/>
          <a:ln>
            <a:noFill/>
          </a:ln>
        </p:spPr>
      </p:pic>
      <p:sp>
        <p:nvSpPr>
          <p:cNvPr id="327" name="Google Shape;327;g15bb2b8be65_0_68"/>
          <p:cNvSpPr/>
          <p:nvPr/>
        </p:nvSpPr>
        <p:spPr>
          <a:xfrm>
            <a:off x="10534467" y="371300"/>
            <a:ext cx="1418700" cy="561900"/>
          </a:xfrm>
          <a:prstGeom prst="roundRect">
            <a:avLst>
              <a:gd name="adj" fmla="val 16667"/>
            </a:avLst>
          </a:prstGeom>
          <a:noFill/>
          <a:ln w="5715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g15bb2b8be65_0_87" descr="agreement icon ile ilgili gÃ¶rsel sonucu"/>
          <p:cNvPicPr preferRelativeResize="0"/>
          <p:nvPr/>
        </p:nvPicPr>
        <p:blipFill rotWithShape="1">
          <a:blip r:embed="rId3">
            <a:alphaModFix/>
          </a:blip>
          <a:srcRect/>
          <a:stretch/>
        </p:blipFill>
        <p:spPr>
          <a:xfrm>
            <a:off x="9838849" y="0"/>
            <a:ext cx="2282514" cy="2282514"/>
          </a:xfrm>
          <a:prstGeom prst="rect">
            <a:avLst/>
          </a:prstGeom>
          <a:noFill/>
          <a:ln>
            <a:noFill/>
          </a:ln>
        </p:spPr>
      </p:pic>
      <p:sp>
        <p:nvSpPr>
          <p:cNvPr id="333" name="Google Shape;333;g15bb2b8be65_0_87"/>
          <p:cNvSpPr txBox="1">
            <a:spLocks noGrp="1"/>
          </p:cNvSpPr>
          <p:nvPr>
            <p:ph type="title"/>
          </p:nvPr>
        </p:nvSpPr>
        <p:spPr>
          <a:xfrm>
            <a:off x="830126" y="357929"/>
            <a:ext cx="5062800" cy="540000"/>
          </a:xfrm>
          <a:prstGeom prst="rect">
            <a:avLst/>
          </a:prstGeom>
          <a:noFill/>
          <a:ln>
            <a:noFill/>
          </a:ln>
        </p:spPr>
        <p:txBody>
          <a:bodyPr spcFirstLastPara="1" wrap="square" lIns="36000" tIns="0" rIns="0" bIns="0" anchor="b" anchorCtr="0">
            <a:normAutofit fontScale="90000"/>
          </a:bodyPr>
          <a:lstStyle/>
          <a:p>
            <a:pPr marL="0" lvl="0" indent="0" algn="l" rtl="0">
              <a:lnSpc>
                <a:spcPct val="90000"/>
              </a:lnSpc>
              <a:spcBef>
                <a:spcPts val="0"/>
              </a:spcBef>
              <a:spcAft>
                <a:spcPts val="0"/>
              </a:spcAft>
              <a:buClr>
                <a:schemeClr val="dk1"/>
              </a:buClr>
              <a:buSzPct val="111111"/>
              <a:buFont typeface="Calibri"/>
              <a:buNone/>
            </a:pPr>
            <a:br>
              <a:rPr lang="en-US" sz="3240"/>
            </a:br>
            <a:r>
              <a:rPr lang="en-US" sz="3240"/>
              <a:t>  Learning Agreement - 1 </a:t>
            </a:r>
            <a:endParaRPr sz="3240"/>
          </a:p>
        </p:txBody>
      </p:sp>
      <p:sp>
        <p:nvSpPr>
          <p:cNvPr id="334" name="Google Shape;334;g15bb2b8be65_0_87"/>
          <p:cNvSpPr txBox="1">
            <a:spLocks noGrp="1"/>
          </p:cNvSpPr>
          <p:nvPr>
            <p:ph type="body" idx="1"/>
          </p:nvPr>
        </p:nvSpPr>
        <p:spPr>
          <a:xfrm>
            <a:off x="1035541" y="955986"/>
            <a:ext cx="6935100" cy="364800"/>
          </a:xfrm>
          <a:prstGeom prst="rect">
            <a:avLst/>
          </a:prstGeom>
          <a:noFill/>
          <a:ln>
            <a:noFill/>
          </a:ln>
        </p:spPr>
        <p:txBody>
          <a:bodyPr spcFirstLastPara="1" wrap="square" lIns="36000" tIns="0" rIns="0" bIns="0" anchor="t" anchorCtr="0">
            <a:normAutofit/>
          </a:bodyPr>
          <a:lstStyle/>
          <a:p>
            <a:pPr marL="0" lvl="0" indent="0" algn="l" rtl="0">
              <a:lnSpc>
                <a:spcPct val="90000"/>
              </a:lnSpc>
              <a:spcBef>
                <a:spcPts val="0"/>
              </a:spcBef>
              <a:spcAft>
                <a:spcPts val="0"/>
              </a:spcAft>
              <a:buClr>
                <a:schemeClr val="dk2"/>
              </a:buClr>
              <a:buSzPts val="1800"/>
              <a:buNone/>
            </a:pPr>
            <a:r>
              <a:rPr lang="en-US" b="1"/>
              <a:t>BEFORE THE MOBILITY KISMI </a:t>
            </a:r>
            <a:endParaRPr b="1"/>
          </a:p>
        </p:txBody>
      </p:sp>
      <p:sp>
        <p:nvSpPr>
          <p:cNvPr id="335" name="Google Shape;335;g15bb2b8be65_0_87"/>
          <p:cNvSpPr txBox="1">
            <a:spLocks noGrp="1"/>
          </p:cNvSpPr>
          <p:nvPr>
            <p:ph type="sldNum" idx="12"/>
          </p:nvPr>
        </p:nvSpPr>
        <p:spPr>
          <a:xfrm>
            <a:off x="641478" y="6057923"/>
            <a:ext cx="394200"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SzPts val="1000"/>
              <a:buNone/>
            </a:pPr>
            <a:fld id="{00000000-1234-1234-1234-123412341234}" type="slidenum">
              <a:rPr lang="en-US"/>
              <a:t>11</a:t>
            </a:fld>
            <a:endParaRPr/>
          </a:p>
        </p:txBody>
      </p:sp>
      <p:sp>
        <p:nvSpPr>
          <p:cNvPr id="336" name="Google Shape;336;g15bb2b8be65_0_87"/>
          <p:cNvSpPr txBox="1">
            <a:spLocks noGrp="1"/>
          </p:cNvSpPr>
          <p:nvPr>
            <p:ph type="body" idx="3"/>
          </p:nvPr>
        </p:nvSpPr>
        <p:spPr>
          <a:xfrm>
            <a:off x="830128" y="1407890"/>
            <a:ext cx="8691300" cy="5261400"/>
          </a:xfrm>
          <a:prstGeom prst="rect">
            <a:avLst/>
          </a:prstGeom>
          <a:noFill/>
          <a:ln>
            <a:noFill/>
          </a:ln>
        </p:spPr>
        <p:txBody>
          <a:bodyPr spcFirstLastPara="1" wrap="square" lIns="91425" tIns="45700" rIns="91425" bIns="45700" anchor="t" anchorCtr="0">
            <a:normAutofit/>
          </a:bodyPr>
          <a:lstStyle/>
          <a:p>
            <a:pPr marL="228600" lvl="0" indent="-76200" algn="just" rtl="0">
              <a:lnSpc>
                <a:spcPct val="90000"/>
              </a:lnSpc>
              <a:spcBef>
                <a:spcPts val="1000"/>
              </a:spcBef>
              <a:spcAft>
                <a:spcPts val="0"/>
              </a:spcAft>
              <a:buClr>
                <a:schemeClr val="dk1"/>
              </a:buClr>
              <a:buSzPts val="2400"/>
              <a:buNone/>
            </a:pPr>
            <a:endParaRPr sz="2400"/>
          </a:p>
          <a:p>
            <a:pPr marL="228600" lvl="0" indent="-228600" algn="just" rtl="0">
              <a:lnSpc>
                <a:spcPct val="90000"/>
              </a:lnSpc>
              <a:spcBef>
                <a:spcPts val="1000"/>
              </a:spcBef>
              <a:spcAft>
                <a:spcPts val="0"/>
              </a:spcAft>
              <a:buClr>
                <a:schemeClr val="dk1"/>
              </a:buClr>
              <a:buSzPts val="2400"/>
              <a:buChar char="•"/>
            </a:pPr>
            <a:r>
              <a:rPr lang="en-US" sz="2400"/>
              <a:t>Belgede </a:t>
            </a:r>
            <a:r>
              <a:rPr lang="en-US" sz="2400" b="1"/>
              <a:t>Table A </a:t>
            </a:r>
            <a:r>
              <a:rPr lang="en-US" sz="2400"/>
              <a:t>kısmına, partner üniversitede alacağınız dersleri ve kredilerini; </a:t>
            </a:r>
            <a:r>
              <a:rPr lang="en-US" sz="2400" b="1"/>
              <a:t>Table B </a:t>
            </a:r>
            <a:r>
              <a:rPr lang="en-US" sz="2400"/>
              <a:t>kısmına ise partnerde almayı planladığınız bu derslerin Yeditepe’deki karşılıkları ve toplam kredileri yazılmalıdır. </a:t>
            </a:r>
            <a:endParaRPr sz="2400"/>
          </a:p>
          <a:p>
            <a:pPr marL="0" lvl="0" indent="0" algn="just" rtl="0">
              <a:lnSpc>
                <a:spcPct val="90000"/>
              </a:lnSpc>
              <a:spcBef>
                <a:spcPts val="1000"/>
              </a:spcBef>
              <a:spcAft>
                <a:spcPts val="0"/>
              </a:spcAft>
              <a:buClr>
                <a:schemeClr val="dk1"/>
              </a:buClr>
              <a:buSzPts val="2400"/>
              <a:buNone/>
            </a:pPr>
            <a:endParaRPr sz="2400"/>
          </a:p>
          <a:p>
            <a:pPr marL="228600" lvl="0" indent="-228600" algn="just" rtl="0">
              <a:lnSpc>
                <a:spcPct val="90000"/>
              </a:lnSpc>
              <a:spcBef>
                <a:spcPts val="1000"/>
              </a:spcBef>
              <a:spcAft>
                <a:spcPts val="0"/>
              </a:spcAft>
              <a:buClr>
                <a:schemeClr val="dk1"/>
              </a:buClr>
              <a:buSzPts val="2400"/>
              <a:buChar char="•"/>
            </a:pPr>
            <a:r>
              <a:rPr lang="en-US" sz="2400"/>
              <a:t>Yeditepe’de karşılık gelecek derslerin, partner üniversitede alınan derslerle birebir eşleşmesi gerekmez. Bunun yerine Table A ve Table B’deki derslere ait </a:t>
            </a:r>
            <a:r>
              <a:rPr lang="en-US" sz="2400" b="1" u="sng"/>
              <a:t>toplam kredi miktarının denk olması</a:t>
            </a:r>
            <a:r>
              <a:rPr lang="en-US" sz="2400" b="1"/>
              <a:t> </a:t>
            </a:r>
            <a:r>
              <a:rPr lang="en-US" sz="2400"/>
              <a:t>önemlidir. </a:t>
            </a:r>
            <a:endParaRPr/>
          </a:p>
          <a:p>
            <a:pPr marL="228600" lvl="0" indent="-228600" algn="just" rtl="0">
              <a:lnSpc>
                <a:spcPct val="90000"/>
              </a:lnSpc>
              <a:spcBef>
                <a:spcPts val="1000"/>
              </a:spcBef>
              <a:spcAft>
                <a:spcPts val="0"/>
              </a:spcAft>
              <a:buClr>
                <a:schemeClr val="dk1"/>
              </a:buClr>
              <a:buSzPts val="2400"/>
              <a:buChar char="•"/>
            </a:pPr>
            <a:r>
              <a:rPr lang="en-US" sz="2400"/>
              <a:t>27 AKTS altında kredi Fakülte Yönetim Kurulu’nun iznine tabiidir. </a:t>
            </a:r>
            <a:endParaRPr/>
          </a:p>
          <a:p>
            <a:pPr marL="228600" lvl="0" indent="-76200" algn="just" rtl="0">
              <a:lnSpc>
                <a:spcPct val="90000"/>
              </a:lnSpc>
              <a:spcBef>
                <a:spcPts val="1000"/>
              </a:spcBef>
              <a:spcAft>
                <a:spcPts val="0"/>
              </a:spcAft>
              <a:buClr>
                <a:schemeClr val="dk1"/>
              </a:buClr>
              <a:buSzPts val="2400"/>
              <a:buNone/>
            </a:pPr>
            <a:endParaRPr sz="2400"/>
          </a:p>
          <a:p>
            <a:pPr marL="0" lvl="0" indent="0" algn="just" rtl="0">
              <a:lnSpc>
                <a:spcPct val="90000"/>
              </a:lnSpc>
              <a:spcBef>
                <a:spcPts val="1000"/>
              </a:spcBef>
              <a:spcAft>
                <a:spcPts val="0"/>
              </a:spcAft>
              <a:buClr>
                <a:schemeClr val="dk1"/>
              </a:buClr>
              <a:buSzPts val="2400"/>
              <a:buNone/>
            </a:pPr>
            <a:endParaRPr sz="2400"/>
          </a:p>
          <a:p>
            <a:pPr marL="228600" lvl="0" indent="-76200" algn="just" rtl="0">
              <a:lnSpc>
                <a:spcPct val="90000"/>
              </a:lnSpc>
              <a:spcBef>
                <a:spcPts val="1000"/>
              </a:spcBef>
              <a:spcAft>
                <a:spcPts val="0"/>
              </a:spcAft>
              <a:buClr>
                <a:schemeClr val="dk1"/>
              </a:buClr>
              <a:buSzPts val="2400"/>
              <a:buNone/>
            </a:pPr>
            <a:endParaRPr sz="2400"/>
          </a:p>
          <a:p>
            <a:pPr marL="228600" lvl="0" indent="-76200" algn="just" rtl="0">
              <a:lnSpc>
                <a:spcPct val="90000"/>
              </a:lnSpc>
              <a:spcBef>
                <a:spcPts val="1000"/>
              </a:spcBef>
              <a:spcAft>
                <a:spcPts val="0"/>
              </a:spcAft>
              <a:buClr>
                <a:schemeClr val="dk1"/>
              </a:buClr>
              <a:buSzPts val="2400"/>
              <a:buNone/>
            </a:pPr>
            <a:endParaRPr sz="2400"/>
          </a:p>
        </p:txBody>
      </p:sp>
      <p:pic>
        <p:nvPicPr>
          <p:cNvPr id="337" name="Google Shape;337;g15bb2b8be65_0_87" descr="agreement icon ile ilgili gÃ¶rsel sonucu"/>
          <p:cNvPicPr preferRelativeResize="0"/>
          <p:nvPr/>
        </p:nvPicPr>
        <p:blipFill rotWithShape="1">
          <a:blip r:embed="rId4">
            <a:alphaModFix/>
          </a:blip>
          <a:srcRect/>
          <a:stretch/>
        </p:blipFill>
        <p:spPr>
          <a:xfrm>
            <a:off x="9838849" y="1758884"/>
            <a:ext cx="2411334" cy="241133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g15bb2b8be65_0_96" descr="agreement icon ile ilgili gÃ¶rsel sonucu"/>
          <p:cNvPicPr preferRelativeResize="0"/>
          <p:nvPr/>
        </p:nvPicPr>
        <p:blipFill rotWithShape="1">
          <a:blip r:embed="rId3">
            <a:alphaModFix/>
          </a:blip>
          <a:srcRect/>
          <a:stretch/>
        </p:blipFill>
        <p:spPr>
          <a:xfrm>
            <a:off x="9838849" y="0"/>
            <a:ext cx="2282514" cy="2282514"/>
          </a:xfrm>
          <a:prstGeom prst="rect">
            <a:avLst/>
          </a:prstGeom>
          <a:noFill/>
          <a:ln>
            <a:noFill/>
          </a:ln>
        </p:spPr>
      </p:pic>
      <p:sp>
        <p:nvSpPr>
          <p:cNvPr id="343" name="Google Shape;343;g15bb2b8be65_0_96"/>
          <p:cNvSpPr txBox="1">
            <a:spLocks noGrp="1"/>
          </p:cNvSpPr>
          <p:nvPr>
            <p:ph type="title"/>
          </p:nvPr>
        </p:nvSpPr>
        <p:spPr>
          <a:xfrm>
            <a:off x="830126" y="357929"/>
            <a:ext cx="5062800" cy="540000"/>
          </a:xfrm>
          <a:prstGeom prst="rect">
            <a:avLst/>
          </a:prstGeom>
          <a:noFill/>
          <a:ln>
            <a:noFill/>
          </a:ln>
        </p:spPr>
        <p:txBody>
          <a:bodyPr spcFirstLastPara="1" wrap="square" lIns="36000" tIns="0" rIns="0" bIns="0" anchor="b" anchorCtr="0">
            <a:normAutofit fontScale="90000"/>
          </a:bodyPr>
          <a:lstStyle/>
          <a:p>
            <a:pPr marL="0" lvl="0" indent="0" algn="l" rtl="0">
              <a:lnSpc>
                <a:spcPct val="90000"/>
              </a:lnSpc>
              <a:spcBef>
                <a:spcPts val="0"/>
              </a:spcBef>
              <a:spcAft>
                <a:spcPts val="0"/>
              </a:spcAft>
              <a:buClr>
                <a:schemeClr val="dk1"/>
              </a:buClr>
              <a:buSzPct val="111111"/>
              <a:buFont typeface="Calibri"/>
              <a:buNone/>
            </a:pPr>
            <a:br>
              <a:rPr lang="en-US" sz="3240"/>
            </a:br>
            <a:r>
              <a:rPr lang="en-US" sz="3240"/>
              <a:t>  Learning Agreement - 2 </a:t>
            </a:r>
            <a:endParaRPr sz="3240"/>
          </a:p>
        </p:txBody>
      </p:sp>
      <p:sp>
        <p:nvSpPr>
          <p:cNvPr id="344" name="Google Shape;344;g15bb2b8be65_0_96"/>
          <p:cNvSpPr txBox="1">
            <a:spLocks noGrp="1"/>
          </p:cNvSpPr>
          <p:nvPr>
            <p:ph type="body" idx="1"/>
          </p:nvPr>
        </p:nvSpPr>
        <p:spPr>
          <a:xfrm>
            <a:off x="1035541" y="955986"/>
            <a:ext cx="6935100" cy="364800"/>
          </a:xfrm>
          <a:prstGeom prst="rect">
            <a:avLst/>
          </a:prstGeom>
          <a:noFill/>
          <a:ln>
            <a:noFill/>
          </a:ln>
        </p:spPr>
        <p:txBody>
          <a:bodyPr spcFirstLastPara="1" wrap="square" lIns="36000" tIns="0" rIns="0" bIns="0" anchor="t" anchorCtr="0">
            <a:normAutofit/>
          </a:bodyPr>
          <a:lstStyle/>
          <a:p>
            <a:pPr marL="0" lvl="0" indent="0" algn="l" rtl="0">
              <a:lnSpc>
                <a:spcPct val="90000"/>
              </a:lnSpc>
              <a:spcBef>
                <a:spcPts val="0"/>
              </a:spcBef>
              <a:spcAft>
                <a:spcPts val="0"/>
              </a:spcAft>
              <a:buClr>
                <a:schemeClr val="dk2"/>
              </a:buClr>
              <a:buSzPts val="1800"/>
              <a:buNone/>
            </a:pPr>
            <a:r>
              <a:rPr lang="en-US" b="1"/>
              <a:t>BEFORE THE MOBILITY KISMI </a:t>
            </a:r>
            <a:endParaRPr b="1"/>
          </a:p>
        </p:txBody>
      </p:sp>
      <p:sp>
        <p:nvSpPr>
          <p:cNvPr id="345" name="Google Shape;345;g15bb2b8be65_0_96"/>
          <p:cNvSpPr txBox="1">
            <a:spLocks noGrp="1"/>
          </p:cNvSpPr>
          <p:nvPr>
            <p:ph type="sldNum" idx="12"/>
          </p:nvPr>
        </p:nvSpPr>
        <p:spPr>
          <a:xfrm>
            <a:off x="641478" y="6057923"/>
            <a:ext cx="394200"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SzPts val="1000"/>
              <a:buNone/>
            </a:pPr>
            <a:fld id="{00000000-1234-1234-1234-123412341234}" type="slidenum">
              <a:rPr lang="en-US"/>
              <a:t>12</a:t>
            </a:fld>
            <a:endParaRPr/>
          </a:p>
        </p:txBody>
      </p:sp>
      <p:sp>
        <p:nvSpPr>
          <p:cNvPr id="346" name="Google Shape;346;g15bb2b8be65_0_96"/>
          <p:cNvSpPr txBox="1">
            <a:spLocks noGrp="1"/>
          </p:cNvSpPr>
          <p:nvPr>
            <p:ph type="body" idx="3"/>
          </p:nvPr>
        </p:nvSpPr>
        <p:spPr>
          <a:xfrm>
            <a:off x="830128" y="1407890"/>
            <a:ext cx="8691300" cy="5261400"/>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dk1"/>
              </a:buClr>
              <a:buSzPts val="2400"/>
              <a:buNone/>
            </a:pPr>
            <a:endParaRPr sz="2400"/>
          </a:p>
          <a:p>
            <a:pPr marL="228600" lvl="0" indent="-228600" algn="just" rtl="0">
              <a:lnSpc>
                <a:spcPct val="90000"/>
              </a:lnSpc>
              <a:spcBef>
                <a:spcPts val="1000"/>
              </a:spcBef>
              <a:spcAft>
                <a:spcPts val="0"/>
              </a:spcAft>
              <a:buClr>
                <a:schemeClr val="dk1"/>
              </a:buClr>
              <a:buSzPts val="2400"/>
              <a:buChar char="•"/>
            </a:pPr>
            <a:r>
              <a:rPr lang="en-US" sz="2400"/>
              <a:t>Belge word dokümanı olduğu için, tablolardaki dersleri yazacağınız satırları dilediğiniz kadar çoğaltabilirsiniz. </a:t>
            </a:r>
            <a:endParaRPr/>
          </a:p>
          <a:p>
            <a:pPr marL="228600" lvl="0" indent="-76200" algn="just" rtl="0">
              <a:lnSpc>
                <a:spcPct val="90000"/>
              </a:lnSpc>
              <a:spcBef>
                <a:spcPts val="1000"/>
              </a:spcBef>
              <a:spcAft>
                <a:spcPts val="0"/>
              </a:spcAft>
              <a:buClr>
                <a:schemeClr val="dk1"/>
              </a:buClr>
              <a:buSzPts val="2400"/>
              <a:buNone/>
            </a:pPr>
            <a:endParaRPr sz="2400"/>
          </a:p>
          <a:p>
            <a:pPr marL="228600" lvl="0" indent="-228600" algn="just" rtl="0">
              <a:lnSpc>
                <a:spcPct val="90000"/>
              </a:lnSpc>
              <a:spcBef>
                <a:spcPts val="1000"/>
              </a:spcBef>
              <a:spcAft>
                <a:spcPts val="0"/>
              </a:spcAft>
              <a:buClr>
                <a:schemeClr val="dk1"/>
              </a:buClr>
              <a:buSzPts val="2400"/>
              <a:buChar char="•"/>
            </a:pPr>
            <a:r>
              <a:rPr lang="en-US" sz="2400"/>
              <a:t>«Language Competence of the Student» kısmını eğitim dilini yazarak </a:t>
            </a:r>
            <a:r>
              <a:rPr lang="en-US" sz="2400" b="1" u="sng"/>
              <a:t>B2</a:t>
            </a:r>
            <a:r>
              <a:rPr lang="en-US" sz="2400"/>
              <a:t> olarak işaretlemeniz yeterli olacaktır. </a:t>
            </a:r>
            <a:endParaRPr/>
          </a:p>
          <a:p>
            <a:pPr marL="228600" lvl="0" indent="-76200" algn="just" rtl="0">
              <a:lnSpc>
                <a:spcPct val="90000"/>
              </a:lnSpc>
              <a:spcBef>
                <a:spcPts val="1000"/>
              </a:spcBef>
              <a:spcAft>
                <a:spcPts val="0"/>
              </a:spcAft>
              <a:buClr>
                <a:schemeClr val="dk1"/>
              </a:buClr>
              <a:buSzPts val="2400"/>
              <a:buNone/>
            </a:pPr>
            <a:endParaRPr sz="2400"/>
          </a:p>
          <a:p>
            <a:pPr marL="228600" lvl="0" indent="-228600" algn="just" rtl="0">
              <a:lnSpc>
                <a:spcPct val="90000"/>
              </a:lnSpc>
              <a:spcBef>
                <a:spcPts val="1000"/>
              </a:spcBef>
              <a:spcAft>
                <a:spcPts val="0"/>
              </a:spcAft>
              <a:buClr>
                <a:schemeClr val="dk1"/>
              </a:buClr>
              <a:buSzPts val="2400"/>
              <a:buChar char="•"/>
            </a:pPr>
            <a:r>
              <a:rPr lang="en-US" sz="2400"/>
              <a:t>Dil seviyesini işaretledikten sonra «</a:t>
            </a:r>
            <a:r>
              <a:rPr lang="en-US" sz="2400" b="1"/>
              <a:t>Commitment</a:t>
            </a:r>
            <a:r>
              <a:rPr lang="en-US" sz="2400"/>
              <a:t>» kısmını tamamlamanız gerekiyor. </a:t>
            </a:r>
            <a:endParaRPr sz="2400"/>
          </a:p>
          <a:p>
            <a:pPr marL="228600" lvl="0" indent="-76200" algn="just" rtl="0">
              <a:lnSpc>
                <a:spcPct val="90000"/>
              </a:lnSpc>
              <a:spcBef>
                <a:spcPts val="1000"/>
              </a:spcBef>
              <a:spcAft>
                <a:spcPts val="0"/>
              </a:spcAft>
              <a:buClr>
                <a:schemeClr val="dk1"/>
              </a:buClr>
              <a:buSzPts val="2400"/>
              <a:buNone/>
            </a:pPr>
            <a:endParaRPr sz="2400"/>
          </a:p>
        </p:txBody>
      </p:sp>
      <p:pic>
        <p:nvPicPr>
          <p:cNvPr id="347" name="Google Shape;347;g15bb2b8be65_0_96" descr="agreement icon ile ilgili gÃ¶rsel sonucu"/>
          <p:cNvPicPr preferRelativeResize="0"/>
          <p:nvPr/>
        </p:nvPicPr>
        <p:blipFill rotWithShape="1">
          <a:blip r:embed="rId4">
            <a:alphaModFix/>
          </a:blip>
          <a:srcRect/>
          <a:stretch/>
        </p:blipFill>
        <p:spPr>
          <a:xfrm>
            <a:off x="9838849" y="1758884"/>
            <a:ext cx="2411334" cy="241133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g15bb2b8be65_0_105"/>
          <p:cNvPicPr preferRelativeResize="0"/>
          <p:nvPr/>
        </p:nvPicPr>
        <p:blipFill rotWithShape="1">
          <a:blip r:embed="rId3">
            <a:alphaModFix/>
          </a:blip>
          <a:srcRect/>
          <a:stretch/>
        </p:blipFill>
        <p:spPr>
          <a:xfrm>
            <a:off x="5047734" y="3317162"/>
            <a:ext cx="7144266" cy="3540838"/>
          </a:xfrm>
          <a:prstGeom prst="rect">
            <a:avLst/>
          </a:prstGeom>
          <a:noFill/>
          <a:ln>
            <a:noFill/>
          </a:ln>
        </p:spPr>
      </p:pic>
      <p:sp>
        <p:nvSpPr>
          <p:cNvPr id="353" name="Google Shape;353;g15bb2b8be65_0_105"/>
          <p:cNvSpPr/>
          <p:nvPr/>
        </p:nvSpPr>
        <p:spPr>
          <a:xfrm>
            <a:off x="4200009" y="668438"/>
            <a:ext cx="847800" cy="444000"/>
          </a:xfrm>
          <a:prstGeom prst="bevel">
            <a:avLst>
              <a:gd name="adj" fmla="val 125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B2</a:t>
            </a:r>
            <a:endParaRPr sz="1800" b="1" i="0" u="none" strike="noStrike" cap="none">
              <a:solidFill>
                <a:schemeClr val="lt1"/>
              </a:solidFill>
              <a:latin typeface="Calibri"/>
              <a:ea typeface="Calibri"/>
              <a:cs typeface="Calibri"/>
              <a:sym typeface="Calibri"/>
            </a:endParaRPr>
          </a:p>
        </p:txBody>
      </p:sp>
      <p:graphicFrame>
        <p:nvGraphicFramePr>
          <p:cNvPr id="354" name="Google Shape;354;g15bb2b8be65_0_105"/>
          <p:cNvGraphicFramePr/>
          <p:nvPr/>
        </p:nvGraphicFramePr>
        <p:xfrm>
          <a:off x="1016176" y="156852"/>
          <a:ext cx="7706575" cy="471100"/>
        </p:xfrm>
        <a:graphic>
          <a:graphicData uri="http://schemas.openxmlformats.org/drawingml/2006/table">
            <a:tbl>
              <a:tblPr firstRow="1" firstCol="1" bandRow="1">
                <a:noFill/>
                <a:tableStyleId>{9F96C2C0-3586-4CB6-BFF9-CF637C5A1A76}</a:tableStyleId>
              </a:tblPr>
              <a:tblGrid>
                <a:gridCol w="7706575">
                  <a:extLst>
                    <a:ext uri="{9D8B030D-6E8A-4147-A177-3AD203B41FA5}">
                      <a16:colId xmlns:a16="http://schemas.microsoft.com/office/drawing/2014/main" val="20000"/>
                    </a:ext>
                  </a:extLst>
                </a:gridCol>
              </a:tblGrid>
              <a:tr h="471100">
                <a:tc>
                  <a:txBody>
                    <a:bodyPr/>
                    <a:lstStyle/>
                    <a:p>
                      <a:pPr marL="0" marR="0" lvl="0" indent="0" algn="ctr" rtl="0">
                        <a:lnSpc>
                          <a:spcPct val="115000"/>
                        </a:lnSpc>
                        <a:spcBef>
                          <a:spcPts val="0"/>
                        </a:spcBef>
                        <a:spcAft>
                          <a:spcPts val="0"/>
                        </a:spcAft>
                        <a:buClr>
                          <a:srgbClr val="000000"/>
                        </a:buClr>
                        <a:buSzPts val="800"/>
                        <a:buFont typeface="Arial"/>
                        <a:buNone/>
                      </a:pPr>
                      <a:r>
                        <a:rPr lang="en-US" sz="800" u="none" strike="noStrike" cap="none">
                          <a:solidFill>
                            <a:schemeClr val="dk1"/>
                          </a:solidFill>
                        </a:rPr>
                        <a:t>The level of language competence  in ________ [indicate here the main language of instruction] that the student already has or agrees to acquire by the start of the study period is: A1 </a:t>
                      </a:r>
                      <a:r>
                        <a:rPr lang="en-US" sz="600" u="none" strike="noStrike" cap="none">
                          <a:solidFill>
                            <a:schemeClr val="dk1"/>
                          </a:solidFill>
                        </a:rPr>
                        <a:t>☐</a:t>
                      </a:r>
                      <a:r>
                        <a:rPr lang="en-US" sz="800" u="none" strike="noStrike" cap="none">
                          <a:solidFill>
                            <a:schemeClr val="dk1"/>
                          </a:solidFill>
                        </a:rPr>
                        <a:t>     A2 </a:t>
                      </a:r>
                      <a:r>
                        <a:rPr lang="en-US" sz="600" u="none" strike="noStrike" cap="none">
                          <a:solidFill>
                            <a:schemeClr val="dk1"/>
                          </a:solidFill>
                        </a:rPr>
                        <a:t>☐</a:t>
                      </a:r>
                      <a:r>
                        <a:rPr lang="en-US" sz="800" u="none" strike="noStrike" cap="none">
                          <a:solidFill>
                            <a:schemeClr val="dk1"/>
                          </a:solidFill>
                        </a:rPr>
                        <a:t>     B1 </a:t>
                      </a:r>
                      <a:r>
                        <a:rPr lang="en-US" sz="600" u="none" strike="noStrike" cap="none">
                          <a:solidFill>
                            <a:schemeClr val="dk1"/>
                          </a:solidFill>
                        </a:rPr>
                        <a:t> ☐</a:t>
                      </a:r>
                      <a:r>
                        <a:rPr lang="en-US" sz="800" u="none" strike="noStrike" cap="none">
                          <a:solidFill>
                            <a:schemeClr val="dk1"/>
                          </a:solidFill>
                        </a:rPr>
                        <a:t>     B2 </a:t>
                      </a:r>
                      <a:r>
                        <a:rPr lang="en-US" sz="600" u="none" strike="noStrike" cap="none">
                          <a:solidFill>
                            <a:schemeClr val="dk1"/>
                          </a:solidFill>
                        </a:rPr>
                        <a:t>☐</a:t>
                      </a:r>
                      <a:r>
                        <a:rPr lang="en-US" sz="800" u="none" strike="noStrike" cap="none">
                          <a:solidFill>
                            <a:schemeClr val="dk1"/>
                          </a:solidFill>
                        </a:rPr>
                        <a:t>     C1 </a:t>
                      </a:r>
                      <a:r>
                        <a:rPr lang="en-US" sz="600" u="none" strike="noStrike" cap="none">
                          <a:solidFill>
                            <a:schemeClr val="dk1"/>
                          </a:solidFill>
                        </a:rPr>
                        <a:t>☐</a:t>
                      </a:r>
                      <a:r>
                        <a:rPr lang="en-US" sz="800" u="none" strike="noStrike" cap="none">
                          <a:solidFill>
                            <a:schemeClr val="dk1"/>
                          </a:solidFill>
                        </a:rPr>
                        <a:t>     C2 </a:t>
                      </a:r>
                      <a:r>
                        <a:rPr lang="en-US" sz="600" u="none" strike="noStrike" cap="none">
                          <a:solidFill>
                            <a:schemeClr val="dk1"/>
                          </a:solidFill>
                        </a:rPr>
                        <a:t>☐</a:t>
                      </a:r>
                      <a:r>
                        <a:rPr lang="en-US" sz="800" u="none" strike="noStrike" cap="none">
                          <a:solidFill>
                            <a:schemeClr val="dk1"/>
                          </a:solidFill>
                        </a:rPr>
                        <a:t>     Native speaker </a:t>
                      </a:r>
                      <a:r>
                        <a:rPr lang="en-US" sz="600" u="none" strike="noStrike" cap="none">
                          <a:solidFill>
                            <a:schemeClr val="dk1"/>
                          </a:solidFill>
                        </a:rPr>
                        <a:t>☐</a:t>
                      </a:r>
                      <a:endParaRPr sz="1100" u="none" strike="noStrike" cap="none">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graphicFrame>
        <p:nvGraphicFramePr>
          <p:cNvPr id="355" name="Google Shape;355;g15bb2b8be65_0_105"/>
          <p:cNvGraphicFramePr/>
          <p:nvPr/>
        </p:nvGraphicFramePr>
        <p:xfrm>
          <a:off x="1016175" y="1146649"/>
          <a:ext cx="7706575" cy="2873241"/>
        </p:xfrm>
        <a:graphic>
          <a:graphicData uri="http://schemas.openxmlformats.org/drawingml/2006/table">
            <a:tbl>
              <a:tblPr firstRow="1" firstCol="1" bandRow="1">
                <a:noFill/>
                <a:tableStyleId>{9F96C2C0-3586-4CB6-BFF9-CF637C5A1A76}</a:tableStyleId>
              </a:tblPr>
              <a:tblGrid>
                <a:gridCol w="684125">
                  <a:extLst>
                    <a:ext uri="{9D8B030D-6E8A-4147-A177-3AD203B41FA5}">
                      <a16:colId xmlns:a16="http://schemas.microsoft.com/office/drawing/2014/main" val="20000"/>
                    </a:ext>
                  </a:extLst>
                </a:gridCol>
                <a:gridCol w="794200">
                  <a:extLst>
                    <a:ext uri="{9D8B030D-6E8A-4147-A177-3AD203B41FA5}">
                      <a16:colId xmlns:a16="http://schemas.microsoft.com/office/drawing/2014/main" val="20001"/>
                    </a:ext>
                  </a:extLst>
                </a:gridCol>
                <a:gridCol w="3009625">
                  <a:extLst>
                    <a:ext uri="{9D8B030D-6E8A-4147-A177-3AD203B41FA5}">
                      <a16:colId xmlns:a16="http://schemas.microsoft.com/office/drawing/2014/main" val="20002"/>
                    </a:ext>
                  </a:extLst>
                </a:gridCol>
                <a:gridCol w="1170400">
                  <a:extLst>
                    <a:ext uri="{9D8B030D-6E8A-4147-A177-3AD203B41FA5}">
                      <a16:colId xmlns:a16="http://schemas.microsoft.com/office/drawing/2014/main" val="20003"/>
                    </a:ext>
                  </a:extLst>
                </a:gridCol>
                <a:gridCol w="2048225">
                  <a:extLst>
                    <a:ext uri="{9D8B030D-6E8A-4147-A177-3AD203B41FA5}">
                      <a16:colId xmlns:a16="http://schemas.microsoft.com/office/drawing/2014/main" val="20004"/>
                    </a:ext>
                  </a:extLst>
                </a:gridCol>
              </a:tblGrid>
              <a:tr h="164850">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 </a:t>
                      </a:r>
                      <a:endParaRPr sz="1100" b="1" u="none" strike="noStrike" cap="none">
                        <a:solidFill>
                          <a:schemeClr val="dk1"/>
                        </a:solidFill>
                        <a:latin typeface="Calibri"/>
                        <a:ea typeface="Calibri"/>
                        <a:cs typeface="Calibri"/>
                        <a:sym typeface="Calibri"/>
                      </a:endParaRPr>
                    </a:p>
                  </a:txBody>
                  <a:tcPr marL="68575" marR="68575"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gridSpan="4">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Recognition at the Sending Institution</a:t>
                      </a:r>
                      <a:endParaRPr sz="1100" b="1" u="none" strike="noStrike" cap="none">
                        <a:solidFill>
                          <a:schemeClr val="dk1"/>
                        </a:solidFill>
                        <a:latin typeface="Calibri"/>
                        <a:ea typeface="Calibri"/>
                        <a:cs typeface="Calibri"/>
                        <a:sym typeface="Calibri"/>
                      </a:endParaRPr>
                    </a:p>
                  </a:txBody>
                  <a:tcPr marL="68575" marR="68575"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865625">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Table B</a:t>
                      </a:r>
                      <a:endParaRPr sz="1100" b="1" u="none" strike="noStrike" cap="none">
                        <a:solidFill>
                          <a:schemeClr val="dk1"/>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Before the mobility</a:t>
                      </a:r>
                      <a:endParaRPr sz="1100" b="1" u="none" strike="noStrike" cap="none">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Component code </a:t>
                      </a:r>
                      <a:endParaRPr sz="1100" b="1" u="none" strike="noStrike" cap="none">
                        <a:solidFill>
                          <a:schemeClr val="dk1"/>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(if any)</a:t>
                      </a:r>
                      <a:endParaRPr sz="1100" b="1" u="none" strike="noStrike" cap="none">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Component title at the Sending Institution</a:t>
                      </a:r>
                      <a:br>
                        <a:rPr lang="en-US" sz="1100" b="1" u="none" strike="noStrike" cap="none">
                          <a:solidFill>
                            <a:schemeClr val="dk1"/>
                          </a:solidFill>
                          <a:latin typeface="Calibri"/>
                          <a:ea typeface="Calibri"/>
                          <a:cs typeface="Calibri"/>
                          <a:sym typeface="Calibri"/>
                        </a:rPr>
                      </a:br>
                      <a:r>
                        <a:rPr lang="en-US" sz="1100" b="1" u="none" strike="noStrike" cap="none">
                          <a:solidFill>
                            <a:schemeClr val="dk1"/>
                          </a:solidFill>
                          <a:latin typeface="Calibri"/>
                          <a:ea typeface="Calibri"/>
                          <a:cs typeface="Calibri"/>
                          <a:sym typeface="Calibri"/>
                        </a:rPr>
                        <a:t>(as indicated in the course catalogue) </a:t>
                      </a:r>
                      <a:endParaRPr sz="1100" b="1" u="none" strike="noStrike" cap="none">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Semester </a:t>
                      </a:r>
                      <a:br>
                        <a:rPr lang="en-US" sz="1100" b="1" u="none" strike="noStrike" cap="none">
                          <a:solidFill>
                            <a:schemeClr val="dk1"/>
                          </a:solidFill>
                          <a:latin typeface="Calibri"/>
                          <a:ea typeface="Calibri"/>
                          <a:cs typeface="Calibri"/>
                          <a:sym typeface="Calibri"/>
                        </a:rPr>
                      </a:br>
                      <a:r>
                        <a:rPr lang="en-US" sz="1100" b="1" u="none" strike="noStrike" cap="none">
                          <a:solidFill>
                            <a:schemeClr val="dk1"/>
                          </a:solidFill>
                          <a:latin typeface="Calibri"/>
                          <a:ea typeface="Calibri"/>
                          <a:cs typeface="Calibri"/>
                          <a:sym typeface="Calibri"/>
                        </a:rPr>
                        <a:t>[e.g. autumn/spring; term]</a:t>
                      </a:r>
                      <a:endParaRPr sz="1100" b="1" u="none" strike="noStrike" cap="none">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Number of ECTS credits (or equivalent) to be recognised by the Sending Institution</a:t>
                      </a:r>
                      <a:endParaRPr sz="1100" b="1" u="none" strike="noStrike" cap="none">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64850">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 </a:t>
                      </a:r>
                      <a:endParaRPr sz="1100" b="1" u="none" strike="noStrike" cap="none">
                        <a:solidFill>
                          <a:schemeClr val="dk1"/>
                        </a:solidFill>
                        <a:latin typeface="Calibri"/>
                        <a:ea typeface="Calibri"/>
                        <a:cs typeface="Calibri"/>
                        <a:sym typeface="Calibri"/>
                      </a:endParaRPr>
                    </a:p>
                  </a:txBody>
                  <a:tcPr marL="68575" marR="68575"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 </a:t>
                      </a:r>
                      <a:endParaRPr sz="1100" b="1" u="none" strike="noStrike" cap="none">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 </a:t>
                      </a:r>
                      <a:endParaRPr sz="1100" b="1" u="none" strike="noStrike" cap="none">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 </a:t>
                      </a:r>
                      <a:endParaRPr sz="1100" b="1" u="none" strike="noStrike" cap="none">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 </a:t>
                      </a:r>
                      <a:endParaRPr sz="1100" b="1" u="none" strike="noStrike" cap="none">
                        <a:solidFill>
                          <a:schemeClr val="dk1"/>
                        </a:solidFill>
                        <a:latin typeface="Calibri"/>
                        <a:ea typeface="Calibri"/>
                        <a:cs typeface="Calibri"/>
                        <a:sym typeface="Calibri"/>
                      </a:endParaRPr>
                    </a:p>
                  </a:txBody>
                  <a:tcPr marL="68575" marR="68575"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164850">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 </a:t>
                      </a:r>
                      <a:endParaRPr sz="1100" b="1" u="none" strike="noStrike" cap="none">
                        <a:solidFill>
                          <a:schemeClr val="dk1"/>
                        </a:solidFill>
                        <a:latin typeface="Calibri"/>
                        <a:ea typeface="Calibri"/>
                        <a:cs typeface="Calibri"/>
                        <a:sym typeface="Calibri"/>
                      </a:endParaRPr>
                    </a:p>
                  </a:txBody>
                  <a:tcPr marL="68575" marR="68575"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 </a:t>
                      </a:r>
                      <a:endParaRPr sz="1100" b="1" u="none" strike="noStrike" cap="none">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 </a:t>
                      </a:r>
                      <a:endParaRPr sz="1100" b="1" u="none" strike="noStrike" cap="none">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 </a:t>
                      </a:r>
                      <a:endParaRPr sz="1100" b="1" u="none" strike="noStrike" cap="none">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 </a:t>
                      </a:r>
                      <a:endParaRPr sz="1100" b="1" u="none" strike="noStrike" cap="none">
                        <a:solidFill>
                          <a:schemeClr val="dk1"/>
                        </a:solidFill>
                        <a:latin typeface="Calibri"/>
                        <a:ea typeface="Calibri"/>
                        <a:cs typeface="Calibri"/>
                        <a:sym typeface="Calibri"/>
                      </a:endParaRPr>
                    </a:p>
                  </a:txBody>
                  <a:tcPr marL="68575" marR="68575"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164850">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 </a:t>
                      </a:r>
                      <a:endParaRPr sz="1100" b="1" u="none" strike="noStrike" cap="none">
                        <a:solidFill>
                          <a:schemeClr val="dk1"/>
                        </a:solidFill>
                        <a:latin typeface="Calibri"/>
                        <a:ea typeface="Calibri"/>
                        <a:cs typeface="Calibri"/>
                        <a:sym typeface="Calibri"/>
                      </a:endParaRPr>
                    </a:p>
                  </a:txBody>
                  <a:tcPr marL="68575" marR="68575"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 </a:t>
                      </a:r>
                      <a:endParaRPr sz="1100" b="1" u="none" strike="noStrike" cap="none">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 </a:t>
                      </a:r>
                      <a:endParaRPr sz="1100" b="1" u="none" strike="noStrike" cap="none">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 </a:t>
                      </a:r>
                      <a:endParaRPr sz="1100" b="1" u="none" strike="noStrike" cap="none">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 </a:t>
                      </a:r>
                      <a:endParaRPr sz="1100" b="1" u="none" strike="noStrike" cap="none">
                        <a:solidFill>
                          <a:schemeClr val="dk1"/>
                        </a:solidFill>
                        <a:latin typeface="Calibri"/>
                        <a:ea typeface="Calibri"/>
                        <a:cs typeface="Calibri"/>
                        <a:sym typeface="Calibri"/>
                      </a:endParaRPr>
                    </a:p>
                  </a:txBody>
                  <a:tcPr marL="68575" marR="68575"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164850">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 </a:t>
                      </a:r>
                      <a:endParaRPr sz="1100" b="1" u="none" strike="noStrike" cap="none">
                        <a:solidFill>
                          <a:schemeClr val="dk1"/>
                        </a:solidFill>
                        <a:latin typeface="Calibri"/>
                        <a:ea typeface="Calibri"/>
                        <a:cs typeface="Calibri"/>
                        <a:sym typeface="Calibri"/>
                      </a:endParaRPr>
                    </a:p>
                  </a:txBody>
                  <a:tcPr marL="68575" marR="68575"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 </a:t>
                      </a:r>
                      <a:endParaRPr sz="1100" b="1" u="none" strike="noStrike" cap="none">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 </a:t>
                      </a:r>
                      <a:endParaRPr sz="1100" b="1" u="none" strike="noStrike" cap="none">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 </a:t>
                      </a:r>
                      <a:endParaRPr sz="1100" b="1" u="none" strike="noStrike" cap="none">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 </a:t>
                      </a:r>
                      <a:endParaRPr sz="1100" b="1" u="none" strike="noStrike" cap="none">
                        <a:solidFill>
                          <a:schemeClr val="dk1"/>
                        </a:solidFill>
                        <a:latin typeface="Calibri"/>
                        <a:ea typeface="Calibri"/>
                        <a:cs typeface="Calibri"/>
                        <a:sym typeface="Calibri"/>
                      </a:endParaRPr>
                    </a:p>
                  </a:txBody>
                  <a:tcPr marL="68575" marR="68575"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164850">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 </a:t>
                      </a:r>
                      <a:endParaRPr sz="1100" b="1" u="none" strike="noStrike" cap="none">
                        <a:solidFill>
                          <a:schemeClr val="dk1"/>
                        </a:solidFill>
                        <a:latin typeface="Calibri"/>
                        <a:ea typeface="Calibri"/>
                        <a:cs typeface="Calibri"/>
                        <a:sym typeface="Calibri"/>
                      </a:endParaRPr>
                    </a:p>
                  </a:txBody>
                  <a:tcPr marL="68575" marR="68575"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 </a:t>
                      </a:r>
                      <a:endParaRPr sz="1100" b="1" u="none" strike="noStrike" cap="none">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 </a:t>
                      </a:r>
                      <a:endParaRPr sz="1100" b="1" u="none" strike="noStrike" cap="none">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 </a:t>
                      </a:r>
                      <a:endParaRPr sz="1100" b="1" u="none" strike="noStrike" cap="none">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 </a:t>
                      </a:r>
                      <a:endParaRPr sz="1100" b="1" u="none" strike="noStrike" cap="none">
                        <a:solidFill>
                          <a:schemeClr val="dk1"/>
                        </a:solidFill>
                        <a:latin typeface="Calibri"/>
                        <a:ea typeface="Calibri"/>
                        <a:cs typeface="Calibri"/>
                        <a:sym typeface="Calibri"/>
                      </a:endParaRPr>
                    </a:p>
                  </a:txBody>
                  <a:tcPr marL="68575" marR="68575"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164850">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 </a:t>
                      </a:r>
                      <a:endParaRPr sz="1100" b="1" u="none" strike="noStrike" cap="none">
                        <a:solidFill>
                          <a:schemeClr val="dk1"/>
                        </a:solidFill>
                        <a:latin typeface="Calibri"/>
                        <a:ea typeface="Calibri"/>
                        <a:cs typeface="Calibri"/>
                        <a:sym typeface="Calibri"/>
                      </a:endParaRPr>
                    </a:p>
                  </a:txBody>
                  <a:tcPr marL="68575" marR="68575"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 </a:t>
                      </a:r>
                      <a:endParaRPr sz="1100" b="1" u="none" strike="noStrike" cap="none">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 </a:t>
                      </a:r>
                      <a:endParaRPr sz="1100" b="1" u="none" strike="noStrike" cap="none">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 </a:t>
                      </a:r>
                      <a:endParaRPr sz="1100" b="1" u="none" strike="noStrike" cap="none">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 </a:t>
                      </a:r>
                      <a:endParaRPr sz="1100" b="1" u="none" strike="noStrike" cap="none">
                        <a:solidFill>
                          <a:schemeClr val="dk1"/>
                        </a:solidFill>
                        <a:latin typeface="Calibri"/>
                        <a:ea typeface="Calibri"/>
                        <a:cs typeface="Calibri"/>
                        <a:sym typeface="Calibri"/>
                      </a:endParaRPr>
                    </a:p>
                  </a:txBody>
                  <a:tcPr marL="68575" marR="68575"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164850">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 </a:t>
                      </a:r>
                      <a:endParaRPr sz="1100" b="1" u="none" strike="noStrike" cap="none">
                        <a:solidFill>
                          <a:schemeClr val="dk1"/>
                        </a:solidFill>
                        <a:latin typeface="Calibri"/>
                        <a:ea typeface="Calibri"/>
                        <a:cs typeface="Calibri"/>
                        <a:sym typeface="Calibri"/>
                      </a:endParaRPr>
                    </a:p>
                  </a:txBody>
                  <a:tcPr marL="68575" marR="68575"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 </a:t>
                      </a:r>
                      <a:endParaRPr sz="1100" b="1" u="none" strike="noStrike" cap="none">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 </a:t>
                      </a:r>
                      <a:endParaRPr sz="1100" b="1" u="none" strike="noStrike" cap="none">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 </a:t>
                      </a:r>
                      <a:endParaRPr sz="1100" b="1" u="none" strike="noStrike" cap="none">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 </a:t>
                      </a:r>
                      <a:endParaRPr sz="1100" b="1" u="none" strike="noStrike" cap="none">
                        <a:solidFill>
                          <a:schemeClr val="dk1"/>
                        </a:solidFill>
                        <a:latin typeface="Calibri"/>
                        <a:ea typeface="Calibri"/>
                        <a:cs typeface="Calibri"/>
                        <a:sym typeface="Calibri"/>
                      </a:endParaRPr>
                    </a:p>
                  </a:txBody>
                  <a:tcPr marL="68575" marR="68575"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164850">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 </a:t>
                      </a:r>
                      <a:endParaRPr sz="1100" b="1" u="none" strike="noStrike" cap="none">
                        <a:solidFill>
                          <a:schemeClr val="dk1"/>
                        </a:solidFill>
                        <a:latin typeface="Calibri"/>
                        <a:ea typeface="Calibri"/>
                        <a:cs typeface="Calibri"/>
                        <a:sym typeface="Calibri"/>
                      </a:endParaRPr>
                    </a:p>
                  </a:txBody>
                  <a:tcPr marL="68575" marR="68575"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 </a:t>
                      </a:r>
                      <a:endParaRPr sz="1100" b="1" u="none" strike="noStrike" cap="none">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 </a:t>
                      </a:r>
                      <a:endParaRPr sz="1100" b="1" u="none" strike="noStrike" cap="none">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 </a:t>
                      </a:r>
                      <a:endParaRPr sz="1100" b="1" u="none" strike="noStrike" cap="none">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Total: …</a:t>
                      </a:r>
                      <a:endParaRPr sz="1100" b="1" u="none" strike="noStrike" cap="none">
                        <a:solidFill>
                          <a:schemeClr val="dk1"/>
                        </a:solidFill>
                        <a:latin typeface="Calibri"/>
                        <a:ea typeface="Calibri"/>
                        <a:cs typeface="Calibri"/>
                        <a:sym typeface="Calibri"/>
                      </a:endParaRPr>
                    </a:p>
                  </a:txBody>
                  <a:tcPr marL="68575" marR="68575" marT="0"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340050">
                <a:tc gridSpan="5">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solidFill>
                            <a:schemeClr val="dk1"/>
                          </a:solidFill>
                          <a:latin typeface="Calibri"/>
                          <a:ea typeface="Calibri"/>
                          <a:cs typeface="Calibri"/>
                          <a:sym typeface="Calibri"/>
                        </a:rPr>
                        <a:t>Provisions applying if the student does not complete successfully some educational components: [web link to the relevant information]</a:t>
                      </a:r>
                      <a:endParaRPr sz="1100" b="1" u="none" strike="noStrike" cap="none">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10"/>
                  </a:ext>
                </a:extLst>
              </a:tr>
            </a:tbl>
          </a:graphicData>
        </a:graphic>
      </p:graphicFrame>
      <p:sp>
        <p:nvSpPr>
          <p:cNvPr id="356" name="Google Shape;356;g15bb2b8be65_0_105"/>
          <p:cNvSpPr/>
          <p:nvPr/>
        </p:nvSpPr>
        <p:spPr>
          <a:xfrm>
            <a:off x="5140199" y="4145390"/>
            <a:ext cx="3161400" cy="751500"/>
          </a:xfrm>
          <a:prstGeom prst="downArrowCallout">
            <a:avLst>
              <a:gd name="adj1" fmla="val 25000"/>
              <a:gd name="adj2" fmla="val 25000"/>
              <a:gd name="adj3" fmla="val 25000"/>
              <a:gd name="adj4" fmla="val 64977"/>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İmzalar aynı sayfada olmalı!</a:t>
            </a:r>
            <a:endParaRPr sz="1800" b="1" i="0" u="none" strike="noStrike" cap="none">
              <a:solidFill>
                <a:schemeClr val="lt1"/>
              </a:solidFill>
              <a:latin typeface="Calibri"/>
              <a:ea typeface="Calibri"/>
              <a:cs typeface="Calibri"/>
              <a:sym typeface="Calibri"/>
            </a:endParaRPr>
          </a:p>
        </p:txBody>
      </p:sp>
      <p:sp>
        <p:nvSpPr>
          <p:cNvPr id="357" name="Google Shape;357;g15bb2b8be65_0_105"/>
          <p:cNvSpPr/>
          <p:nvPr/>
        </p:nvSpPr>
        <p:spPr>
          <a:xfrm rot="-5400000">
            <a:off x="4490422" y="5507221"/>
            <a:ext cx="329700" cy="743700"/>
          </a:xfrm>
          <a:prstGeom prst="down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8" name="Google Shape;358;g15bb2b8be65_0_105"/>
          <p:cNvSpPr/>
          <p:nvPr/>
        </p:nvSpPr>
        <p:spPr>
          <a:xfrm>
            <a:off x="2428325" y="4619675"/>
            <a:ext cx="1826700" cy="19446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Calibri"/>
                <a:ea typeface="Calibri"/>
                <a:cs typeface="Calibri"/>
                <a:sym typeface="Calibri"/>
              </a:rPr>
              <a:t>YEDİTEPE’DEKİ BÖLÜM KOORDİNATORÜNÜZ VE DEKAN İMZALARI </a:t>
            </a:r>
            <a:endParaRPr sz="1400" b="1" i="0" u="none" strike="noStrike" cap="none">
              <a:solidFill>
                <a:schemeClr val="lt1"/>
              </a:solidFill>
              <a:latin typeface="Calibri"/>
              <a:ea typeface="Calibri"/>
              <a:cs typeface="Calibri"/>
              <a:sym typeface="Calibri"/>
            </a:endParaRPr>
          </a:p>
        </p:txBody>
      </p:sp>
      <p:sp>
        <p:nvSpPr>
          <p:cNvPr id="359" name="Google Shape;359;g15bb2b8be65_0_105"/>
          <p:cNvSpPr/>
          <p:nvPr/>
        </p:nvSpPr>
        <p:spPr>
          <a:xfrm>
            <a:off x="8814124" y="1146649"/>
            <a:ext cx="1880100" cy="1130100"/>
          </a:xfrm>
          <a:prstGeom prst="bevel">
            <a:avLst>
              <a:gd name="adj" fmla="val 125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Satırları ders sayınıza göre artırabilirsiniz</a:t>
            </a:r>
            <a:endParaRPr sz="1800" b="1" i="0" u="none" strike="noStrike" cap="none">
              <a:solidFill>
                <a:schemeClr val="lt1"/>
              </a:solidFill>
              <a:latin typeface="Calibri"/>
              <a:ea typeface="Calibri"/>
              <a:cs typeface="Calibri"/>
              <a:sym typeface="Calibri"/>
            </a:endParaRPr>
          </a:p>
        </p:txBody>
      </p:sp>
      <p:sp>
        <p:nvSpPr>
          <p:cNvPr id="360" name="Google Shape;360;g15bb2b8be65_0_105"/>
          <p:cNvSpPr/>
          <p:nvPr/>
        </p:nvSpPr>
        <p:spPr>
          <a:xfrm rot="-5400000">
            <a:off x="4486512" y="5177368"/>
            <a:ext cx="329700" cy="743700"/>
          </a:xfrm>
          <a:prstGeom prst="down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61" name="Google Shape;361;g15bb2b8be65_0_105" descr="season 3 GIF by SpongeBob SquarePants"/>
          <p:cNvPicPr preferRelativeResize="0"/>
          <p:nvPr/>
        </p:nvPicPr>
        <p:blipFill rotWithShape="1">
          <a:blip r:embed="rId4">
            <a:alphaModFix/>
          </a:blip>
          <a:srcRect/>
          <a:stretch/>
        </p:blipFill>
        <p:spPr>
          <a:xfrm>
            <a:off x="-210754" y="4619675"/>
            <a:ext cx="2610681" cy="197443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g15bb2b8be65_0_118" descr="agreement icon ile ilgili gÃ¶rsel sonucu"/>
          <p:cNvPicPr preferRelativeResize="0"/>
          <p:nvPr/>
        </p:nvPicPr>
        <p:blipFill rotWithShape="1">
          <a:blip r:embed="rId3">
            <a:alphaModFix/>
          </a:blip>
          <a:srcRect/>
          <a:stretch/>
        </p:blipFill>
        <p:spPr>
          <a:xfrm>
            <a:off x="10170847" y="-184725"/>
            <a:ext cx="1719625" cy="1719625"/>
          </a:xfrm>
          <a:prstGeom prst="rect">
            <a:avLst/>
          </a:prstGeom>
          <a:noFill/>
          <a:ln>
            <a:noFill/>
          </a:ln>
        </p:spPr>
      </p:pic>
      <p:sp>
        <p:nvSpPr>
          <p:cNvPr id="367" name="Google Shape;367;g15bb2b8be65_0_118"/>
          <p:cNvSpPr txBox="1">
            <a:spLocks noGrp="1"/>
          </p:cNvSpPr>
          <p:nvPr>
            <p:ph type="title"/>
          </p:nvPr>
        </p:nvSpPr>
        <p:spPr>
          <a:xfrm>
            <a:off x="830126" y="357929"/>
            <a:ext cx="5062800" cy="540000"/>
          </a:xfrm>
          <a:prstGeom prst="rect">
            <a:avLst/>
          </a:prstGeom>
          <a:noFill/>
          <a:ln>
            <a:noFill/>
          </a:ln>
        </p:spPr>
        <p:txBody>
          <a:bodyPr spcFirstLastPara="1" wrap="square" lIns="36000" tIns="0" rIns="0" bIns="0" anchor="b" anchorCtr="0">
            <a:normAutofit fontScale="90000"/>
          </a:bodyPr>
          <a:lstStyle/>
          <a:p>
            <a:pPr marL="0" lvl="0" indent="0" algn="l" rtl="0">
              <a:lnSpc>
                <a:spcPct val="90000"/>
              </a:lnSpc>
              <a:spcBef>
                <a:spcPts val="0"/>
              </a:spcBef>
              <a:spcAft>
                <a:spcPts val="0"/>
              </a:spcAft>
              <a:buClr>
                <a:schemeClr val="dk1"/>
              </a:buClr>
              <a:buSzPct val="111111"/>
              <a:buFont typeface="Calibri"/>
              <a:buNone/>
            </a:pPr>
            <a:br>
              <a:rPr lang="en-US" sz="3240"/>
            </a:br>
            <a:r>
              <a:rPr lang="en-US" sz="3240"/>
              <a:t>  Learning Agreement - 3 </a:t>
            </a:r>
            <a:endParaRPr sz="3240"/>
          </a:p>
        </p:txBody>
      </p:sp>
      <p:sp>
        <p:nvSpPr>
          <p:cNvPr id="368" name="Google Shape;368;g15bb2b8be65_0_118"/>
          <p:cNvSpPr txBox="1">
            <a:spLocks noGrp="1"/>
          </p:cNvSpPr>
          <p:nvPr>
            <p:ph type="body" idx="1"/>
          </p:nvPr>
        </p:nvSpPr>
        <p:spPr>
          <a:xfrm>
            <a:off x="1035541" y="955986"/>
            <a:ext cx="6935100" cy="364800"/>
          </a:xfrm>
          <a:prstGeom prst="rect">
            <a:avLst/>
          </a:prstGeom>
          <a:noFill/>
          <a:ln>
            <a:noFill/>
          </a:ln>
        </p:spPr>
        <p:txBody>
          <a:bodyPr spcFirstLastPara="1" wrap="square" lIns="36000" tIns="0" rIns="0" bIns="0" anchor="t" anchorCtr="0">
            <a:normAutofit/>
          </a:bodyPr>
          <a:lstStyle/>
          <a:p>
            <a:pPr marL="0" lvl="0" indent="0" algn="l" rtl="0">
              <a:lnSpc>
                <a:spcPct val="90000"/>
              </a:lnSpc>
              <a:spcBef>
                <a:spcPts val="0"/>
              </a:spcBef>
              <a:spcAft>
                <a:spcPts val="0"/>
              </a:spcAft>
              <a:buClr>
                <a:schemeClr val="dk2"/>
              </a:buClr>
              <a:buSzPts val="1800"/>
              <a:buNone/>
            </a:pPr>
            <a:r>
              <a:rPr lang="en-US" b="1"/>
              <a:t>BEFORE THE MOBILITY KISMI </a:t>
            </a:r>
            <a:endParaRPr b="1"/>
          </a:p>
        </p:txBody>
      </p:sp>
      <p:sp>
        <p:nvSpPr>
          <p:cNvPr id="369" name="Google Shape;369;g15bb2b8be65_0_118"/>
          <p:cNvSpPr txBox="1">
            <a:spLocks noGrp="1"/>
          </p:cNvSpPr>
          <p:nvPr>
            <p:ph type="sldNum" idx="12"/>
          </p:nvPr>
        </p:nvSpPr>
        <p:spPr>
          <a:xfrm>
            <a:off x="641478" y="6057923"/>
            <a:ext cx="394200"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SzPts val="1000"/>
              <a:buNone/>
            </a:pPr>
            <a:fld id="{00000000-1234-1234-1234-123412341234}" type="slidenum">
              <a:rPr lang="en-US"/>
              <a:t>14</a:t>
            </a:fld>
            <a:endParaRPr/>
          </a:p>
        </p:txBody>
      </p:sp>
      <p:sp>
        <p:nvSpPr>
          <p:cNvPr id="370" name="Google Shape;370;g15bb2b8be65_0_118"/>
          <p:cNvSpPr txBox="1">
            <a:spLocks noGrp="1"/>
          </p:cNvSpPr>
          <p:nvPr>
            <p:ph type="body" idx="3"/>
          </p:nvPr>
        </p:nvSpPr>
        <p:spPr>
          <a:xfrm>
            <a:off x="310578" y="1378840"/>
            <a:ext cx="8691300" cy="5261400"/>
          </a:xfrm>
          <a:prstGeom prst="rect">
            <a:avLst/>
          </a:prstGeom>
          <a:noFill/>
          <a:ln>
            <a:noFill/>
          </a:ln>
        </p:spPr>
        <p:txBody>
          <a:bodyPr spcFirstLastPara="1" wrap="square" lIns="91425" tIns="45700" rIns="91425" bIns="45700" anchor="t" anchorCtr="0">
            <a:normAutofit/>
          </a:bodyPr>
          <a:lstStyle/>
          <a:p>
            <a:pPr marL="228600" lvl="0" indent="-228600" algn="just" rtl="0">
              <a:lnSpc>
                <a:spcPct val="90000"/>
              </a:lnSpc>
              <a:spcBef>
                <a:spcPts val="0"/>
              </a:spcBef>
              <a:spcAft>
                <a:spcPts val="0"/>
              </a:spcAft>
              <a:buClr>
                <a:schemeClr val="dk1"/>
              </a:buClr>
              <a:buSzPts val="2400"/>
              <a:buChar char="•"/>
            </a:pPr>
            <a:r>
              <a:rPr lang="en-US" sz="2400"/>
              <a:t>«</a:t>
            </a:r>
            <a:r>
              <a:rPr lang="en-US" sz="2400" b="1" u="sng"/>
              <a:t>Commitment</a:t>
            </a:r>
            <a:r>
              <a:rPr lang="en-US" sz="2400"/>
              <a:t>» kısmı İMZA kısmıdır. Belgeyi önce Öğrenci imzalamalı sonra da Yeditepe’deki  Bölüm Koordinatörü, Dekan (</a:t>
            </a:r>
            <a:r>
              <a:rPr lang="en-US" sz="2400" i="1"/>
              <a:t>lisans öğrencileri için</a:t>
            </a:r>
            <a:r>
              <a:rPr lang="en-US" sz="2400"/>
              <a:t>)/Enstitü Müdürü (</a:t>
            </a:r>
            <a:r>
              <a:rPr lang="en-US" sz="2400" i="1"/>
              <a:t>lisansüstü öğrencileri için</a:t>
            </a:r>
            <a:r>
              <a:rPr lang="en-US" sz="2400"/>
              <a:t>)  ve partner üniversitedeki departman koordinatörü tarafından imza ve mühür/damga alarak işlemi tamamlamalıdır. </a:t>
            </a:r>
            <a:endParaRPr/>
          </a:p>
          <a:p>
            <a:pPr marL="228600" lvl="0" indent="-76200" algn="just" rtl="0">
              <a:lnSpc>
                <a:spcPct val="90000"/>
              </a:lnSpc>
              <a:spcBef>
                <a:spcPts val="0"/>
              </a:spcBef>
              <a:spcAft>
                <a:spcPts val="0"/>
              </a:spcAft>
              <a:buClr>
                <a:schemeClr val="dk1"/>
              </a:buClr>
              <a:buSzPts val="2400"/>
              <a:buNone/>
            </a:pPr>
            <a:endParaRPr sz="2400"/>
          </a:p>
          <a:p>
            <a:pPr marL="228600" lvl="0" indent="-228600" algn="just" rtl="0">
              <a:lnSpc>
                <a:spcPct val="90000"/>
              </a:lnSpc>
              <a:spcBef>
                <a:spcPts val="0"/>
              </a:spcBef>
              <a:spcAft>
                <a:spcPts val="0"/>
              </a:spcAft>
              <a:buClr>
                <a:schemeClr val="dk1"/>
              </a:buClr>
              <a:buSzPts val="2400"/>
              <a:buChar char="•"/>
            </a:pPr>
            <a:r>
              <a:rPr lang="en-US" sz="2400"/>
              <a:t>Belgenin imzaları e-maille </a:t>
            </a:r>
            <a:r>
              <a:rPr lang="en-US" sz="2400" b="1" u="sng"/>
              <a:t>tamamlanabilir</a:t>
            </a:r>
            <a:r>
              <a:rPr lang="en-US" sz="2400"/>
              <a:t>, scan evrak </a:t>
            </a:r>
            <a:r>
              <a:rPr lang="en-US" sz="2400" b="1" u="sng"/>
              <a:t>kabul edilmektedir</a:t>
            </a:r>
            <a:r>
              <a:rPr lang="en-US" sz="2400" b="1"/>
              <a:t>. </a:t>
            </a:r>
            <a:endParaRPr b="1"/>
          </a:p>
          <a:p>
            <a:pPr marL="228600" lvl="0" indent="-76200" algn="just" rtl="0">
              <a:lnSpc>
                <a:spcPct val="90000"/>
              </a:lnSpc>
              <a:spcBef>
                <a:spcPts val="0"/>
              </a:spcBef>
              <a:spcAft>
                <a:spcPts val="0"/>
              </a:spcAft>
              <a:buClr>
                <a:schemeClr val="dk1"/>
              </a:buClr>
              <a:buSzPts val="2400"/>
              <a:buNone/>
            </a:pPr>
            <a:endParaRPr sz="2400"/>
          </a:p>
          <a:p>
            <a:pPr marL="228600" lvl="0" indent="-228600" algn="just" rtl="0">
              <a:lnSpc>
                <a:spcPct val="90000"/>
              </a:lnSpc>
              <a:spcBef>
                <a:spcPts val="0"/>
              </a:spcBef>
              <a:spcAft>
                <a:spcPts val="0"/>
              </a:spcAft>
              <a:buClr>
                <a:schemeClr val="dk1"/>
              </a:buClr>
              <a:buSzPts val="2400"/>
              <a:buChar char="•"/>
            </a:pPr>
            <a:r>
              <a:rPr lang="en-US" sz="2400"/>
              <a:t>Hareketlilik başlamadan belgenin tüm imzaları tamamlanmalı ve imzaları tam olarak Turna Portal’a yüklenmelidir. Elden evrak teslimi kabul </a:t>
            </a:r>
            <a:r>
              <a:rPr lang="en-US" sz="2400" b="1">
                <a:solidFill>
                  <a:schemeClr val="dk1"/>
                </a:solidFill>
              </a:rPr>
              <a:t>edilmemektedir</a:t>
            </a:r>
            <a:r>
              <a:rPr lang="en-US" sz="2400"/>
              <a:t>.  </a:t>
            </a:r>
            <a:endParaRPr sz="2400"/>
          </a:p>
          <a:p>
            <a:pPr marL="152400" lvl="0" indent="0" algn="just" rtl="0">
              <a:lnSpc>
                <a:spcPct val="90000"/>
              </a:lnSpc>
              <a:spcBef>
                <a:spcPts val="1000"/>
              </a:spcBef>
              <a:spcAft>
                <a:spcPts val="0"/>
              </a:spcAft>
              <a:buClr>
                <a:schemeClr val="dk1"/>
              </a:buClr>
              <a:buSzPts val="2400"/>
              <a:buNone/>
            </a:pPr>
            <a:endParaRPr sz="2400"/>
          </a:p>
        </p:txBody>
      </p:sp>
      <p:pic>
        <p:nvPicPr>
          <p:cNvPr id="371" name="Google Shape;371;g15bb2b8be65_0_118"/>
          <p:cNvPicPr preferRelativeResize="0"/>
          <p:nvPr/>
        </p:nvPicPr>
        <p:blipFill rotWithShape="1">
          <a:blip r:embed="rId4">
            <a:alphaModFix/>
          </a:blip>
          <a:srcRect b="9272"/>
          <a:stretch/>
        </p:blipFill>
        <p:spPr>
          <a:xfrm>
            <a:off x="9303425" y="2330000"/>
            <a:ext cx="2888575" cy="26208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15bb2b8be65_0_127"/>
          <p:cNvSpPr>
            <a:spLocks noGrp="1"/>
          </p:cNvSpPr>
          <p:nvPr>
            <p:ph type="pic" idx="2"/>
          </p:nvPr>
        </p:nvSpPr>
        <p:spPr>
          <a:xfrm>
            <a:off x="6263400" y="357925"/>
            <a:ext cx="5302500" cy="5605500"/>
          </a:xfrm>
          <a:prstGeom prst="rect">
            <a:avLst/>
          </a:prstGeom>
          <a:noFill/>
          <a:ln>
            <a:noFill/>
          </a:ln>
        </p:spPr>
      </p:sp>
      <p:sp>
        <p:nvSpPr>
          <p:cNvPr id="378" name="Google Shape;378;g15bb2b8be65_0_127"/>
          <p:cNvSpPr txBox="1">
            <a:spLocks noGrp="1"/>
          </p:cNvSpPr>
          <p:nvPr>
            <p:ph type="body" idx="1"/>
          </p:nvPr>
        </p:nvSpPr>
        <p:spPr>
          <a:xfrm>
            <a:off x="514950" y="2088225"/>
            <a:ext cx="6935100" cy="3015600"/>
          </a:xfrm>
          <a:prstGeom prst="rect">
            <a:avLst/>
          </a:prstGeom>
          <a:noFill/>
          <a:ln>
            <a:noFill/>
          </a:ln>
        </p:spPr>
        <p:txBody>
          <a:bodyPr spcFirstLastPara="1" wrap="square" lIns="36000" tIns="0" rIns="0" bIns="0" anchor="t" anchorCtr="0">
            <a:noAutofit/>
          </a:bodyPr>
          <a:lstStyle/>
          <a:p>
            <a:pPr marL="0" lvl="0" indent="0" algn="l" rtl="0">
              <a:lnSpc>
                <a:spcPct val="70000"/>
              </a:lnSpc>
              <a:spcBef>
                <a:spcPts val="1000"/>
              </a:spcBef>
              <a:spcAft>
                <a:spcPts val="0"/>
              </a:spcAft>
              <a:buSzPts val="770"/>
              <a:buNone/>
            </a:pPr>
            <a:r>
              <a:rPr lang="en-US" sz="1960" dirty="0">
                <a:solidFill>
                  <a:schemeClr val="dk1"/>
                </a:solidFill>
              </a:rPr>
              <a:t>*OLA </a:t>
            </a:r>
            <a:r>
              <a:rPr lang="en-US" sz="1960" dirty="0" err="1">
                <a:solidFill>
                  <a:schemeClr val="dk1"/>
                </a:solidFill>
              </a:rPr>
              <a:t>Formatında</a:t>
            </a:r>
            <a:r>
              <a:rPr lang="en-US" sz="1960" dirty="0">
                <a:solidFill>
                  <a:schemeClr val="dk1"/>
                </a:solidFill>
              </a:rPr>
              <a:t> / Partner </a:t>
            </a:r>
            <a:r>
              <a:rPr lang="en-US" sz="1960" dirty="0" err="1">
                <a:solidFill>
                  <a:schemeClr val="dk1"/>
                </a:solidFill>
              </a:rPr>
              <a:t>Üniversite</a:t>
            </a:r>
            <a:r>
              <a:rPr lang="en-US" sz="1960" dirty="0">
                <a:solidFill>
                  <a:schemeClr val="dk1"/>
                </a:solidFill>
              </a:rPr>
              <a:t> LA </a:t>
            </a:r>
            <a:r>
              <a:rPr lang="en-US" sz="1960" dirty="0" err="1">
                <a:solidFill>
                  <a:schemeClr val="dk1"/>
                </a:solidFill>
              </a:rPr>
              <a:t>formatında</a:t>
            </a:r>
            <a:r>
              <a:rPr lang="en-US" sz="1960" dirty="0">
                <a:solidFill>
                  <a:schemeClr val="dk1"/>
                </a:solidFill>
              </a:rPr>
              <a:t> </a:t>
            </a:r>
            <a:r>
              <a:rPr lang="en-US" sz="1960" dirty="0" err="1">
                <a:solidFill>
                  <a:schemeClr val="dk1"/>
                </a:solidFill>
              </a:rPr>
              <a:t>Dekan</a:t>
            </a:r>
            <a:r>
              <a:rPr lang="en-US" sz="1960" dirty="0">
                <a:solidFill>
                  <a:schemeClr val="dk1"/>
                </a:solidFill>
              </a:rPr>
              <a:t> </a:t>
            </a:r>
            <a:r>
              <a:rPr lang="en-US" sz="1960" dirty="0" err="1">
                <a:solidFill>
                  <a:schemeClr val="dk1"/>
                </a:solidFill>
              </a:rPr>
              <a:t>imzası</a:t>
            </a:r>
            <a:r>
              <a:rPr lang="en-US" sz="1960" dirty="0">
                <a:solidFill>
                  <a:schemeClr val="dk1"/>
                </a:solidFill>
              </a:rPr>
              <a:t> </a:t>
            </a:r>
            <a:r>
              <a:rPr lang="en-US" sz="1960" dirty="0" err="1">
                <a:solidFill>
                  <a:schemeClr val="dk1"/>
                </a:solidFill>
              </a:rPr>
              <a:t>eksik</a:t>
            </a:r>
            <a:r>
              <a:rPr lang="en-US" sz="1960" dirty="0">
                <a:solidFill>
                  <a:schemeClr val="dk1"/>
                </a:solidFill>
              </a:rPr>
              <a:t> </a:t>
            </a:r>
            <a:r>
              <a:rPr lang="en-US" sz="1960" dirty="0" err="1">
                <a:solidFill>
                  <a:schemeClr val="dk1"/>
                </a:solidFill>
              </a:rPr>
              <a:t>olabilir</a:t>
            </a:r>
            <a:r>
              <a:rPr lang="en-US" sz="1960" dirty="0">
                <a:solidFill>
                  <a:schemeClr val="dk1"/>
                </a:solidFill>
              </a:rPr>
              <a:t>.</a:t>
            </a:r>
            <a:endParaRPr sz="1960" dirty="0">
              <a:solidFill>
                <a:schemeClr val="dk1"/>
              </a:solidFill>
            </a:endParaRPr>
          </a:p>
          <a:p>
            <a:pPr marL="0" lvl="0" indent="0" algn="l" rtl="0">
              <a:lnSpc>
                <a:spcPct val="70000"/>
              </a:lnSpc>
              <a:spcBef>
                <a:spcPts val="1000"/>
              </a:spcBef>
              <a:spcAft>
                <a:spcPts val="0"/>
              </a:spcAft>
              <a:buSzPts val="770"/>
              <a:buNone/>
            </a:pPr>
            <a:r>
              <a:rPr lang="en-US" sz="1960" dirty="0">
                <a:solidFill>
                  <a:schemeClr val="dk1"/>
                </a:solidFill>
              </a:rPr>
              <a:t> </a:t>
            </a:r>
            <a:endParaRPr sz="1960" dirty="0">
              <a:solidFill>
                <a:schemeClr val="dk1"/>
              </a:solidFill>
            </a:endParaRPr>
          </a:p>
          <a:p>
            <a:pPr marL="0" lvl="0" indent="0" algn="l" rtl="0">
              <a:lnSpc>
                <a:spcPct val="70000"/>
              </a:lnSpc>
              <a:spcBef>
                <a:spcPts val="1000"/>
              </a:spcBef>
              <a:spcAft>
                <a:spcPts val="0"/>
              </a:spcAft>
              <a:buSzPts val="770"/>
              <a:buNone/>
            </a:pPr>
            <a:r>
              <a:rPr lang="en-US" sz="1960" dirty="0" err="1">
                <a:solidFill>
                  <a:schemeClr val="dk1"/>
                </a:solidFill>
              </a:rPr>
              <a:t>Sizin</a:t>
            </a:r>
            <a:r>
              <a:rPr lang="en-US" sz="1960" dirty="0">
                <a:solidFill>
                  <a:schemeClr val="dk1"/>
                </a:solidFill>
              </a:rPr>
              <a:t> </a:t>
            </a:r>
            <a:r>
              <a:rPr lang="en-US" sz="1960" dirty="0" err="1">
                <a:solidFill>
                  <a:schemeClr val="dk1"/>
                </a:solidFill>
              </a:rPr>
              <a:t>bu</a:t>
            </a:r>
            <a:r>
              <a:rPr lang="en-US" sz="1960" dirty="0">
                <a:solidFill>
                  <a:schemeClr val="dk1"/>
                </a:solidFill>
              </a:rPr>
              <a:t> </a:t>
            </a:r>
            <a:r>
              <a:rPr lang="en-US" sz="1960" dirty="0" err="1">
                <a:solidFill>
                  <a:schemeClr val="dk1"/>
                </a:solidFill>
              </a:rPr>
              <a:t>imzayı</a:t>
            </a:r>
            <a:r>
              <a:rPr lang="en-US" sz="1960" dirty="0">
                <a:solidFill>
                  <a:schemeClr val="dk1"/>
                </a:solidFill>
              </a:rPr>
              <a:t> </a:t>
            </a:r>
            <a:r>
              <a:rPr lang="en-US" sz="1960" b="1" dirty="0">
                <a:solidFill>
                  <a:schemeClr val="dk1"/>
                </a:solidFill>
              </a:rPr>
              <a:t>COMMITMENT </a:t>
            </a:r>
            <a:r>
              <a:rPr lang="en-US" sz="1960" dirty="0" err="1">
                <a:solidFill>
                  <a:schemeClr val="dk1"/>
                </a:solidFill>
              </a:rPr>
              <a:t>bölümüne</a:t>
            </a:r>
            <a:r>
              <a:rPr lang="en-US" sz="1960" dirty="0">
                <a:solidFill>
                  <a:schemeClr val="dk1"/>
                </a:solidFill>
              </a:rPr>
              <a:t> </a:t>
            </a:r>
            <a:r>
              <a:rPr lang="en-US" sz="1960" dirty="0" err="1">
                <a:solidFill>
                  <a:schemeClr val="dk1"/>
                </a:solidFill>
              </a:rPr>
              <a:t>eklemeniz</a:t>
            </a:r>
            <a:r>
              <a:rPr lang="en-US" sz="1960" dirty="0">
                <a:solidFill>
                  <a:schemeClr val="dk1"/>
                </a:solidFill>
              </a:rPr>
              <a:t> </a:t>
            </a:r>
            <a:r>
              <a:rPr lang="en-US" sz="1960" dirty="0" err="1">
                <a:solidFill>
                  <a:schemeClr val="dk1"/>
                </a:solidFill>
              </a:rPr>
              <a:t>gerekmektedir</a:t>
            </a:r>
            <a:r>
              <a:rPr lang="en-US" sz="1960" dirty="0">
                <a:solidFill>
                  <a:schemeClr val="dk1"/>
                </a:solidFill>
              </a:rPr>
              <a:t>. </a:t>
            </a:r>
            <a:endParaRPr sz="1960" dirty="0">
              <a:solidFill>
                <a:schemeClr val="dk1"/>
              </a:solidFill>
            </a:endParaRPr>
          </a:p>
          <a:p>
            <a:pPr marL="0" lvl="0" indent="0" algn="l" rtl="0">
              <a:lnSpc>
                <a:spcPct val="70000"/>
              </a:lnSpc>
              <a:spcBef>
                <a:spcPts val="1000"/>
              </a:spcBef>
              <a:spcAft>
                <a:spcPts val="0"/>
              </a:spcAft>
              <a:buSzPts val="770"/>
              <a:buNone/>
            </a:pPr>
            <a:r>
              <a:rPr lang="en-US" sz="1960" dirty="0">
                <a:solidFill>
                  <a:schemeClr val="dk1"/>
                </a:solidFill>
              </a:rPr>
              <a:t> </a:t>
            </a:r>
            <a:endParaRPr sz="1960" dirty="0">
              <a:solidFill>
                <a:schemeClr val="dk1"/>
              </a:solidFill>
            </a:endParaRPr>
          </a:p>
          <a:p>
            <a:pPr marL="0" lvl="0" indent="0" algn="l" rtl="0">
              <a:lnSpc>
                <a:spcPct val="70000"/>
              </a:lnSpc>
              <a:spcBef>
                <a:spcPts val="1000"/>
              </a:spcBef>
              <a:spcAft>
                <a:spcPts val="0"/>
              </a:spcAft>
              <a:buSzPts val="770"/>
              <a:buNone/>
            </a:pPr>
            <a:r>
              <a:rPr lang="en-US" sz="1960" b="1" dirty="0" err="1">
                <a:solidFill>
                  <a:schemeClr val="dk1"/>
                </a:solidFill>
              </a:rPr>
              <a:t>Dekan</a:t>
            </a:r>
            <a:r>
              <a:rPr lang="en-US" sz="1960" b="1" dirty="0">
                <a:solidFill>
                  <a:schemeClr val="dk1"/>
                </a:solidFill>
              </a:rPr>
              <a:t> </a:t>
            </a:r>
            <a:r>
              <a:rPr lang="en-US" sz="1960" b="1" dirty="0" err="1">
                <a:solidFill>
                  <a:schemeClr val="dk1"/>
                </a:solidFill>
              </a:rPr>
              <a:t>imzasız</a:t>
            </a:r>
            <a:r>
              <a:rPr lang="en-US" sz="1960" b="1" dirty="0">
                <a:solidFill>
                  <a:schemeClr val="dk1"/>
                </a:solidFill>
              </a:rPr>
              <a:t> </a:t>
            </a:r>
            <a:r>
              <a:rPr lang="en-US" sz="1960" b="1" dirty="0" err="1">
                <a:solidFill>
                  <a:schemeClr val="dk1"/>
                </a:solidFill>
              </a:rPr>
              <a:t>belge</a:t>
            </a:r>
            <a:r>
              <a:rPr lang="en-US" sz="1960" b="1" dirty="0">
                <a:solidFill>
                  <a:schemeClr val="dk1"/>
                </a:solidFill>
              </a:rPr>
              <a:t> </a:t>
            </a:r>
            <a:r>
              <a:rPr lang="en-US" sz="1960" b="1" dirty="0" err="1">
                <a:solidFill>
                  <a:schemeClr val="dk1"/>
                </a:solidFill>
              </a:rPr>
              <a:t>kabul</a:t>
            </a:r>
            <a:r>
              <a:rPr lang="en-US" sz="1960" b="1" dirty="0">
                <a:solidFill>
                  <a:schemeClr val="dk1"/>
                </a:solidFill>
              </a:rPr>
              <a:t> </a:t>
            </a:r>
            <a:r>
              <a:rPr lang="en-US" sz="1960" b="1" dirty="0" err="1">
                <a:solidFill>
                  <a:schemeClr val="dk1"/>
                </a:solidFill>
              </a:rPr>
              <a:t>edilmez</a:t>
            </a:r>
            <a:r>
              <a:rPr lang="tr-TR" sz="1960" b="1" dirty="0">
                <a:solidFill>
                  <a:schemeClr val="dk1"/>
                </a:solidFill>
              </a:rPr>
              <a:t>.</a:t>
            </a:r>
            <a:endParaRPr sz="1960" b="1" dirty="0">
              <a:solidFill>
                <a:schemeClr val="dk1"/>
              </a:solidFill>
            </a:endParaRPr>
          </a:p>
          <a:p>
            <a:pPr marL="0" lvl="0" indent="0" algn="l" rtl="0">
              <a:lnSpc>
                <a:spcPct val="70000"/>
              </a:lnSpc>
              <a:spcBef>
                <a:spcPts val="1000"/>
              </a:spcBef>
              <a:spcAft>
                <a:spcPts val="0"/>
              </a:spcAft>
              <a:buSzPts val="770"/>
              <a:buNone/>
            </a:pPr>
            <a:endParaRPr sz="1960" b="1" dirty="0">
              <a:solidFill>
                <a:schemeClr val="dk1"/>
              </a:solidFill>
            </a:endParaRPr>
          </a:p>
          <a:p>
            <a:pPr marL="0" lvl="0" indent="0" algn="l" rtl="0">
              <a:lnSpc>
                <a:spcPct val="70000"/>
              </a:lnSpc>
              <a:spcBef>
                <a:spcPts val="1000"/>
              </a:spcBef>
              <a:spcAft>
                <a:spcPts val="0"/>
              </a:spcAft>
              <a:buSzPts val="770"/>
              <a:buNone/>
            </a:pPr>
            <a:r>
              <a:rPr lang="en-US" sz="1960" b="1" dirty="0" err="1">
                <a:solidFill>
                  <a:schemeClr val="dk1"/>
                </a:solidFill>
              </a:rPr>
              <a:t>Dijital</a:t>
            </a:r>
            <a:r>
              <a:rPr lang="en-US" sz="1960" b="1" dirty="0">
                <a:solidFill>
                  <a:schemeClr val="dk1"/>
                </a:solidFill>
              </a:rPr>
              <a:t> </a:t>
            </a:r>
            <a:r>
              <a:rPr lang="en-US" sz="1960" b="1" dirty="0" err="1">
                <a:solidFill>
                  <a:schemeClr val="dk1"/>
                </a:solidFill>
              </a:rPr>
              <a:t>imza</a:t>
            </a:r>
            <a:r>
              <a:rPr lang="en-US" sz="1960" b="1" dirty="0">
                <a:solidFill>
                  <a:schemeClr val="dk1"/>
                </a:solidFill>
              </a:rPr>
              <a:t>/e </a:t>
            </a:r>
            <a:r>
              <a:rPr lang="en-US" sz="1960" b="1" dirty="0" err="1">
                <a:solidFill>
                  <a:schemeClr val="dk1"/>
                </a:solidFill>
              </a:rPr>
              <a:t>imza</a:t>
            </a:r>
            <a:r>
              <a:rPr lang="en-US" sz="1960" b="1" dirty="0">
                <a:solidFill>
                  <a:schemeClr val="dk1"/>
                </a:solidFill>
              </a:rPr>
              <a:t> </a:t>
            </a:r>
            <a:r>
              <a:rPr lang="en-US" sz="1960" b="1" dirty="0" err="1">
                <a:solidFill>
                  <a:schemeClr val="dk1"/>
                </a:solidFill>
              </a:rPr>
              <a:t>kabul</a:t>
            </a:r>
            <a:r>
              <a:rPr lang="en-US" sz="1960" b="1" dirty="0">
                <a:solidFill>
                  <a:schemeClr val="dk1"/>
                </a:solidFill>
              </a:rPr>
              <a:t> </a:t>
            </a:r>
            <a:r>
              <a:rPr lang="en-US" sz="1960" b="1" dirty="0" err="1">
                <a:solidFill>
                  <a:schemeClr val="dk1"/>
                </a:solidFill>
              </a:rPr>
              <a:t>edilir</a:t>
            </a:r>
            <a:r>
              <a:rPr lang="en-US" sz="1960" b="1" dirty="0">
                <a:solidFill>
                  <a:schemeClr val="dk1"/>
                </a:solidFill>
              </a:rPr>
              <a:t>. </a:t>
            </a:r>
            <a:endParaRPr sz="1960" b="1" dirty="0">
              <a:solidFill>
                <a:schemeClr val="dk1"/>
              </a:solidFill>
            </a:endParaRPr>
          </a:p>
        </p:txBody>
      </p:sp>
      <p:sp>
        <p:nvSpPr>
          <p:cNvPr id="379" name="Google Shape;379;g15bb2b8be65_0_127"/>
          <p:cNvSpPr txBox="1">
            <a:spLocks noGrp="1"/>
          </p:cNvSpPr>
          <p:nvPr>
            <p:ph type="sldNum" idx="12"/>
          </p:nvPr>
        </p:nvSpPr>
        <p:spPr>
          <a:xfrm>
            <a:off x="641478" y="6057923"/>
            <a:ext cx="394200"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Clr>
                <a:srgbClr val="000000"/>
              </a:buClr>
              <a:buSzPts val="1000"/>
              <a:buFont typeface="Arial"/>
              <a:buNone/>
            </a:pPr>
            <a:fld id="{00000000-1234-1234-1234-123412341234}" type="slidenum">
              <a:rPr lang="en-US"/>
              <a:t>15</a:t>
            </a:fld>
            <a:endParaRPr/>
          </a:p>
        </p:txBody>
      </p:sp>
      <p:sp>
        <p:nvSpPr>
          <p:cNvPr id="380" name="Google Shape;380;g15bb2b8be65_0_127"/>
          <p:cNvSpPr txBox="1">
            <a:spLocks noGrp="1"/>
          </p:cNvSpPr>
          <p:nvPr>
            <p:ph type="title"/>
          </p:nvPr>
        </p:nvSpPr>
        <p:spPr>
          <a:xfrm>
            <a:off x="830126" y="357929"/>
            <a:ext cx="5062800" cy="540000"/>
          </a:xfrm>
          <a:prstGeom prst="rect">
            <a:avLst/>
          </a:prstGeom>
          <a:noFill/>
          <a:ln>
            <a:noFill/>
          </a:ln>
        </p:spPr>
        <p:txBody>
          <a:bodyPr spcFirstLastPara="1" wrap="square" lIns="36000" tIns="0" rIns="0" bIns="0" anchor="b" anchorCtr="0">
            <a:normAutofit fontScale="90000"/>
          </a:bodyPr>
          <a:lstStyle/>
          <a:p>
            <a:pPr marL="0" lvl="0" indent="0" algn="l" rtl="0">
              <a:lnSpc>
                <a:spcPct val="90000"/>
              </a:lnSpc>
              <a:spcBef>
                <a:spcPts val="0"/>
              </a:spcBef>
              <a:spcAft>
                <a:spcPts val="0"/>
              </a:spcAft>
              <a:buClr>
                <a:schemeClr val="dk1"/>
              </a:buClr>
              <a:buSzPct val="111111"/>
              <a:buFont typeface="Calibri"/>
              <a:buNone/>
            </a:pPr>
            <a:br>
              <a:rPr lang="en-US" sz="3240"/>
            </a:br>
            <a:r>
              <a:rPr lang="en-US" sz="3240"/>
              <a:t>  Learning Agreement - 4 </a:t>
            </a:r>
            <a:endParaRPr sz="3240"/>
          </a:p>
        </p:txBody>
      </p:sp>
      <p:sp>
        <p:nvSpPr>
          <p:cNvPr id="381" name="Google Shape;381;g15bb2b8be65_0_127"/>
          <p:cNvSpPr txBox="1">
            <a:spLocks noGrp="1"/>
          </p:cNvSpPr>
          <p:nvPr>
            <p:ph type="body" idx="1"/>
          </p:nvPr>
        </p:nvSpPr>
        <p:spPr>
          <a:xfrm>
            <a:off x="1104941" y="897936"/>
            <a:ext cx="6935100" cy="364800"/>
          </a:xfrm>
          <a:prstGeom prst="rect">
            <a:avLst/>
          </a:prstGeom>
          <a:noFill/>
          <a:ln>
            <a:noFill/>
          </a:ln>
        </p:spPr>
        <p:txBody>
          <a:bodyPr spcFirstLastPara="1" wrap="square" lIns="36000" tIns="0" rIns="0" bIns="0" anchor="t" anchorCtr="0">
            <a:normAutofit/>
          </a:bodyPr>
          <a:lstStyle/>
          <a:p>
            <a:pPr marL="0" lvl="0" indent="0" algn="l" rtl="0">
              <a:lnSpc>
                <a:spcPct val="90000"/>
              </a:lnSpc>
              <a:spcBef>
                <a:spcPts val="0"/>
              </a:spcBef>
              <a:spcAft>
                <a:spcPts val="0"/>
              </a:spcAft>
              <a:buClr>
                <a:schemeClr val="dk2"/>
              </a:buClr>
              <a:buSzPts val="1800"/>
              <a:buNone/>
            </a:pPr>
            <a:r>
              <a:rPr lang="en-US" b="1"/>
              <a:t>COMMITMENT KISMI </a:t>
            </a:r>
            <a:endParaRPr b="1"/>
          </a:p>
        </p:txBody>
      </p:sp>
      <p:pic>
        <p:nvPicPr>
          <p:cNvPr id="382" name="Google Shape;382;g15bb2b8be65_0_127"/>
          <p:cNvPicPr preferRelativeResize="0"/>
          <p:nvPr/>
        </p:nvPicPr>
        <p:blipFill rotWithShape="1">
          <a:blip r:embed="rId3">
            <a:alphaModFix/>
          </a:blip>
          <a:srcRect b="12792"/>
          <a:stretch/>
        </p:blipFill>
        <p:spPr>
          <a:xfrm>
            <a:off x="7495425" y="1404948"/>
            <a:ext cx="2838450" cy="33474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1226e1ff44f_0_25"/>
          <p:cNvSpPr txBox="1">
            <a:spLocks noGrp="1"/>
          </p:cNvSpPr>
          <p:nvPr>
            <p:ph type="body" idx="1"/>
          </p:nvPr>
        </p:nvSpPr>
        <p:spPr>
          <a:xfrm>
            <a:off x="743274" y="1312125"/>
            <a:ext cx="10807247" cy="4745798"/>
          </a:xfrm>
          <a:prstGeom prst="rect">
            <a:avLst/>
          </a:prstGeom>
          <a:noFill/>
          <a:ln>
            <a:noFill/>
          </a:ln>
        </p:spPr>
        <p:txBody>
          <a:bodyPr spcFirstLastPara="1" wrap="square" lIns="36000" tIns="0" rIns="0" bIns="0" anchor="t" anchorCtr="0">
            <a:normAutofit fontScale="77500" lnSpcReduction="20000"/>
          </a:bodyPr>
          <a:lstStyle/>
          <a:p>
            <a:pPr marL="216000" lvl="0" indent="-137497" algn="ctr" rtl="0">
              <a:lnSpc>
                <a:spcPct val="150000"/>
              </a:lnSpc>
              <a:spcBef>
                <a:spcPts val="0"/>
              </a:spcBef>
              <a:spcAft>
                <a:spcPts val="0"/>
              </a:spcAft>
              <a:buSzPct val="100000"/>
              <a:buChar char="▪"/>
            </a:pPr>
            <a:r>
              <a:rPr lang="en-US" sz="2517" b="1" u="sng"/>
              <a:t>Online Learning Agreement - OLA (Çevrimiçi Öğrenim Anlaşması) </a:t>
            </a:r>
            <a:endParaRPr sz="2517" b="1" u="sng"/>
          </a:p>
          <a:p>
            <a:pPr marL="457200" lvl="0" indent="-335279" algn="just" rtl="0">
              <a:lnSpc>
                <a:spcPct val="150000"/>
              </a:lnSpc>
              <a:spcBef>
                <a:spcPts val="0"/>
              </a:spcBef>
              <a:spcAft>
                <a:spcPts val="0"/>
              </a:spcAft>
              <a:buSzPct val="100000"/>
              <a:buChar char="▪"/>
            </a:pPr>
            <a:r>
              <a:rPr lang="en-US" sz="2400"/>
              <a:t>OLA, Öğrenim Anlaşmasını çevrimiçi olarak tamamlamanın, imzalatmanın, gönderen ve gidilen kurumdan görüş/onay almanın ve belgenin son haline ulaşmanızı sağlayan bir çevrimiçi platformdur.  </a:t>
            </a:r>
            <a:endParaRPr sz="2400"/>
          </a:p>
          <a:p>
            <a:pPr marL="457200" lvl="0" indent="-335279" algn="just" rtl="0">
              <a:lnSpc>
                <a:spcPct val="150000"/>
              </a:lnSpc>
              <a:spcBef>
                <a:spcPts val="0"/>
              </a:spcBef>
              <a:spcAft>
                <a:spcPts val="0"/>
              </a:spcAft>
              <a:buSzPct val="100000"/>
              <a:buChar char="▪"/>
            </a:pPr>
            <a:r>
              <a:rPr lang="en-US" sz="2400"/>
              <a:t>OLA platformu ile tüm işlemlerinizi portal üzerinden yapmalısınız. Belge çıktı alarak imza tamamlamanıza gerek yoktur. Tüm imza süreçleri portal üzerinden ilerleyecektir. </a:t>
            </a:r>
            <a:endParaRPr sz="2400"/>
          </a:p>
          <a:p>
            <a:pPr marL="457200" lvl="0" indent="-335279" algn="just" rtl="0">
              <a:lnSpc>
                <a:spcPct val="150000"/>
              </a:lnSpc>
              <a:spcBef>
                <a:spcPts val="0"/>
              </a:spcBef>
              <a:spcAft>
                <a:spcPts val="0"/>
              </a:spcAft>
              <a:buSzPct val="100000"/>
              <a:buChar char="▪"/>
            </a:pPr>
            <a:r>
              <a:rPr lang="en-US" sz="2400"/>
              <a:t>Başvuru aşamasında partner üniversiteden alınacak ve eşleştirilecek dersleri Learning agreement for studies (öğrenim anlaşması) belgesinin </a:t>
            </a:r>
            <a:r>
              <a:rPr lang="en-US" sz="2400" u="sng"/>
              <a:t>“Before Mobility”</a:t>
            </a:r>
            <a:r>
              <a:rPr lang="en-US" sz="2400"/>
              <a:t> kısmında </a:t>
            </a:r>
            <a:r>
              <a:rPr lang="en-US" sz="2400" b="1"/>
              <a:t>Bölüm Koordinatörüne danışarak</a:t>
            </a:r>
            <a:r>
              <a:rPr lang="en-US" sz="2400"/>
              <a:t> belirleyiniz ve imzaları tamamlayınız.  </a:t>
            </a:r>
            <a:endParaRPr sz="2400"/>
          </a:p>
          <a:p>
            <a:pPr marL="457200" lvl="0" indent="-335311" algn="just" rtl="0">
              <a:lnSpc>
                <a:spcPct val="150000"/>
              </a:lnSpc>
              <a:spcBef>
                <a:spcPts val="0"/>
              </a:spcBef>
              <a:spcAft>
                <a:spcPts val="0"/>
              </a:spcAft>
              <a:buClr>
                <a:schemeClr val="dk1"/>
              </a:buClr>
              <a:buSzPct val="100000"/>
              <a:buFont typeface="Arial"/>
              <a:buChar char="▪"/>
            </a:pPr>
            <a:r>
              <a:rPr lang="en-US" sz="2500" b="1"/>
              <a:t>Alınacak ve eşleştirilecek derslerin dönemlik 30 AKTS (+/- 2) olması beklenir</a:t>
            </a:r>
            <a:r>
              <a:rPr lang="en-US" sz="2400" b="1">
                <a:solidFill>
                  <a:schemeClr val="dk1"/>
                </a:solidFill>
              </a:rPr>
              <a:t>.</a:t>
            </a:r>
            <a:r>
              <a:rPr lang="en-US" sz="2400"/>
              <a:t> 27 AKTS altında kredi Fakülte Yönetim Kurulu’nun iznine tabiidir. </a:t>
            </a:r>
            <a:endParaRPr/>
          </a:p>
          <a:p>
            <a:pPr marL="457200" lvl="0" indent="-217169" algn="just" rtl="0">
              <a:lnSpc>
                <a:spcPct val="150000"/>
              </a:lnSpc>
              <a:spcBef>
                <a:spcPts val="0"/>
              </a:spcBef>
              <a:spcAft>
                <a:spcPts val="0"/>
              </a:spcAft>
              <a:buClr>
                <a:schemeClr val="dk1"/>
              </a:buClr>
              <a:buSzPct val="100000"/>
              <a:buNone/>
            </a:pPr>
            <a:endParaRPr sz="2400" b="1">
              <a:solidFill>
                <a:schemeClr val="dk1"/>
              </a:solidFill>
            </a:endParaRPr>
          </a:p>
          <a:p>
            <a:pPr marL="216000" lvl="0" indent="-104872" algn="l" rtl="0">
              <a:lnSpc>
                <a:spcPct val="90000"/>
              </a:lnSpc>
              <a:spcBef>
                <a:spcPts val="600"/>
              </a:spcBef>
              <a:spcAft>
                <a:spcPts val="0"/>
              </a:spcAft>
              <a:buClr>
                <a:srgbClr val="D7B7C3"/>
              </a:buClr>
              <a:buSzPct val="125000"/>
              <a:buFont typeface="Noto Sans Symbols"/>
              <a:buNone/>
            </a:pPr>
            <a:endParaRPr/>
          </a:p>
        </p:txBody>
      </p:sp>
      <p:sp>
        <p:nvSpPr>
          <p:cNvPr id="389" name="Google Shape;389;g1226e1ff44f_0_25"/>
          <p:cNvSpPr txBox="1">
            <a:spLocks noGrp="1"/>
          </p:cNvSpPr>
          <p:nvPr>
            <p:ph type="sldNum" idx="12"/>
          </p:nvPr>
        </p:nvSpPr>
        <p:spPr>
          <a:xfrm>
            <a:off x="641478" y="6057923"/>
            <a:ext cx="394063"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SzPts val="1000"/>
              <a:buNone/>
            </a:pPr>
            <a:fld id="{00000000-1234-1234-1234-123412341234}" type="slidenum">
              <a:rPr lang="en-US"/>
              <a:t>16</a:t>
            </a:fld>
            <a:endParaRPr/>
          </a:p>
        </p:txBody>
      </p:sp>
      <p:sp>
        <p:nvSpPr>
          <p:cNvPr id="390" name="Google Shape;390;g1226e1ff44f_0_25"/>
          <p:cNvSpPr txBox="1"/>
          <p:nvPr/>
        </p:nvSpPr>
        <p:spPr>
          <a:xfrm>
            <a:off x="267405" y="140061"/>
            <a:ext cx="7908600" cy="1001400"/>
          </a:xfrm>
          <a:prstGeom prst="rect">
            <a:avLst/>
          </a:prstGeom>
          <a:noFill/>
          <a:ln>
            <a:noFill/>
          </a:ln>
        </p:spPr>
        <p:txBody>
          <a:bodyPr spcFirstLastPara="1" wrap="square" lIns="36000" tIns="0" rIns="0" bIns="0" anchor="b" anchorCtr="0">
            <a:normAutofit/>
          </a:bodyPr>
          <a:lstStyle/>
          <a:p>
            <a:pPr marL="0" marR="0" lvl="0" indent="0" algn="l" rtl="0">
              <a:lnSpc>
                <a:spcPct val="90000"/>
              </a:lnSpc>
              <a:spcBef>
                <a:spcPts val="0"/>
              </a:spcBef>
              <a:spcAft>
                <a:spcPts val="0"/>
              </a:spcAft>
              <a:buClr>
                <a:schemeClr val="dk1"/>
              </a:buClr>
              <a:buSzPts val="3600"/>
              <a:buFont typeface="Calibri"/>
              <a:buNone/>
            </a:pPr>
            <a:r>
              <a:rPr lang="en-US" sz="3600" b="0" i="1" u="sng" strike="noStrike" cap="none">
                <a:solidFill>
                  <a:srgbClr val="002060"/>
                </a:solidFill>
                <a:latin typeface="Century Gothic"/>
                <a:ea typeface="Century Gothic"/>
                <a:cs typeface="Century Gothic"/>
                <a:sym typeface="Century Gothic"/>
              </a:rPr>
              <a:t>Başvuru Süreci</a:t>
            </a:r>
            <a:endParaRPr sz="3600" b="0" i="1" u="sng" strike="noStrike" cap="none">
              <a:solidFill>
                <a:srgbClr val="002060"/>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1226e1ff44f_0_45"/>
          <p:cNvSpPr txBox="1">
            <a:spLocks noGrp="1"/>
          </p:cNvSpPr>
          <p:nvPr>
            <p:ph type="body" idx="1"/>
          </p:nvPr>
        </p:nvSpPr>
        <p:spPr>
          <a:xfrm>
            <a:off x="7643200" y="1594275"/>
            <a:ext cx="4302900" cy="4533600"/>
          </a:xfrm>
          <a:prstGeom prst="rect">
            <a:avLst/>
          </a:prstGeom>
          <a:noFill/>
          <a:ln>
            <a:noFill/>
          </a:ln>
        </p:spPr>
        <p:txBody>
          <a:bodyPr spcFirstLastPara="1" wrap="square" lIns="36000" tIns="0" rIns="0" bIns="0" anchor="t" anchorCtr="0">
            <a:normAutofit fontScale="77500" lnSpcReduction="20000"/>
          </a:bodyPr>
          <a:lstStyle/>
          <a:p>
            <a:pPr marL="0" lvl="0" indent="0" algn="l" rtl="0">
              <a:lnSpc>
                <a:spcPct val="150000"/>
              </a:lnSpc>
              <a:spcBef>
                <a:spcPts val="0"/>
              </a:spcBef>
              <a:spcAft>
                <a:spcPts val="0"/>
              </a:spcAft>
              <a:buSzPct val="81081"/>
              <a:buNone/>
            </a:pPr>
            <a:r>
              <a:rPr lang="en-US" sz="2400" u="sng"/>
              <a:t>ERİŞİM İÇİN;</a:t>
            </a:r>
            <a:endParaRPr sz="2400"/>
          </a:p>
          <a:p>
            <a:pPr marL="0" lvl="0" indent="0" algn="l" rtl="0">
              <a:lnSpc>
                <a:spcPct val="150000"/>
              </a:lnSpc>
              <a:spcBef>
                <a:spcPts val="0"/>
              </a:spcBef>
              <a:spcAft>
                <a:spcPts val="0"/>
              </a:spcAft>
              <a:buSzPct val="81080"/>
              <a:buNone/>
            </a:pPr>
            <a:r>
              <a:rPr lang="en-US" sz="2400" u="sng">
                <a:solidFill>
                  <a:schemeClr val="dk2"/>
                </a:solidFill>
                <a:hlinkClick r:id="rId3">
                  <a:extLst>
                    <a:ext uri="{A12FA001-AC4F-418D-AE19-62706E023703}">
                      <ahyp:hlinkClr xmlns:ahyp="http://schemas.microsoft.com/office/drawing/2018/hyperlinkcolor" val="tx"/>
                    </a:ext>
                  </a:extLst>
                </a:hlinkClick>
              </a:rPr>
              <a:t>https://www.learningagreement.eu/</a:t>
            </a:r>
            <a:r>
              <a:rPr lang="en-US" sz="2400">
                <a:solidFill>
                  <a:schemeClr val="dk2"/>
                </a:solidFill>
              </a:rPr>
              <a:t> </a:t>
            </a:r>
            <a:r>
              <a:rPr lang="en-US" sz="2400"/>
              <a:t> adresine giriş yaptıktan sonra, </a:t>
            </a:r>
            <a:r>
              <a:rPr lang="en-US" sz="2400" b="1"/>
              <a:t>''LOGIN TO ACCESS YOUR LEARNING AGREEMENT'' </a:t>
            </a:r>
            <a:r>
              <a:rPr lang="en-US" sz="2400"/>
              <a:t>butonuna tıklamalısınız. </a:t>
            </a:r>
            <a:r>
              <a:rPr lang="en-US" sz="2400" b="1">
                <a:solidFill>
                  <a:schemeClr val="dk2"/>
                </a:solidFill>
              </a:rPr>
              <a:t>Sadece Google</a:t>
            </a:r>
            <a:r>
              <a:rPr lang="en-US" sz="2400"/>
              <a:t> hesabınız ile kolaylıkla sisteme giriş yapabilirsiniz.</a:t>
            </a:r>
            <a:endParaRPr sz="2400"/>
          </a:p>
          <a:p>
            <a:pPr marL="0" lvl="0" indent="0" algn="l" rtl="0">
              <a:lnSpc>
                <a:spcPct val="150000"/>
              </a:lnSpc>
              <a:spcBef>
                <a:spcPts val="0"/>
              </a:spcBef>
              <a:spcAft>
                <a:spcPts val="0"/>
              </a:spcAft>
              <a:buSzPct val="81081"/>
              <a:buNone/>
            </a:pPr>
            <a:r>
              <a:rPr lang="en-US" sz="2400"/>
              <a:t>Creating your own OLA </a:t>
            </a:r>
            <a:r>
              <a:rPr lang="en-US" sz="2400" b="1">
                <a:solidFill>
                  <a:srgbClr val="C00000"/>
                </a:solidFill>
              </a:rPr>
              <a:t>anlatımlı video için: </a:t>
            </a:r>
            <a:r>
              <a:rPr lang="en-US" sz="2400" u="sng">
                <a:solidFill>
                  <a:schemeClr val="hlink"/>
                </a:solidFill>
                <a:hlinkClick r:id="rId4"/>
              </a:rPr>
              <a:t>https://www.youtube.com/watch?v=paIKpHJvTlg&amp;t=14s</a:t>
            </a:r>
            <a:endParaRPr sz="2400" u="sng"/>
          </a:p>
          <a:p>
            <a:pPr marL="216000" lvl="0" indent="-104872" algn="l" rtl="0">
              <a:lnSpc>
                <a:spcPct val="90000"/>
              </a:lnSpc>
              <a:spcBef>
                <a:spcPts val="600"/>
              </a:spcBef>
              <a:spcAft>
                <a:spcPts val="0"/>
              </a:spcAft>
              <a:buClr>
                <a:srgbClr val="D7B7C3"/>
              </a:buClr>
              <a:buSzPct val="105104"/>
              <a:buFont typeface="Noto Sans Symbols"/>
              <a:buNone/>
            </a:pPr>
            <a:endParaRPr/>
          </a:p>
        </p:txBody>
      </p:sp>
      <p:sp>
        <p:nvSpPr>
          <p:cNvPr id="397" name="Google Shape;397;g1226e1ff44f_0_45"/>
          <p:cNvSpPr txBox="1">
            <a:spLocks noGrp="1"/>
          </p:cNvSpPr>
          <p:nvPr>
            <p:ph type="sldNum" idx="12"/>
          </p:nvPr>
        </p:nvSpPr>
        <p:spPr>
          <a:xfrm>
            <a:off x="641478" y="6057923"/>
            <a:ext cx="394063"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SzPts val="1000"/>
              <a:buNone/>
            </a:pPr>
            <a:fld id="{00000000-1234-1234-1234-123412341234}" type="slidenum">
              <a:rPr lang="en-US"/>
              <a:t>17</a:t>
            </a:fld>
            <a:endParaRPr/>
          </a:p>
        </p:txBody>
      </p:sp>
      <p:pic>
        <p:nvPicPr>
          <p:cNvPr id="398" name="Google Shape;398;g1226e1ff44f_0_45"/>
          <p:cNvPicPr preferRelativeResize="0"/>
          <p:nvPr/>
        </p:nvPicPr>
        <p:blipFill rotWithShape="1">
          <a:blip r:embed="rId5">
            <a:alphaModFix/>
          </a:blip>
          <a:srcRect/>
          <a:stretch/>
        </p:blipFill>
        <p:spPr>
          <a:xfrm>
            <a:off x="24" y="1594275"/>
            <a:ext cx="7581501" cy="3784100"/>
          </a:xfrm>
          <a:prstGeom prst="rect">
            <a:avLst/>
          </a:prstGeom>
          <a:noFill/>
          <a:ln>
            <a:noFill/>
          </a:ln>
        </p:spPr>
      </p:pic>
      <p:sp>
        <p:nvSpPr>
          <p:cNvPr id="399" name="Google Shape;399;g1226e1ff44f_0_45"/>
          <p:cNvSpPr txBox="1"/>
          <p:nvPr/>
        </p:nvSpPr>
        <p:spPr>
          <a:xfrm>
            <a:off x="659388" y="273650"/>
            <a:ext cx="6663300" cy="1153500"/>
          </a:xfrm>
          <a:prstGeom prst="rect">
            <a:avLst/>
          </a:prstGeom>
          <a:noFill/>
          <a:ln>
            <a:noFill/>
          </a:ln>
        </p:spPr>
        <p:txBody>
          <a:bodyPr spcFirstLastPara="1" wrap="square" lIns="91425" tIns="91425" rIns="91425" bIns="91425" anchor="t" anchorCtr="0">
            <a:spAutoFit/>
          </a:bodyPr>
          <a:lstStyle/>
          <a:p>
            <a:pPr marL="216000" marR="0" lvl="0" indent="-185371" algn="ctr" rtl="0">
              <a:lnSpc>
                <a:spcPct val="150000"/>
              </a:lnSpc>
              <a:spcBef>
                <a:spcPts val="0"/>
              </a:spcBef>
              <a:spcAft>
                <a:spcPts val="0"/>
              </a:spcAft>
              <a:buClr>
                <a:srgbClr val="D7B7C3"/>
              </a:buClr>
              <a:buSzPts val="2518"/>
              <a:buFont typeface="Noto Sans Symbols"/>
              <a:buChar char="▪"/>
            </a:pPr>
            <a:r>
              <a:rPr lang="en-US" sz="2517" b="1" i="0" u="sng" strike="noStrike" cap="none">
                <a:solidFill>
                  <a:schemeClr val="dk1"/>
                </a:solidFill>
                <a:latin typeface="Calibri"/>
                <a:ea typeface="Calibri"/>
                <a:cs typeface="Calibri"/>
                <a:sym typeface="Calibri"/>
              </a:rPr>
              <a:t>Online Learning Agreement - </a:t>
            </a:r>
            <a:br>
              <a:rPr lang="en-US" sz="2517" b="1" i="0" u="sng" strike="noStrike" cap="none">
                <a:solidFill>
                  <a:schemeClr val="dk1"/>
                </a:solidFill>
                <a:latin typeface="Calibri"/>
                <a:ea typeface="Calibri"/>
                <a:cs typeface="Calibri"/>
                <a:sym typeface="Calibri"/>
              </a:rPr>
            </a:br>
            <a:r>
              <a:rPr lang="en-US" sz="2517" b="1" i="0" u="sng" strike="noStrike" cap="none">
                <a:solidFill>
                  <a:schemeClr val="dk1"/>
                </a:solidFill>
                <a:latin typeface="Calibri"/>
                <a:ea typeface="Calibri"/>
                <a:cs typeface="Calibri"/>
                <a:sym typeface="Calibri"/>
              </a:rPr>
              <a:t>OLA (Çevrimiçi Öğrenim Anlaşması) </a:t>
            </a:r>
            <a:endParaRPr sz="2517" b="1" i="0" u="sng" strike="noStrike" cap="non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1226e1ff44f_0_57"/>
          <p:cNvSpPr txBox="1">
            <a:spLocks noGrp="1"/>
          </p:cNvSpPr>
          <p:nvPr>
            <p:ph type="body" idx="1"/>
          </p:nvPr>
        </p:nvSpPr>
        <p:spPr>
          <a:xfrm>
            <a:off x="8503850" y="765650"/>
            <a:ext cx="3354900" cy="4533600"/>
          </a:xfrm>
          <a:prstGeom prst="rect">
            <a:avLst/>
          </a:prstGeom>
          <a:noFill/>
          <a:ln>
            <a:noFill/>
          </a:ln>
        </p:spPr>
        <p:txBody>
          <a:bodyPr spcFirstLastPara="1" wrap="square" lIns="36000" tIns="0" rIns="0" bIns="0" anchor="t" anchorCtr="0">
            <a:normAutofit/>
          </a:bodyPr>
          <a:lstStyle/>
          <a:p>
            <a:pPr marL="216000" lvl="0" indent="-104872" algn="l" rtl="0">
              <a:lnSpc>
                <a:spcPct val="90000"/>
              </a:lnSpc>
              <a:spcBef>
                <a:spcPts val="600"/>
              </a:spcBef>
              <a:spcAft>
                <a:spcPts val="0"/>
              </a:spcAft>
              <a:buClr>
                <a:srgbClr val="D7B7C3"/>
              </a:buClr>
              <a:buSzPts val="1750"/>
              <a:buFont typeface="Noto Sans Symbols"/>
              <a:buNone/>
            </a:pPr>
            <a:r>
              <a:rPr lang="en-US" sz="2400"/>
              <a:t> </a:t>
            </a:r>
            <a:r>
              <a:rPr lang="en-US" sz="2700"/>
              <a:t>Sisteme giriş yaptıktan sonra, '</a:t>
            </a:r>
            <a:r>
              <a:rPr lang="en-US" sz="2700">
                <a:solidFill>
                  <a:schemeClr val="dk2"/>
                </a:solidFill>
              </a:rPr>
              <a:t>'ACCESS LEARNING AGREEMENT'' </a:t>
            </a:r>
            <a:r>
              <a:rPr lang="en-US" sz="2700"/>
              <a:t>butonuna basarak, Öğrenim Anlaşmanızı adım adım tamamlamaya başlayabilirsiniz</a:t>
            </a:r>
            <a:endParaRPr sz="1700"/>
          </a:p>
        </p:txBody>
      </p:sp>
      <p:sp>
        <p:nvSpPr>
          <p:cNvPr id="406" name="Google Shape;406;g1226e1ff44f_0_57"/>
          <p:cNvSpPr txBox="1">
            <a:spLocks noGrp="1"/>
          </p:cNvSpPr>
          <p:nvPr>
            <p:ph type="sldNum" idx="12"/>
          </p:nvPr>
        </p:nvSpPr>
        <p:spPr>
          <a:xfrm>
            <a:off x="641478" y="6057923"/>
            <a:ext cx="394063"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SzPts val="1000"/>
              <a:buNone/>
            </a:pPr>
            <a:fld id="{00000000-1234-1234-1234-123412341234}" type="slidenum">
              <a:rPr lang="en-US"/>
              <a:t>18</a:t>
            </a:fld>
            <a:endParaRPr/>
          </a:p>
        </p:txBody>
      </p:sp>
      <p:pic>
        <p:nvPicPr>
          <p:cNvPr id="407" name="Google Shape;407;g1226e1ff44f_0_57"/>
          <p:cNvPicPr preferRelativeResize="0"/>
          <p:nvPr/>
        </p:nvPicPr>
        <p:blipFill rotWithShape="1">
          <a:blip r:embed="rId3">
            <a:alphaModFix/>
          </a:blip>
          <a:srcRect/>
          <a:stretch/>
        </p:blipFill>
        <p:spPr>
          <a:xfrm>
            <a:off x="0" y="586900"/>
            <a:ext cx="8615160" cy="4533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g1226e1ff44f_0_80"/>
          <p:cNvSpPr txBox="1">
            <a:spLocks noGrp="1"/>
          </p:cNvSpPr>
          <p:nvPr>
            <p:ph type="body" idx="1"/>
          </p:nvPr>
        </p:nvSpPr>
        <p:spPr>
          <a:xfrm>
            <a:off x="8394825" y="452438"/>
            <a:ext cx="3354900" cy="4533600"/>
          </a:xfrm>
          <a:prstGeom prst="rect">
            <a:avLst/>
          </a:prstGeom>
          <a:noFill/>
          <a:ln>
            <a:noFill/>
          </a:ln>
        </p:spPr>
        <p:txBody>
          <a:bodyPr spcFirstLastPara="1" wrap="square" lIns="36000" tIns="0" rIns="0" bIns="0" anchor="t" anchorCtr="0">
            <a:normAutofit lnSpcReduction="10000"/>
          </a:bodyPr>
          <a:lstStyle/>
          <a:p>
            <a:pPr marL="216000" lvl="0" indent="-104872" algn="l" rtl="0">
              <a:lnSpc>
                <a:spcPct val="90000"/>
              </a:lnSpc>
              <a:spcBef>
                <a:spcPts val="600"/>
              </a:spcBef>
              <a:spcAft>
                <a:spcPts val="0"/>
              </a:spcAft>
              <a:buClr>
                <a:srgbClr val="D7B7C3"/>
              </a:buClr>
              <a:buSzPts val="1750"/>
              <a:buFont typeface="Noto Sans Symbols"/>
              <a:buNone/>
            </a:pPr>
            <a:r>
              <a:rPr lang="en-US" sz="2400"/>
              <a:t>İlk aşamada </a:t>
            </a:r>
            <a:r>
              <a:rPr lang="en-US" sz="2400" b="1"/>
              <a:t>kişisel bilgilerinizi </a:t>
            </a:r>
            <a:r>
              <a:rPr lang="en-US" sz="2400"/>
              <a:t>doldurmalısınız.</a:t>
            </a:r>
            <a:endParaRPr sz="2400"/>
          </a:p>
          <a:p>
            <a:pPr marL="216000" lvl="0" indent="-104872" algn="l" rtl="0">
              <a:lnSpc>
                <a:spcPct val="90000"/>
              </a:lnSpc>
              <a:spcBef>
                <a:spcPts val="600"/>
              </a:spcBef>
              <a:spcAft>
                <a:spcPts val="0"/>
              </a:spcAft>
              <a:buClr>
                <a:srgbClr val="D7B7C3"/>
              </a:buClr>
              <a:buSzPts val="1750"/>
              <a:buFont typeface="Noto Sans Symbols"/>
              <a:buNone/>
            </a:pPr>
            <a:r>
              <a:rPr lang="en-US" sz="2400"/>
              <a:t> </a:t>
            </a:r>
            <a:r>
              <a:rPr lang="en-US" sz="2400" b="1"/>
              <a:t>Field of education </a:t>
            </a:r>
            <a:r>
              <a:rPr lang="en-US" sz="2400"/>
              <a:t>kısmına bölümünüzü yazmalısınız. </a:t>
            </a:r>
            <a:endParaRPr sz="2400"/>
          </a:p>
          <a:p>
            <a:pPr marL="216000" lvl="0" indent="-104872" algn="l" rtl="0">
              <a:lnSpc>
                <a:spcPct val="90000"/>
              </a:lnSpc>
              <a:spcBef>
                <a:spcPts val="600"/>
              </a:spcBef>
              <a:spcAft>
                <a:spcPts val="0"/>
              </a:spcAft>
              <a:buClr>
                <a:srgbClr val="D7B7C3"/>
              </a:buClr>
              <a:buSzPts val="1750"/>
              <a:buFont typeface="Noto Sans Symbols"/>
              <a:buNone/>
            </a:pPr>
            <a:r>
              <a:rPr lang="en-US" sz="2400" b="1"/>
              <a:t>Study cycle kısmına;</a:t>
            </a:r>
            <a:r>
              <a:rPr lang="en-US" sz="2400"/>
              <a:t> Lisans: Bachelor degree Yüksek Lisans: Masters degree Doktora: Doctorate degree şeklinde doldurmalısınız.</a:t>
            </a:r>
            <a:endParaRPr sz="1700"/>
          </a:p>
        </p:txBody>
      </p:sp>
      <p:sp>
        <p:nvSpPr>
          <p:cNvPr id="414" name="Google Shape;414;g1226e1ff44f_0_80"/>
          <p:cNvSpPr txBox="1">
            <a:spLocks noGrp="1"/>
          </p:cNvSpPr>
          <p:nvPr>
            <p:ph type="sldNum" idx="12"/>
          </p:nvPr>
        </p:nvSpPr>
        <p:spPr>
          <a:xfrm>
            <a:off x="641478" y="6057923"/>
            <a:ext cx="394063"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SzPts val="1000"/>
              <a:buNone/>
            </a:pPr>
            <a:fld id="{00000000-1234-1234-1234-123412341234}" type="slidenum">
              <a:rPr lang="en-US"/>
              <a:t>19</a:t>
            </a:fld>
            <a:endParaRPr/>
          </a:p>
        </p:txBody>
      </p:sp>
      <p:pic>
        <p:nvPicPr>
          <p:cNvPr id="415" name="Google Shape;415;g1226e1ff44f_0_80"/>
          <p:cNvPicPr preferRelativeResize="0"/>
          <p:nvPr/>
        </p:nvPicPr>
        <p:blipFill rotWithShape="1">
          <a:blip r:embed="rId3">
            <a:alphaModFix/>
          </a:blip>
          <a:srcRect/>
          <a:stretch/>
        </p:blipFill>
        <p:spPr>
          <a:xfrm>
            <a:off x="55450" y="390050"/>
            <a:ext cx="8286274" cy="465838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28d354406f8_0_32"/>
          <p:cNvSpPr txBox="1"/>
          <p:nvPr/>
        </p:nvSpPr>
        <p:spPr>
          <a:xfrm>
            <a:off x="266700" y="497275"/>
            <a:ext cx="6750600" cy="55155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2800" b="1" i="0" u="sng" strike="noStrike" cap="none" dirty="0" err="1">
                <a:solidFill>
                  <a:srgbClr val="3F3F3F"/>
                </a:solidFill>
                <a:latin typeface="Calibri"/>
                <a:ea typeface="Calibri"/>
                <a:cs typeface="Calibri"/>
                <a:sym typeface="Calibri"/>
              </a:rPr>
              <a:t>Uluslararası</a:t>
            </a:r>
            <a:r>
              <a:rPr lang="en-US" sz="2800" b="1" i="0" u="sng" strike="noStrike" cap="none" dirty="0">
                <a:solidFill>
                  <a:srgbClr val="3F3F3F"/>
                </a:solidFill>
                <a:latin typeface="Calibri"/>
                <a:ea typeface="Calibri"/>
                <a:cs typeface="Calibri"/>
                <a:sym typeface="Calibri"/>
              </a:rPr>
              <a:t> </a:t>
            </a:r>
            <a:r>
              <a:rPr lang="en-US" sz="2800" b="1" i="0" u="sng" strike="noStrike" cap="none" dirty="0" err="1">
                <a:solidFill>
                  <a:srgbClr val="3F3F3F"/>
                </a:solidFill>
                <a:latin typeface="Calibri"/>
                <a:ea typeface="Calibri"/>
                <a:cs typeface="Calibri"/>
                <a:sym typeface="Calibri"/>
              </a:rPr>
              <a:t>Değişim</a:t>
            </a:r>
            <a:r>
              <a:rPr lang="en-US" sz="2800" b="1" i="0" u="sng" strike="noStrike" cap="none" dirty="0">
                <a:solidFill>
                  <a:srgbClr val="3F3F3F"/>
                </a:solidFill>
                <a:latin typeface="Calibri"/>
                <a:ea typeface="Calibri"/>
                <a:cs typeface="Calibri"/>
                <a:sym typeface="Calibri"/>
              </a:rPr>
              <a:t> </a:t>
            </a:r>
            <a:r>
              <a:rPr lang="en-US" sz="2800" b="1" i="0" u="sng" strike="noStrike" cap="none" dirty="0" err="1">
                <a:solidFill>
                  <a:srgbClr val="3F3F3F"/>
                </a:solidFill>
                <a:latin typeface="Calibri"/>
                <a:ea typeface="Calibri"/>
                <a:cs typeface="Calibri"/>
                <a:sym typeface="Calibri"/>
              </a:rPr>
              <a:t>ve</a:t>
            </a:r>
            <a:r>
              <a:rPr lang="en-US" sz="2800" b="1" i="0" u="sng" strike="noStrike" cap="none" dirty="0">
                <a:solidFill>
                  <a:srgbClr val="3F3F3F"/>
                </a:solidFill>
                <a:latin typeface="Calibri"/>
                <a:ea typeface="Calibri"/>
                <a:cs typeface="Calibri"/>
                <a:sym typeface="Calibri"/>
              </a:rPr>
              <a:t> </a:t>
            </a:r>
            <a:r>
              <a:rPr lang="en-US" sz="2800" b="1" i="0" u="sng" strike="noStrike" cap="none" dirty="0" err="1">
                <a:solidFill>
                  <a:srgbClr val="3F3F3F"/>
                </a:solidFill>
                <a:latin typeface="Calibri"/>
                <a:ea typeface="Calibri"/>
                <a:cs typeface="Calibri"/>
                <a:sym typeface="Calibri"/>
              </a:rPr>
              <a:t>İş</a:t>
            </a:r>
            <a:r>
              <a:rPr lang="en-US" sz="2800" b="1" i="0" u="sng" strike="noStrike" cap="none" dirty="0">
                <a:solidFill>
                  <a:srgbClr val="3F3F3F"/>
                </a:solidFill>
                <a:latin typeface="Calibri"/>
                <a:ea typeface="Calibri"/>
                <a:cs typeface="Calibri"/>
                <a:sym typeface="Calibri"/>
              </a:rPr>
              <a:t> </a:t>
            </a:r>
            <a:r>
              <a:rPr lang="en-US" sz="2800" b="1" i="0" u="sng" strike="noStrike" cap="none" dirty="0" err="1">
                <a:solidFill>
                  <a:srgbClr val="3F3F3F"/>
                </a:solidFill>
                <a:latin typeface="Calibri"/>
                <a:ea typeface="Calibri"/>
                <a:cs typeface="Calibri"/>
                <a:sym typeface="Calibri"/>
              </a:rPr>
              <a:t>Birliği</a:t>
            </a:r>
            <a:r>
              <a:rPr lang="en-US" sz="2800" b="1" i="0" u="sng" strike="noStrike" cap="none" dirty="0">
                <a:solidFill>
                  <a:srgbClr val="3F3F3F"/>
                </a:solidFill>
                <a:latin typeface="Calibri"/>
                <a:ea typeface="Calibri"/>
                <a:cs typeface="Calibri"/>
                <a:sym typeface="Calibri"/>
              </a:rPr>
              <a:t> </a:t>
            </a:r>
            <a:r>
              <a:rPr lang="en-US" sz="2800" b="1" i="0" u="sng" strike="noStrike" cap="none" dirty="0" err="1">
                <a:solidFill>
                  <a:srgbClr val="3F3F3F"/>
                </a:solidFill>
                <a:latin typeface="Calibri"/>
                <a:ea typeface="Calibri"/>
                <a:cs typeface="Calibri"/>
                <a:sym typeface="Calibri"/>
              </a:rPr>
              <a:t>Ofisi</a:t>
            </a:r>
            <a:r>
              <a:rPr lang="en-US" sz="2800" b="1" i="0" u="sng" strike="noStrike" cap="none" dirty="0">
                <a:solidFill>
                  <a:srgbClr val="3F3F3F"/>
                </a:solidFill>
                <a:latin typeface="Calibri"/>
                <a:ea typeface="Calibri"/>
                <a:cs typeface="Calibri"/>
                <a:sym typeface="Calibri"/>
              </a:rPr>
              <a:t> </a:t>
            </a:r>
            <a:r>
              <a:rPr lang="en-US" sz="2800" b="1" i="0" u="sng" strike="noStrike" cap="none" dirty="0" err="1">
                <a:solidFill>
                  <a:srgbClr val="3F3F3F"/>
                </a:solidFill>
                <a:latin typeface="Calibri"/>
                <a:ea typeface="Calibri"/>
                <a:cs typeface="Calibri"/>
                <a:sym typeface="Calibri"/>
              </a:rPr>
              <a:t>Temel</a:t>
            </a:r>
            <a:r>
              <a:rPr lang="en-US" sz="2800" b="1" i="0" u="sng" strike="noStrike" cap="none" dirty="0">
                <a:solidFill>
                  <a:srgbClr val="3F3F3F"/>
                </a:solidFill>
                <a:latin typeface="Calibri"/>
                <a:ea typeface="Calibri"/>
                <a:cs typeface="Calibri"/>
                <a:sym typeface="Calibri"/>
              </a:rPr>
              <a:t> </a:t>
            </a:r>
            <a:r>
              <a:rPr lang="en-US" sz="2800" b="1" i="0" u="sng" strike="noStrike" cap="none" dirty="0" err="1">
                <a:solidFill>
                  <a:srgbClr val="3F3F3F"/>
                </a:solidFill>
                <a:latin typeface="Calibri"/>
                <a:ea typeface="Calibri"/>
                <a:cs typeface="Calibri"/>
                <a:sym typeface="Calibri"/>
              </a:rPr>
              <a:t>Görevleri</a:t>
            </a:r>
            <a:endParaRPr sz="2800" b="1" i="0" u="none" strike="noStrike" cap="none" dirty="0">
              <a:solidFill>
                <a:srgbClr val="3F3F3F"/>
              </a:solidFill>
              <a:latin typeface="Calibri"/>
              <a:ea typeface="Calibri"/>
              <a:cs typeface="Calibri"/>
              <a:sym typeface="Calibri"/>
            </a:endParaRPr>
          </a:p>
          <a:p>
            <a:pPr marL="266700" marR="0" lvl="0" indent="-266700" algn="l" rtl="0">
              <a:lnSpc>
                <a:spcPct val="90000"/>
              </a:lnSpc>
              <a:spcBef>
                <a:spcPts val="1000"/>
              </a:spcBef>
              <a:spcAft>
                <a:spcPts val="0"/>
              </a:spcAft>
              <a:buClr>
                <a:srgbClr val="3F3F3F"/>
              </a:buClr>
              <a:buSzPts val="2400"/>
              <a:buFont typeface="Arial"/>
              <a:buChar char="•"/>
            </a:pPr>
            <a:r>
              <a:rPr lang="en-US" sz="2400" b="0" i="0" u="none" strike="noStrike" cap="none" dirty="0">
                <a:solidFill>
                  <a:srgbClr val="3F3F3F"/>
                </a:solidFill>
                <a:latin typeface="Calibri"/>
                <a:ea typeface="Calibri"/>
                <a:cs typeface="Calibri"/>
                <a:sym typeface="Calibri"/>
              </a:rPr>
              <a:t>Erasmus+ KA131/KA171 </a:t>
            </a:r>
            <a:r>
              <a:rPr lang="en-US" sz="2400" b="0" i="0" u="none" strike="noStrike" cap="none" dirty="0" err="1">
                <a:solidFill>
                  <a:srgbClr val="3F3F3F"/>
                </a:solidFill>
                <a:latin typeface="Calibri"/>
                <a:ea typeface="Calibri"/>
                <a:cs typeface="Calibri"/>
                <a:sym typeface="Calibri"/>
              </a:rPr>
              <a:t>Proje</a:t>
            </a:r>
            <a:r>
              <a:rPr lang="en-US" sz="2400" b="0" i="0" u="none" strike="noStrike" cap="none" dirty="0">
                <a:solidFill>
                  <a:srgbClr val="3F3F3F"/>
                </a:solidFill>
                <a:latin typeface="Calibri"/>
                <a:ea typeface="Calibri"/>
                <a:cs typeface="Calibri"/>
                <a:sym typeface="Calibri"/>
              </a:rPr>
              <a:t> </a:t>
            </a:r>
            <a:r>
              <a:rPr lang="en-US" sz="2400" b="0" i="0" u="none" strike="noStrike" cap="none" dirty="0" err="1">
                <a:solidFill>
                  <a:srgbClr val="3F3F3F"/>
                </a:solidFill>
                <a:latin typeface="Calibri"/>
                <a:ea typeface="Calibri"/>
                <a:cs typeface="Calibri"/>
                <a:sym typeface="Calibri"/>
              </a:rPr>
              <a:t>başvuru</a:t>
            </a:r>
            <a:r>
              <a:rPr lang="en-US" sz="2400" b="0" i="0" u="none" strike="noStrike" cap="none" dirty="0">
                <a:solidFill>
                  <a:srgbClr val="3F3F3F"/>
                </a:solidFill>
                <a:latin typeface="Calibri"/>
                <a:ea typeface="Calibri"/>
                <a:cs typeface="Calibri"/>
                <a:sym typeface="Calibri"/>
              </a:rPr>
              <a:t> </a:t>
            </a:r>
            <a:r>
              <a:rPr lang="en-US" sz="2400" b="0" i="0" u="none" strike="noStrike" cap="none" dirty="0" err="1">
                <a:solidFill>
                  <a:srgbClr val="3F3F3F"/>
                </a:solidFill>
                <a:latin typeface="Calibri"/>
                <a:ea typeface="Calibri"/>
                <a:cs typeface="Calibri"/>
                <a:sym typeface="Calibri"/>
              </a:rPr>
              <a:t>çağrılarını</a:t>
            </a:r>
            <a:r>
              <a:rPr lang="en-US" sz="2400" b="0" i="0" u="none" strike="noStrike" cap="none" dirty="0">
                <a:solidFill>
                  <a:srgbClr val="3F3F3F"/>
                </a:solidFill>
                <a:latin typeface="Calibri"/>
                <a:ea typeface="Calibri"/>
                <a:cs typeface="Calibri"/>
                <a:sym typeface="Calibri"/>
              </a:rPr>
              <a:t> </a:t>
            </a:r>
            <a:r>
              <a:rPr lang="en-US" sz="2400" b="0" i="0" u="none" strike="noStrike" cap="none" dirty="0" err="1">
                <a:solidFill>
                  <a:srgbClr val="3F3F3F"/>
                </a:solidFill>
                <a:latin typeface="Calibri"/>
                <a:ea typeface="Calibri"/>
                <a:cs typeface="Calibri"/>
                <a:sym typeface="Calibri"/>
              </a:rPr>
              <a:t>takip</a:t>
            </a:r>
            <a:r>
              <a:rPr lang="en-US" sz="2400" b="0" i="0" u="none" strike="noStrike" cap="none" dirty="0">
                <a:solidFill>
                  <a:srgbClr val="3F3F3F"/>
                </a:solidFill>
                <a:latin typeface="Calibri"/>
                <a:ea typeface="Calibri"/>
                <a:cs typeface="Calibri"/>
                <a:sym typeface="Calibri"/>
              </a:rPr>
              <a:t> </a:t>
            </a:r>
            <a:r>
              <a:rPr lang="en-US" sz="2400" b="0" i="0" u="none" strike="noStrike" cap="none" dirty="0" err="1">
                <a:solidFill>
                  <a:srgbClr val="3F3F3F"/>
                </a:solidFill>
                <a:latin typeface="Calibri"/>
                <a:ea typeface="Calibri"/>
                <a:cs typeface="Calibri"/>
                <a:sym typeface="Calibri"/>
              </a:rPr>
              <a:t>etmek</a:t>
            </a:r>
            <a:r>
              <a:rPr lang="en-US" sz="2400" b="0" i="0" u="none" strike="noStrike" cap="none" dirty="0">
                <a:solidFill>
                  <a:srgbClr val="3F3F3F"/>
                </a:solidFill>
                <a:latin typeface="Calibri"/>
                <a:ea typeface="Calibri"/>
                <a:cs typeface="Calibri"/>
                <a:sym typeface="Calibri"/>
              </a:rPr>
              <a:t> </a:t>
            </a:r>
            <a:r>
              <a:rPr lang="en-US" sz="2400" b="0" i="0" u="none" strike="noStrike" cap="none" dirty="0" err="1">
                <a:solidFill>
                  <a:srgbClr val="3F3F3F"/>
                </a:solidFill>
                <a:latin typeface="Calibri"/>
                <a:ea typeface="Calibri"/>
                <a:cs typeface="Calibri"/>
                <a:sym typeface="Calibri"/>
              </a:rPr>
              <a:t>ve</a:t>
            </a:r>
            <a:r>
              <a:rPr lang="en-US" sz="2400" b="0" i="0" u="none" strike="noStrike" cap="none" dirty="0">
                <a:solidFill>
                  <a:srgbClr val="3F3F3F"/>
                </a:solidFill>
                <a:latin typeface="Calibri"/>
                <a:ea typeface="Calibri"/>
                <a:cs typeface="Calibri"/>
                <a:sym typeface="Calibri"/>
              </a:rPr>
              <a:t> </a:t>
            </a:r>
            <a:r>
              <a:rPr lang="en-US" sz="2400" b="0" i="0" u="none" strike="noStrike" cap="none" dirty="0" err="1">
                <a:solidFill>
                  <a:srgbClr val="3F3F3F"/>
                </a:solidFill>
                <a:latin typeface="Calibri"/>
                <a:ea typeface="Calibri"/>
                <a:cs typeface="Calibri"/>
                <a:sym typeface="Calibri"/>
              </a:rPr>
              <a:t>proje</a:t>
            </a:r>
            <a:r>
              <a:rPr lang="en-US" sz="2400" b="0" i="0" u="none" strike="noStrike" cap="none" dirty="0">
                <a:solidFill>
                  <a:srgbClr val="3F3F3F"/>
                </a:solidFill>
                <a:latin typeface="Calibri"/>
                <a:ea typeface="Calibri"/>
                <a:cs typeface="Calibri"/>
                <a:sym typeface="Calibri"/>
              </a:rPr>
              <a:t> </a:t>
            </a:r>
            <a:r>
              <a:rPr lang="en-US" sz="2400" b="0" i="0" u="none" strike="noStrike" cap="none" dirty="0" err="1">
                <a:solidFill>
                  <a:srgbClr val="3F3F3F"/>
                </a:solidFill>
                <a:latin typeface="Calibri"/>
                <a:ea typeface="Calibri"/>
                <a:cs typeface="Calibri"/>
                <a:sym typeface="Calibri"/>
              </a:rPr>
              <a:t>başvurusunda</a:t>
            </a:r>
            <a:r>
              <a:rPr lang="en-US" sz="2400" b="0" i="0" u="none" strike="noStrike" cap="none" dirty="0">
                <a:solidFill>
                  <a:srgbClr val="3F3F3F"/>
                </a:solidFill>
                <a:latin typeface="Calibri"/>
                <a:ea typeface="Calibri"/>
                <a:cs typeface="Calibri"/>
                <a:sym typeface="Calibri"/>
              </a:rPr>
              <a:t> </a:t>
            </a:r>
            <a:r>
              <a:rPr lang="en-US" sz="2400" b="0" i="0" u="none" strike="noStrike" cap="none" dirty="0" err="1">
                <a:solidFill>
                  <a:srgbClr val="3F3F3F"/>
                </a:solidFill>
                <a:latin typeface="Calibri"/>
                <a:ea typeface="Calibri"/>
                <a:cs typeface="Calibri"/>
                <a:sym typeface="Calibri"/>
              </a:rPr>
              <a:t>bulunmak</a:t>
            </a:r>
            <a:r>
              <a:rPr lang="en-US" sz="2400" b="0" i="0" u="none" strike="noStrike" cap="none" dirty="0">
                <a:solidFill>
                  <a:srgbClr val="3F3F3F"/>
                </a:solidFill>
                <a:latin typeface="Calibri"/>
                <a:ea typeface="Calibri"/>
                <a:cs typeface="Calibri"/>
                <a:sym typeface="Calibri"/>
              </a:rPr>
              <a:t>.</a:t>
            </a:r>
            <a:endParaRPr sz="2400" b="0" i="0" u="none" strike="noStrike" cap="none" dirty="0">
              <a:solidFill>
                <a:srgbClr val="3F3F3F"/>
              </a:solidFill>
              <a:latin typeface="Calibri"/>
              <a:ea typeface="Calibri"/>
              <a:cs typeface="Calibri"/>
              <a:sym typeface="Calibri"/>
            </a:endParaRPr>
          </a:p>
          <a:p>
            <a:pPr marL="266700" marR="0" lvl="0" indent="-266700" algn="l" rtl="0">
              <a:lnSpc>
                <a:spcPct val="90000"/>
              </a:lnSpc>
              <a:spcBef>
                <a:spcPts val="1000"/>
              </a:spcBef>
              <a:spcAft>
                <a:spcPts val="0"/>
              </a:spcAft>
              <a:buClr>
                <a:srgbClr val="3F3F3F"/>
              </a:buClr>
              <a:buSzPts val="2400"/>
              <a:buFont typeface="Arial"/>
              <a:buChar char="•"/>
            </a:pPr>
            <a:r>
              <a:rPr lang="en-US" sz="2400" b="0" i="0" u="none" strike="noStrike" cap="none" dirty="0" err="1">
                <a:solidFill>
                  <a:srgbClr val="3F3F3F"/>
                </a:solidFill>
                <a:latin typeface="Calibri"/>
                <a:ea typeface="Calibri"/>
                <a:cs typeface="Calibri"/>
                <a:sym typeface="Calibri"/>
              </a:rPr>
              <a:t>Gelen</a:t>
            </a:r>
            <a:r>
              <a:rPr lang="en-US" sz="2400" b="0" i="0" u="none" strike="noStrike" cap="none" dirty="0">
                <a:solidFill>
                  <a:srgbClr val="3F3F3F"/>
                </a:solidFill>
                <a:latin typeface="Calibri"/>
                <a:ea typeface="Calibri"/>
                <a:cs typeface="Calibri"/>
                <a:sym typeface="Calibri"/>
              </a:rPr>
              <a:t> – </a:t>
            </a:r>
            <a:r>
              <a:rPr lang="en-US" sz="2400" b="0" i="0" u="none" strike="noStrike" cap="none" dirty="0" err="1">
                <a:solidFill>
                  <a:srgbClr val="3F3F3F"/>
                </a:solidFill>
                <a:latin typeface="Calibri"/>
                <a:ea typeface="Calibri"/>
                <a:cs typeface="Calibri"/>
                <a:sym typeface="Calibri"/>
              </a:rPr>
              <a:t>giden</a:t>
            </a:r>
            <a:r>
              <a:rPr lang="en-US" sz="2400" b="0" i="0" u="none" strike="noStrike" cap="none" dirty="0">
                <a:solidFill>
                  <a:srgbClr val="3F3F3F"/>
                </a:solidFill>
                <a:latin typeface="Calibri"/>
                <a:ea typeface="Calibri"/>
                <a:cs typeface="Calibri"/>
                <a:sym typeface="Calibri"/>
              </a:rPr>
              <a:t> </a:t>
            </a:r>
            <a:r>
              <a:rPr lang="en-US" sz="2400" b="0" i="0" u="none" strike="noStrike" cap="none" dirty="0" err="1">
                <a:solidFill>
                  <a:srgbClr val="3F3F3F"/>
                </a:solidFill>
                <a:latin typeface="Calibri"/>
                <a:ea typeface="Calibri"/>
                <a:cs typeface="Calibri"/>
                <a:sym typeface="Calibri"/>
              </a:rPr>
              <a:t>öğrenci</a:t>
            </a:r>
            <a:r>
              <a:rPr lang="en-US" sz="2400" b="0" i="0" u="none" strike="noStrike" cap="none" dirty="0">
                <a:solidFill>
                  <a:srgbClr val="3F3F3F"/>
                </a:solidFill>
                <a:latin typeface="Calibri"/>
                <a:ea typeface="Calibri"/>
                <a:cs typeface="Calibri"/>
                <a:sym typeface="Calibri"/>
              </a:rPr>
              <a:t> </a:t>
            </a:r>
            <a:r>
              <a:rPr lang="en-US" sz="2400" b="0" i="0" u="none" strike="noStrike" cap="none" dirty="0" err="1">
                <a:solidFill>
                  <a:srgbClr val="3F3F3F"/>
                </a:solidFill>
                <a:latin typeface="Calibri"/>
                <a:ea typeface="Calibri"/>
                <a:cs typeface="Calibri"/>
                <a:sym typeface="Calibri"/>
              </a:rPr>
              <a:t>ve</a:t>
            </a:r>
            <a:r>
              <a:rPr lang="en-US" sz="2400" b="0" i="0" u="none" strike="noStrike" cap="none" dirty="0">
                <a:solidFill>
                  <a:srgbClr val="3F3F3F"/>
                </a:solidFill>
                <a:latin typeface="Calibri"/>
                <a:ea typeface="Calibri"/>
                <a:cs typeface="Calibri"/>
                <a:sym typeface="Calibri"/>
              </a:rPr>
              <a:t> </a:t>
            </a:r>
            <a:r>
              <a:rPr lang="en-US" sz="2400" b="0" i="0" u="none" strike="noStrike" cap="none" dirty="0" err="1">
                <a:solidFill>
                  <a:srgbClr val="3F3F3F"/>
                </a:solidFill>
                <a:latin typeface="Calibri"/>
                <a:ea typeface="Calibri"/>
                <a:cs typeface="Calibri"/>
                <a:sym typeface="Calibri"/>
              </a:rPr>
              <a:t>personel</a:t>
            </a:r>
            <a:r>
              <a:rPr lang="en-US" sz="2400" b="0" i="0" u="none" strike="noStrike" cap="none" dirty="0">
                <a:solidFill>
                  <a:srgbClr val="3F3F3F"/>
                </a:solidFill>
                <a:latin typeface="Calibri"/>
                <a:ea typeface="Calibri"/>
                <a:cs typeface="Calibri"/>
                <a:sym typeface="Calibri"/>
              </a:rPr>
              <a:t> </a:t>
            </a:r>
            <a:r>
              <a:rPr lang="en-US" sz="2400" b="0" i="0" u="none" strike="noStrike" cap="none" dirty="0" err="1">
                <a:solidFill>
                  <a:srgbClr val="3F3F3F"/>
                </a:solidFill>
                <a:latin typeface="Calibri"/>
                <a:ea typeface="Calibri"/>
                <a:cs typeface="Calibri"/>
                <a:sym typeface="Calibri"/>
              </a:rPr>
              <a:t>süreçlerini</a:t>
            </a:r>
            <a:r>
              <a:rPr lang="en-US" sz="2400" b="0" i="0" u="none" strike="noStrike" cap="none" dirty="0">
                <a:solidFill>
                  <a:srgbClr val="3F3F3F"/>
                </a:solidFill>
                <a:latin typeface="Calibri"/>
                <a:ea typeface="Calibri"/>
                <a:cs typeface="Calibri"/>
                <a:sym typeface="Calibri"/>
              </a:rPr>
              <a:t> </a:t>
            </a:r>
            <a:r>
              <a:rPr lang="en-US" sz="2400" b="0" i="0" u="none" strike="noStrike" cap="none" dirty="0" err="1">
                <a:solidFill>
                  <a:srgbClr val="3F3F3F"/>
                </a:solidFill>
                <a:latin typeface="Calibri"/>
                <a:ea typeface="Calibri"/>
                <a:cs typeface="Calibri"/>
                <a:sym typeface="Calibri"/>
              </a:rPr>
              <a:t>yürütmek</a:t>
            </a:r>
            <a:r>
              <a:rPr lang="en-US" sz="2400" b="0" i="0" u="none" strike="noStrike" cap="none" dirty="0">
                <a:solidFill>
                  <a:srgbClr val="3F3F3F"/>
                </a:solidFill>
                <a:latin typeface="Calibri"/>
                <a:ea typeface="Calibri"/>
                <a:cs typeface="Calibri"/>
                <a:sym typeface="Calibri"/>
              </a:rPr>
              <a:t> </a:t>
            </a:r>
            <a:r>
              <a:rPr lang="en-US" sz="2400" b="0" i="0" u="none" strike="noStrike" cap="none" dirty="0" err="1">
                <a:solidFill>
                  <a:srgbClr val="3F3F3F"/>
                </a:solidFill>
                <a:latin typeface="Calibri"/>
                <a:ea typeface="Calibri"/>
                <a:cs typeface="Calibri"/>
                <a:sym typeface="Calibri"/>
              </a:rPr>
              <a:t>ve</a:t>
            </a:r>
            <a:r>
              <a:rPr lang="en-US" sz="2400" b="0" i="0" u="none" strike="noStrike" cap="none" dirty="0">
                <a:solidFill>
                  <a:srgbClr val="3F3F3F"/>
                </a:solidFill>
                <a:latin typeface="Calibri"/>
                <a:ea typeface="Calibri"/>
                <a:cs typeface="Calibri"/>
                <a:sym typeface="Calibri"/>
              </a:rPr>
              <a:t> </a:t>
            </a:r>
            <a:r>
              <a:rPr lang="en-US" sz="2400" b="0" i="0" u="none" strike="noStrike" cap="none" dirty="0" err="1">
                <a:solidFill>
                  <a:srgbClr val="3F3F3F"/>
                </a:solidFill>
                <a:latin typeface="Calibri"/>
                <a:ea typeface="Calibri"/>
                <a:cs typeface="Calibri"/>
                <a:sym typeface="Calibri"/>
              </a:rPr>
              <a:t>raporlamak</a:t>
            </a:r>
            <a:r>
              <a:rPr lang="en-US" sz="2400" b="0" i="0" u="none" strike="noStrike" cap="none" dirty="0">
                <a:solidFill>
                  <a:srgbClr val="3F3F3F"/>
                </a:solidFill>
                <a:latin typeface="Calibri"/>
                <a:ea typeface="Calibri"/>
                <a:cs typeface="Calibri"/>
                <a:sym typeface="Calibri"/>
              </a:rPr>
              <a:t>. </a:t>
            </a:r>
            <a:endParaRPr sz="2400" b="0" i="0" u="none" strike="noStrike" cap="none" dirty="0">
              <a:solidFill>
                <a:srgbClr val="3F3F3F"/>
              </a:solidFill>
              <a:latin typeface="Calibri"/>
              <a:ea typeface="Calibri"/>
              <a:cs typeface="Calibri"/>
              <a:sym typeface="Calibri"/>
            </a:endParaRPr>
          </a:p>
          <a:p>
            <a:pPr marL="266700" marR="0" lvl="0" indent="-266700" algn="l" rtl="0">
              <a:lnSpc>
                <a:spcPct val="90000"/>
              </a:lnSpc>
              <a:spcBef>
                <a:spcPts val="1000"/>
              </a:spcBef>
              <a:spcAft>
                <a:spcPts val="0"/>
              </a:spcAft>
              <a:buClr>
                <a:srgbClr val="3F3F3F"/>
              </a:buClr>
              <a:buSzPts val="2400"/>
              <a:buFont typeface="Arial"/>
              <a:buChar char="•"/>
            </a:pPr>
            <a:r>
              <a:rPr lang="en-US" sz="2400" b="0" i="0" u="none" strike="noStrike" cap="none" dirty="0" err="1">
                <a:solidFill>
                  <a:srgbClr val="3F3F3F"/>
                </a:solidFill>
                <a:latin typeface="Calibri"/>
                <a:ea typeface="Calibri"/>
                <a:cs typeface="Calibri"/>
                <a:sym typeface="Calibri"/>
              </a:rPr>
              <a:t>Öğrenci</a:t>
            </a:r>
            <a:r>
              <a:rPr lang="en-US" sz="2400" b="0" i="0" u="none" strike="noStrike" cap="none" dirty="0">
                <a:solidFill>
                  <a:srgbClr val="3F3F3F"/>
                </a:solidFill>
                <a:latin typeface="Calibri"/>
                <a:ea typeface="Calibri"/>
                <a:cs typeface="Calibri"/>
                <a:sym typeface="Calibri"/>
              </a:rPr>
              <a:t> </a:t>
            </a:r>
            <a:r>
              <a:rPr lang="en-US" sz="2400" b="0" i="0" u="none" strike="noStrike" cap="none" dirty="0" err="1">
                <a:solidFill>
                  <a:srgbClr val="3F3F3F"/>
                </a:solidFill>
                <a:latin typeface="Calibri"/>
                <a:ea typeface="Calibri"/>
                <a:cs typeface="Calibri"/>
                <a:sym typeface="Calibri"/>
              </a:rPr>
              <a:t>ve</a:t>
            </a:r>
            <a:r>
              <a:rPr lang="en-US" sz="2400" b="0" i="0" u="none" strike="noStrike" cap="none" dirty="0">
                <a:solidFill>
                  <a:srgbClr val="3F3F3F"/>
                </a:solidFill>
                <a:latin typeface="Calibri"/>
                <a:ea typeface="Calibri"/>
                <a:cs typeface="Calibri"/>
                <a:sym typeface="Calibri"/>
              </a:rPr>
              <a:t> </a:t>
            </a:r>
            <a:r>
              <a:rPr lang="en-US" sz="2400" b="0" i="0" u="none" strike="noStrike" cap="none" dirty="0" err="1">
                <a:solidFill>
                  <a:srgbClr val="3F3F3F"/>
                </a:solidFill>
                <a:latin typeface="Calibri"/>
                <a:ea typeface="Calibri"/>
                <a:cs typeface="Calibri"/>
                <a:sym typeface="Calibri"/>
              </a:rPr>
              <a:t>personel</a:t>
            </a:r>
            <a:r>
              <a:rPr lang="en-US" sz="2400" b="0" i="0" u="none" strike="noStrike" cap="none" dirty="0">
                <a:solidFill>
                  <a:srgbClr val="3F3F3F"/>
                </a:solidFill>
                <a:latin typeface="Calibri"/>
                <a:ea typeface="Calibri"/>
                <a:cs typeface="Calibri"/>
                <a:sym typeface="Calibri"/>
              </a:rPr>
              <a:t> </a:t>
            </a:r>
            <a:r>
              <a:rPr lang="en-US" sz="2400" b="0" i="0" u="none" strike="noStrike" cap="none" dirty="0" err="1">
                <a:solidFill>
                  <a:srgbClr val="3F3F3F"/>
                </a:solidFill>
                <a:latin typeface="Calibri"/>
                <a:ea typeface="Calibri"/>
                <a:cs typeface="Calibri"/>
                <a:sym typeface="Calibri"/>
              </a:rPr>
              <a:t>belge</a:t>
            </a:r>
            <a:r>
              <a:rPr lang="en-US" sz="2400" b="0" i="0" u="none" strike="noStrike" cap="none" dirty="0">
                <a:solidFill>
                  <a:srgbClr val="3F3F3F"/>
                </a:solidFill>
                <a:latin typeface="Calibri"/>
                <a:ea typeface="Calibri"/>
                <a:cs typeface="Calibri"/>
                <a:sym typeface="Calibri"/>
              </a:rPr>
              <a:t> </a:t>
            </a:r>
            <a:r>
              <a:rPr lang="en-US" sz="2400" b="0" i="0" u="none" strike="noStrike" cap="none" dirty="0" err="1">
                <a:solidFill>
                  <a:srgbClr val="3F3F3F"/>
                </a:solidFill>
                <a:latin typeface="Calibri"/>
                <a:ea typeface="Calibri"/>
                <a:cs typeface="Calibri"/>
                <a:sym typeface="Calibri"/>
              </a:rPr>
              <a:t>ve</a:t>
            </a:r>
            <a:r>
              <a:rPr lang="en-US" sz="2400" b="0" i="0" u="none" strike="noStrike" cap="none" dirty="0">
                <a:solidFill>
                  <a:srgbClr val="3F3F3F"/>
                </a:solidFill>
                <a:latin typeface="Calibri"/>
                <a:ea typeface="Calibri"/>
                <a:cs typeface="Calibri"/>
                <a:sym typeface="Calibri"/>
              </a:rPr>
              <a:t> </a:t>
            </a:r>
            <a:r>
              <a:rPr lang="en-US" sz="2400" b="0" i="0" u="none" strike="noStrike" cap="none" dirty="0" err="1">
                <a:solidFill>
                  <a:srgbClr val="3F3F3F"/>
                </a:solidFill>
                <a:latin typeface="Calibri"/>
                <a:ea typeface="Calibri"/>
                <a:cs typeface="Calibri"/>
                <a:sym typeface="Calibri"/>
              </a:rPr>
              <a:t>ödemelerinin</a:t>
            </a:r>
            <a:r>
              <a:rPr lang="en-US" sz="2400" b="0" i="0" u="none" strike="noStrike" cap="none" dirty="0">
                <a:solidFill>
                  <a:srgbClr val="3F3F3F"/>
                </a:solidFill>
                <a:latin typeface="Calibri"/>
                <a:ea typeface="Calibri"/>
                <a:cs typeface="Calibri"/>
                <a:sym typeface="Calibri"/>
              </a:rPr>
              <a:t> </a:t>
            </a:r>
            <a:r>
              <a:rPr lang="en-US" sz="2400" b="0" i="0" u="none" strike="noStrike" cap="none" dirty="0" err="1">
                <a:solidFill>
                  <a:srgbClr val="3F3F3F"/>
                </a:solidFill>
                <a:latin typeface="Calibri"/>
                <a:ea typeface="Calibri"/>
                <a:cs typeface="Calibri"/>
                <a:sym typeface="Calibri"/>
              </a:rPr>
              <a:t>takibini</a:t>
            </a:r>
            <a:r>
              <a:rPr lang="en-US" sz="2400" b="0" i="0" u="none" strike="noStrike" cap="none" dirty="0">
                <a:solidFill>
                  <a:srgbClr val="3F3F3F"/>
                </a:solidFill>
                <a:latin typeface="Calibri"/>
                <a:ea typeface="Calibri"/>
                <a:cs typeface="Calibri"/>
                <a:sym typeface="Calibri"/>
              </a:rPr>
              <a:t> </a:t>
            </a:r>
            <a:r>
              <a:rPr lang="en-US" sz="2400" b="0" i="0" u="none" strike="noStrike" cap="none" dirty="0" err="1">
                <a:solidFill>
                  <a:srgbClr val="3F3F3F"/>
                </a:solidFill>
                <a:latin typeface="Calibri"/>
                <a:ea typeface="Calibri"/>
                <a:cs typeface="Calibri"/>
                <a:sym typeface="Calibri"/>
              </a:rPr>
              <a:t>yapmak</a:t>
            </a:r>
            <a:r>
              <a:rPr lang="en-US" sz="2400" b="0" i="0" u="none" strike="noStrike" cap="none" dirty="0">
                <a:solidFill>
                  <a:srgbClr val="3F3F3F"/>
                </a:solidFill>
                <a:latin typeface="Calibri"/>
                <a:ea typeface="Calibri"/>
                <a:cs typeface="Calibri"/>
                <a:sym typeface="Calibri"/>
              </a:rPr>
              <a:t>.</a:t>
            </a:r>
            <a:endParaRPr sz="2400" b="0" i="0" u="none" strike="noStrike" cap="none" dirty="0">
              <a:solidFill>
                <a:srgbClr val="3F3F3F"/>
              </a:solidFill>
              <a:latin typeface="Calibri"/>
              <a:ea typeface="Calibri"/>
              <a:cs typeface="Calibri"/>
              <a:sym typeface="Calibri"/>
            </a:endParaRPr>
          </a:p>
          <a:p>
            <a:pPr marL="266700" marR="0" lvl="0" indent="-266700" algn="l" rtl="0">
              <a:lnSpc>
                <a:spcPct val="90000"/>
              </a:lnSpc>
              <a:spcBef>
                <a:spcPts val="1000"/>
              </a:spcBef>
              <a:spcAft>
                <a:spcPts val="0"/>
              </a:spcAft>
              <a:buClr>
                <a:srgbClr val="3F3F3F"/>
              </a:buClr>
              <a:buSzPts val="2400"/>
              <a:buFont typeface="Arial"/>
              <a:buChar char="•"/>
            </a:pPr>
            <a:r>
              <a:rPr lang="en-US" sz="2400" b="0" i="0" u="none" strike="noStrike" cap="none" dirty="0" err="1">
                <a:solidFill>
                  <a:srgbClr val="3F3F3F"/>
                </a:solidFill>
                <a:latin typeface="Calibri"/>
                <a:ea typeface="Calibri"/>
                <a:cs typeface="Calibri"/>
                <a:sym typeface="Calibri"/>
              </a:rPr>
              <a:t>Kurumlararası</a:t>
            </a:r>
            <a:r>
              <a:rPr lang="en-US" sz="2400" b="0" i="0" u="none" strike="noStrike" cap="none" dirty="0">
                <a:solidFill>
                  <a:srgbClr val="3F3F3F"/>
                </a:solidFill>
                <a:latin typeface="Calibri"/>
                <a:ea typeface="Calibri"/>
                <a:cs typeface="Calibri"/>
                <a:sym typeface="Calibri"/>
              </a:rPr>
              <a:t> </a:t>
            </a:r>
            <a:r>
              <a:rPr lang="en-US" sz="2400" b="0" i="0" u="none" strike="noStrike" cap="none" dirty="0" err="1">
                <a:solidFill>
                  <a:srgbClr val="3F3F3F"/>
                </a:solidFill>
                <a:latin typeface="Calibri"/>
                <a:ea typeface="Calibri"/>
                <a:cs typeface="Calibri"/>
                <a:sym typeface="Calibri"/>
              </a:rPr>
              <a:t>anlaşma</a:t>
            </a:r>
            <a:r>
              <a:rPr lang="en-US" sz="2400" b="0" i="0" u="none" strike="noStrike" cap="none" dirty="0">
                <a:solidFill>
                  <a:srgbClr val="3F3F3F"/>
                </a:solidFill>
                <a:latin typeface="Calibri"/>
                <a:ea typeface="Calibri"/>
                <a:cs typeface="Calibri"/>
                <a:sym typeface="Calibri"/>
              </a:rPr>
              <a:t> </a:t>
            </a:r>
            <a:r>
              <a:rPr lang="en-US" sz="2400" b="0" i="0" u="none" strike="noStrike" cap="none" dirty="0" err="1">
                <a:solidFill>
                  <a:srgbClr val="3F3F3F"/>
                </a:solidFill>
                <a:latin typeface="Calibri"/>
                <a:ea typeface="Calibri"/>
                <a:cs typeface="Calibri"/>
                <a:sym typeface="Calibri"/>
              </a:rPr>
              <a:t>sürecinde</a:t>
            </a:r>
            <a:r>
              <a:rPr lang="en-US" sz="2400" b="0" i="0" u="none" strike="noStrike" cap="none" dirty="0">
                <a:solidFill>
                  <a:srgbClr val="3F3F3F"/>
                </a:solidFill>
                <a:latin typeface="Calibri"/>
                <a:ea typeface="Calibri"/>
                <a:cs typeface="Calibri"/>
                <a:sym typeface="Calibri"/>
              </a:rPr>
              <a:t> </a:t>
            </a:r>
            <a:r>
              <a:rPr lang="en-US" sz="2400" b="0" i="0" u="none" strike="noStrike" cap="none" dirty="0" err="1">
                <a:solidFill>
                  <a:srgbClr val="3F3F3F"/>
                </a:solidFill>
                <a:latin typeface="Calibri"/>
                <a:ea typeface="Calibri"/>
                <a:cs typeface="Calibri"/>
                <a:sym typeface="Calibri"/>
              </a:rPr>
              <a:t>operasyonel</a:t>
            </a:r>
            <a:r>
              <a:rPr lang="en-US" sz="2400" b="0" i="0" u="none" strike="noStrike" cap="none" dirty="0">
                <a:solidFill>
                  <a:srgbClr val="3F3F3F"/>
                </a:solidFill>
                <a:latin typeface="Calibri"/>
                <a:ea typeface="Calibri"/>
                <a:cs typeface="Calibri"/>
                <a:sym typeface="Calibri"/>
              </a:rPr>
              <a:t> </a:t>
            </a:r>
            <a:r>
              <a:rPr lang="en-US" sz="2400" b="0" i="0" u="none" strike="noStrike" cap="none" dirty="0" err="1">
                <a:solidFill>
                  <a:srgbClr val="3F3F3F"/>
                </a:solidFill>
                <a:latin typeface="Calibri"/>
                <a:ea typeface="Calibri"/>
                <a:cs typeface="Calibri"/>
                <a:sym typeface="Calibri"/>
              </a:rPr>
              <a:t>desteği</a:t>
            </a:r>
            <a:r>
              <a:rPr lang="en-US" sz="2400" b="0" i="0" u="none" strike="noStrike" cap="none" dirty="0">
                <a:solidFill>
                  <a:srgbClr val="3F3F3F"/>
                </a:solidFill>
                <a:latin typeface="Calibri"/>
                <a:ea typeface="Calibri"/>
                <a:cs typeface="Calibri"/>
                <a:sym typeface="Calibri"/>
              </a:rPr>
              <a:t> </a:t>
            </a:r>
            <a:r>
              <a:rPr lang="en-US" sz="2400" b="0" i="0" u="none" strike="noStrike" cap="none" dirty="0" err="1">
                <a:solidFill>
                  <a:srgbClr val="3F3F3F"/>
                </a:solidFill>
                <a:latin typeface="Calibri"/>
                <a:ea typeface="Calibri"/>
                <a:cs typeface="Calibri"/>
                <a:sym typeface="Calibri"/>
              </a:rPr>
              <a:t>sağlamak</a:t>
            </a:r>
            <a:r>
              <a:rPr lang="en-US" sz="2400" b="0" i="0" u="none" strike="noStrike" cap="none" dirty="0">
                <a:solidFill>
                  <a:srgbClr val="3F3F3F"/>
                </a:solidFill>
                <a:latin typeface="Calibri"/>
                <a:ea typeface="Calibri"/>
                <a:cs typeface="Calibri"/>
                <a:sym typeface="Calibri"/>
              </a:rPr>
              <a:t>.  </a:t>
            </a:r>
            <a:endParaRPr sz="2400" b="0" i="0" u="none" strike="noStrike" cap="none" dirty="0">
              <a:solidFill>
                <a:srgbClr val="3F3F3F"/>
              </a:solidFill>
              <a:latin typeface="Calibri"/>
              <a:ea typeface="Calibri"/>
              <a:cs typeface="Calibri"/>
              <a:sym typeface="Calibri"/>
            </a:endParaRPr>
          </a:p>
          <a:p>
            <a:pPr marL="266700" marR="0" lvl="0" indent="-266700" algn="l" rtl="0">
              <a:lnSpc>
                <a:spcPct val="90000"/>
              </a:lnSpc>
              <a:spcBef>
                <a:spcPts val="1000"/>
              </a:spcBef>
              <a:spcAft>
                <a:spcPts val="0"/>
              </a:spcAft>
              <a:buClr>
                <a:srgbClr val="3F3F3F"/>
              </a:buClr>
              <a:buSzPts val="2400"/>
              <a:buFont typeface="Arial"/>
              <a:buChar char="•"/>
            </a:pPr>
            <a:r>
              <a:rPr lang="en-US" sz="2400" b="0" i="0" u="none" strike="noStrike" cap="none" dirty="0" err="1">
                <a:solidFill>
                  <a:srgbClr val="3F3F3F"/>
                </a:solidFill>
                <a:latin typeface="Calibri"/>
                <a:ea typeface="Calibri"/>
                <a:cs typeface="Calibri"/>
                <a:sym typeface="Calibri"/>
              </a:rPr>
              <a:t>Tanıtım</a:t>
            </a:r>
            <a:r>
              <a:rPr lang="en-US" sz="2400" b="0" i="0" u="none" strike="noStrike" cap="none" dirty="0">
                <a:solidFill>
                  <a:srgbClr val="3F3F3F"/>
                </a:solidFill>
                <a:latin typeface="Calibri"/>
                <a:ea typeface="Calibri"/>
                <a:cs typeface="Calibri"/>
                <a:sym typeface="Calibri"/>
              </a:rPr>
              <a:t> </a:t>
            </a:r>
            <a:r>
              <a:rPr lang="en-US" sz="2400" b="0" i="0" u="none" strike="noStrike" cap="none" dirty="0" err="1">
                <a:solidFill>
                  <a:srgbClr val="3F3F3F"/>
                </a:solidFill>
                <a:latin typeface="Calibri"/>
                <a:ea typeface="Calibri"/>
                <a:cs typeface="Calibri"/>
                <a:sym typeface="Calibri"/>
              </a:rPr>
              <a:t>seminerleri</a:t>
            </a:r>
            <a:r>
              <a:rPr lang="en-US" sz="2400" b="0" i="0" u="none" strike="noStrike" cap="none" dirty="0">
                <a:solidFill>
                  <a:srgbClr val="3F3F3F"/>
                </a:solidFill>
                <a:latin typeface="Calibri"/>
                <a:ea typeface="Calibri"/>
                <a:cs typeface="Calibri"/>
                <a:sym typeface="Calibri"/>
              </a:rPr>
              <a:t> </a:t>
            </a:r>
            <a:r>
              <a:rPr lang="en-US" sz="2400" b="0" i="0" u="none" strike="noStrike" cap="none" dirty="0" err="1">
                <a:solidFill>
                  <a:srgbClr val="3F3F3F"/>
                </a:solidFill>
                <a:latin typeface="Calibri"/>
                <a:ea typeface="Calibri"/>
                <a:cs typeface="Calibri"/>
                <a:sym typeface="Calibri"/>
              </a:rPr>
              <a:t>ve</a:t>
            </a:r>
            <a:r>
              <a:rPr lang="en-US" sz="2400" b="0" i="0" u="none" strike="noStrike" cap="none" dirty="0">
                <a:solidFill>
                  <a:srgbClr val="3F3F3F"/>
                </a:solidFill>
                <a:latin typeface="Calibri"/>
                <a:ea typeface="Calibri"/>
                <a:cs typeface="Calibri"/>
                <a:sym typeface="Calibri"/>
              </a:rPr>
              <a:t> </a:t>
            </a:r>
            <a:r>
              <a:rPr lang="en-US" sz="2400" b="0" i="0" u="none" strike="noStrike" cap="none" dirty="0" err="1">
                <a:solidFill>
                  <a:srgbClr val="3F3F3F"/>
                </a:solidFill>
                <a:latin typeface="Calibri"/>
                <a:ea typeface="Calibri"/>
                <a:cs typeface="Calibri"/>
                <a:sym typeface="Calibri"/>
              </a:rPr>
              <a:t>oryantasyonlar</a:t>
            </a:r>
            <a:r>
              <a:rPr lang="en-US" sz="2400" b="0" i="0" u="none" strike="noStrike" cap="none" dirty="0">
                <a:solidFill>
                  <a:srgbClr val="3F3F3F"/>
                </a:solidFill>
                <a:latin typeface="Calibri"/>
                <a:ea typeface="Calibri"/>
                <a:cs typeface="Calibri"/>
                <a:sym typeface="Calibri"/>
              </a:rPr>
              <a:t> </a:t>
            </a:r>
            <a:r>
              <a:rPr lang="en-US" sz="2400" b="0" i="0" u="none" strike="noStrike" cap="none" dirty="0" err="1">
                <a:solidFill>
                  <a:srgbClr val="3F3F3F"/>
                </a:solidFill>
                <a:latin typeface="Calibri"/>
                <a:ea typeface="Calibri"/>
                <a:cs typeface="Calibri"/>
                <a:sym typeface="Calibri"/>
              </a:rPr>
              <a:t>düzenlemek</a:t>
            </a:r>
            <a:r>
              <a:rPr lang="en-US" sz="2400" b="0" i="0" u="none" strike="noStrike" cap="none" dirty="0">
                <a:solidFill>
                  <a:srgbClr val="3F3F3F"/>
                </a:solidFill>
                <a:latin typeface="Calibri"/>
                <a:ea typeface="Calibri"/>
                <a:cs typeface="Calibri"/>
                <a:sym typeface="Calibri"/>
              </a:rPr>
              <a:t>. </a:t>
            </a:r>
            <a:endParaRPr sz="2400" b="0" i="0" u="none" strike="noStrike" cap="none" dirty="0">
              <a:solidFill>
                <a:srgbClr val="3F3F3F"/>
              </a:solidFill>
              <a:latin typeface="Calibri"/>
              <a:ea typeface="Calibri"/>
              <a:cs typeface="Calibri"/>
              <a:sym typeface="Calibri"/>
            </a:endParaRPr>
          </a:p>
          <a:p>
            <a:pPr marL="266700" marR="0" lvl="0" indent="-266700" algn="l" rtl="0">
              <a:lnSpc>
                <a:spcPct val="90000"/>
              </a:lnSpc>
              <a:spcBef>
                <a:spcPts val="1000"/>
              </a:spcBef>
              <a:spcAft>
                <a:spcPts val="0"/>
              </a:spcAft>
              <a:buClr>
                <a:srgbClr val="3F3F3F"/>
              </a:buClr>
              <a:buSzPts val="2400"/>
              <a:buFont typeface="Arial"/>
              <a:buChar char="•"/>
            </a:pPr>
            <a:r>
              <a:rPr lang="en-US" sz="2400" b="0" i="0" u="none" strike="noStrike" cap="none" dirty="0" err="1">
                <a:solidFill>
                  <a:srgbClr val="3F3F3F"/>
                </a:solidFill>
                <a:latin typeface="Calibri"/>
                <a:ea typeface="Calibri"/>
                <a:cs typeface="Calibri"/>
                <a:sym typeface="Calibri"/>
              </a:rPr>
              <a:t>Bütçe</a:t>
            </a:r>
            <a:r>
              <a:rPr lang="en-US" sz="2400" b="0" i="0" u="none" strike="noStrike" cap="none" dirty="0">
                <a:solidFill>
                  <a:srgbClr val="3F3F3F"/>
                </a:solidFill>
                <a:latin typeface="Calibri"/>
                <a:ea typeface="Calibri"/>
                <a:cs typeface="Calibri"/>
                <a:sym typeface="Calibri"/>
              </a:rPr>
              <a:t> </a:t>
            </a:r>
            <a:r>
              <a:rPr lang="en-US" sz="2400" b="0" i="0" u="none" strike="noStrike" cap="none" dirty="0" err="1">
                <a:solidFill>
                  <a:srgbClr val="3F3F3F"/>
                </a:solidFill>
                <a:latin typeface="Calibri"/>
                <a:ea typeface="Calibri"/>
                <a:cs typeface="Calibri"/>
                <a:sym typeface="Calibri"/>
              </a:rPr>
              <a:t>yönetimi</a:t>
            </a:r>
            <a:r>
              <a:rPr lang="en-US" sz="2400" b="0" i="0" u="none" strike="noStrike" cap="none" dirty="0">
                <a:solidFill>
                  <a:srgbClr val="3F3F3F"/>
                </a:solidFill>
                <a:latin typeface="Calibri"/>
                <a:ea typeface="Calibri"/>
                <a:cs typeface="Calibri"/>
                <a:sym typeface="Calibri"/>
              </a:rPr>
              <a:t> </a:t>
            </a:r>
            <a:r>
              <a:rPr lang="en-US" sz="2400" b="0" i="0" u="none" strike="noStrike" cap="none" dirty="0" err="1">
                <a:solidFill>
                  <a:srgbClr val="3F3F3F"/>
                </a:solidFill>
                <a:latin typeface="Calibri"/>
                <a:ea typeface="Calibri"/>
                <a:cs typeface="Calibri"/>
                <a:sym typeface="Calibri"/>
              </a:rPr>
              <a:t>yapmak</a:t>
            </a:r>
            <a:r>
              <a:rPr lang="en-US" sz="2400" b="0" i="0" u="none" strike="noStrike" cap="none" dirty="0">
                <a:solidFill>
                  <a:srgbClr val="3F3F3F"/>
                </a:solidFill>
                <a:latin typeface="Calibri"/>
                <a:ea typeface="Calibri"/>
                <a:cs typeface="Calibri"/>
                <a:sym typeface="Calibri"/>
              </a:rPr>
              <a:t>. </a:t>
            </a:r>
            <a:endParaRPr sz="2400" b="0" i="0" u="none" strike="noStrike" cap="none" dirty="0">
              <a:solidFill>
                <a:srgbClr val="3F3F3F"/>
              </a:solidFill>
              <a:latin typeface="Calibri"/>
              <a:ea typeface="Calibri"/>
              <a:cs typeface="Calibri"/>
              <a:sym typeface="Calibri"/>
            </a:endParaRPr>
          </a:p>
          <a:p>
            <a:pPr marL="266700" marR="0" lvl="0" indent="-266700" algn="l" rtl="0">
              <a:lnSpc>
                <a:spcPct val="90000"/>
              </a:lnSpc>
              <a:spcBef>
                <a:spcPts val="1000"/>
              </a:spcBef>
              <a:spcAft>
                <a:spcPts val="0"/>
              </a:spcAft>
              <a:buClr>
                <a:srgbClr val="3F3F3F"/>
              </a:buClr>
              <a:buSzPts val="2400"/>
              <a:buFont typeface="Arial"/>
              <a:buChar char="•"/>
            </a:pPr>
            <a:r>
              <a:rPr lang="en-US" sz="2400" b="0" i="0" u="none" strike="noStrike" cap="none" dirty="0" err="1">
                <a:solidFill>
                  <a:srgbClr val="3F3F3F"/>
                </a:solidFill>
                <a:latin typeface="Calibri"/>
                <a:ea typeface="Calibri"/>
                <a:cs typeface="Calibri"/>
                <a:sym typeface="Calibri"/>
              </a:rPr>
              <a:t>Kurumu</a:t>
            </a:r>
            <a:r>
              <a:rPr lang="en-US" sz="2400" b="0" i="0" u="none" strike="noStrike" cap="none" dirty="0">
                <a:solidFill>
                  <a:srgbClr val="3F3F3F"/>
                </a:solidFill>
                <a:latin typeface="Calibri"/>
                <a:ea typeface="Calibri"/>
                <a:cs typeface="Calibri"/>
                <a:sym typeface="Calibri"/>
              </a:rPr>
              <a:t> yurt </a:t>
            </a:r>
            <a:r>
              <a:rPr lang="en-US" sz="2400" b="0" i="0" u="none" strike="noStrike" cap="none" dirty="0" err="1">
                <a:solidFill>
                  <a:srgbClr val="3F3F3F"/>
                </a:solidFill>
                <a:latin typeface="Calibri"/>
                <a:ea typeface="Calibri"/>
                <a:cs typeface="Calibri"/>
                <a:sym typeface="Calibri"/>
              </a:rPr>
              <a:t>içi</a:t>
            </a:r>
            <a:r>
              <a:rPr lang="en-US" sz="2400" b="0" i="0" u="none" strike="noStrike" cap="none" dirty="0">
                <a:solidFill>
                  <a:srgbClr val="3F3F3F"/>
                </a:solidFill>
                <a:latin typeface="Calibri"/>
                <a:ea typeface="Calibri"/>
                <a:cs typeface="Calibri"/>
                <a:sym typeface="Calibri"/>
              </a:rPr>
              <a:t> </a:t>
            </a:r>
            <a:r>
              <a:rPr lang="en-US" sz="2400" b="0" i="0" u="none" strike="noStrike" cap="none" dirty="0" err="1">
                <a:solidFill>
                  <a:srgbClr val="3F3F3F"/>
                </a:solidFill>
                <a:latin typeface="Calibri"/>
                <a:ea typeface="Calibri"/>
                <a:cs typeface="Calibri"/>
                <a:sym typeface="Calibri"/>
              </a:rPr>
              <a:t>toplantı</a:t>
            </a:r>
            <a:r>
              <a:rPr lang="en-US" sz="2400" b="0" i="0" u="none" strike="noStrike" cap="none" dirty="0">
                <a:solidFill>
                  <a:srgbClr val="3F3F3F"/>
                </a:solidFill>
                <a:latin typeface="Calibri"/>
                <a:ea typeface="Calibri"/>
                <a:cs typeface="Calibri"/>
                <a:sym typeface="Calibri"/>
              </a:rPr>
              <a:t> </a:t>
            </a:r>
            <a:r>
              <a:rPr lang="en-US" sz="2400" b="0" i="0" u="none" strike="noStrike" cap="none" dirty="0" err="1">
                <a:solidFill>
                  <a:srgbClr val="3F3F3F"/>
                </a:solidFill>
                <a:latin typeface="Calibri"/>
                <a:ea typeface="Calibri"/>
                <a:cs typeface="Calibri"/>
                <a:sym typeface="Calibri"/>
              </a:rPr>
              <a:t>ve</a:t>
            </a:r>
            <a:r>
              <a:rPr lang="en-US" sz="2400" b="0" i="0" u="none" strike="noStrike" cap="none" dirty="0">
                <a:solidFill>
                  <a:srgbClr val="3F3F3F"/>
                </a:solidFill>
                <a:latin typeface="Calibri"/>
                <a:ea typeface="Calibri"/>
                <a:cs typeface="Calibri"/>
                <a:sym typeface="Calibri"/>
              </a:rPr>
              <a:t> </a:t>
            </a:r>
            <a:r>
              <a:rPr lang="en-US" sz="2400" b="0" i="0" u="none" strike="noStrike" cap="none" dirty="0" err="1">
                <a:solidFill>
                  <a:srgbClr val="3F3F3F"/>
                </a:solidFill>
                <a:latin typeface="Calibri"/>
                <a:ea typeface="Calibri"/>
                <a:cs typeface="Calibri"/>
                <a:sym typeface="Calibri"/>
              </a:rPr>
              <a:t>fuarlarda</a:t>
            </a:r>
            <a:r>
              <a:rPr lang="en-US" sz="2400" b="0" i="0" u="none" strike="noStrike" cap="none" dirty="0">
                <a:solidFill>
                  <a:srgbClr val="3F3F3F"/>
                </a:solidFill>
                <a:latin typeface="Calibri"/>
                <a:ea typeface="Calibri"/>
                <a:cs typeface="Calibri"/>
                <a:sym typeface="Calibri"/>
              </a:rPr>
              <a:t> </a:t>
            </a:r>
            <a:r>
              <a:rPr lang="en-US" sz="2400" b="0" i="0" u="none" strike="noStrike" cap="none" dirty="0" err="1">
                <a:solidFill>
                  <a:srgbClr val="3F3F3F"/>
                </a:solidFill>
                <a:latin typeface="Calibri"/>
                <a:ea typeface="Calibri"/>
                <a:cs typeface="Calibri"/>
                <a:sym typeface="Calibri"/>
              </a:rPr>
              <a:t>temsil</a:t>
            </a:r>
            <a:r>
              <a:rPr lang="en-US" sz="2400" b="0" i="0" u="none" strike="noStrike" cap="none" dirty="0">
                <a:solidFill>
                  <a:srgbClr val="3F3F3F"/>
                </a:solidFill>
                <a:latin typeface="Calibri"/>
                <a:ea typeface="Calibri"/>
                <a:cs typeface="Calibri"/>
                <a:sym typeface="Calibri"/>
              </a:rPr>
              <a:t> </a:t>
            </a:r>
            <a:r>
              <a:rPr lang="en-US" sz="2400" b="0" i="0" u="none" strike="noStrike" cap="none" dirty="0" err="1">
                <a:solidFill>
                  <a:srgbClr val="3F3F3F"/>
                </a:solidFill>
                <a:latin typeface="Calibri"/>
                <a:ea typeface="Calibri"/>
                <a:cs typeface="Calibri"/>
                <a:sym typeface="Calibri"/>
              </a:rPr>
              <a:t>etmek</a:t>
            </a:r>
            <a:r>
              <a:rPr lang="en-US" sz="2400" b="0" i="0" u="none" strike="noStrike" cap="none" dirty="0">
                <a:solidFill>
                  <a:srgbClr val="3F3F3F"/>
                </a:solidFill>
                <a:latin typeface="Calibri"/>
                <a:ea typeface="Calibri"/>
                <a:cs typeface="Calibri"/>
                <a:sym typeface="Calibri"/>
              </a:rPr>
              <a:t>. </a:t>
            </a:r>
            <a:endParaRPr sz="2000" b="0" i="0" u="none" strike="noStrike" cap="none" dirty="0">
              <a:solidFill>
                <a:srgbClr val="000000"/>
              </a:solidFill>
              <a:latin typeface="Arial"/>
              <a:ea typeface="Arial"/>
              <a:cs typeface="Arial"/>
              <a:sym typeface="Arial"/>
            </a:endParaRPr>
          </a:p>
        </p:txBody>
      </p:sp>
      <p:pic>
        <p:nvPicPr>
          <p:cNvPr id="244" name="Google Shape;244;g28d354406f8_0_32"/>
          <p:cNvPicPr preferRelativeResize="0"/>
          <p:nvPr/>
        </p:nvPicPr>
        <p:blipFill rotWithShape="1">
          <a:blip r:embed="rId3">
            <a:alphaModFix/>
          </a:blip>
          <a:srcRect t="20588" b="16886"/>
          <a:stretch/>
        </p:blipFill>
        <p:spPr>
          <a:xfrm>
            <a:off x="7017300" y="1794600"/>
            <a:ext cx="5174700" cy="25884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g1226e1ff44f_0_101"/>
          <p:cNvSpPr txBox="1">
            <a:spLocks noGrp="1"/>
          </p:cNvSpPr>
          <p:nvPr>
            <p:ph type="body" idx="1"/>
          </p:nvPr>
        </p:nvSpPr>
        <p:spPr>
          <a:xfrm>
            <a:off x="517500" y="3616600"/>
            <a:ext cx="11157000" cy="1243500"/>
          </a:xfrm>
          <a:prstGeom prst="rect">
            <a:avLst/>
          </a:prstGeom>
          <a:noFill/>
          <a:ln>
            <a:noFill/>
          </a:ln>
        </p:spPr>
        <p:txBody>
          <a:bodyPr spcFirstLastPara="1" wrap="square" lIns="36000" tIns="0" rIns="0" bIns="0" anchor="t" anchorCtr="0">
            <a:normAutofit fontScale="85000" lnSpcReduction="10000"/>
          </a:bodyPr>
          <a:lstStyle/>
          <a:p>
            <a:pPr marL="216000" lvl="0" indent="-104872" algn="l" rtl="0">
              <a:lnSpc>
                <a:spcPct val="90000"/>
              </a:lnSpc>
              <a:spcBef>
                <a:spcPts val="600"/>
              </a:spcBef>
              <a:spcAft>
                <a:spcPts val="0"/>
              </a:spcAft>
              <a:buClr>
                <a:srgbClr val="D7B7C3"/>
              </a:buClr>
              <a:buSzPct val="85784"/>
              <a:buFont typeface="Noto Sans Symbols"/>
              <a:buNone/>
            </a:pPr>
            <a:r>
              <a:rPr lang="en-US" sz="2400"/>
              <a:t>Kişisel bilgilerinizi tamamladıktan sonra, sistem sizleri tekrar anasayfaya yönlendirecektir. </a:t>
            </a:r>
            <a:endParaRPr sz="2400"/>
          </a:p>
          <a:p>
            <a:pPr marL="216000" lvl="0" indent="-104872" algn="l" rtl="0">
              <a:lnSpc>
                <a:spcPct val="90000"/>
              </a:lnSpc>
              <a:spcBef>
                <a:spcPts val="600"/>
              </a:spcBef>
              <a:spcAft>
                <a:spcPts val="0"/>
              </a:spcAft>
              <a:buClr>
                <a:srgbClr val="D7B7C3"/>
              </a:buClr>
              <a:buSzPct val="85784"/>
              <a:buFont typeface="Noto Sans Symbols"/>
              <a:buNone/>
            </a:pPr>
            <a:endParaRPr sz="2400"/>
          </a:p>
          <a:p>
            <a:pPr marL="216000" lvl="0" indent="-104872" algn="l" rtl="0">
              <a:lnSpc>
                <a:spcPct val="90000"/>
              </a:lnSpc>
              <a:spcBef>
                <a:spcPts val="600"/>
              </a:spcBef>
              <a:spcAft>
                <a:spcPts val="0"/>
              </a:spcAft>
              <a:buClr>
                <a:srgbClr val="D7B7C3"/>
              </a:buClr>
              <a:buSzPct val="85784"/>
              <a:buFont typeface="Noto Sans Symbols"/>
              <a:buNone/>
            </a:pPr>
            <a:r>
              <a:rPr lang="en-US" sz="2400"/>
              <a:t>Sayfanın aşağısında yer alan </a:t>
            </a:r>
            <a:r>
              <a:rPr lang="en-US" sz="2400" b="1">
                <a:solidFill>
                  <a:schemeClr val="dk2"/>
                </a:solidFill>
              </a:rPr>
              <a:t>"Create New"</a:t>
            </a:r>
            <a:r>
              <a:rPr lang="en-US" sz="2400"/>
              <a:t> butonuna basarak, öğrenim anlaşmanızı oluşturmaya başlayabilirsiniz.</a:t>
            </a:r>
            <a:endParaRPr sz="1700"/>
          </a:p>
        </p:txBody>
      </p:sp>
      <p:sp>
        <p:nvSpPr>
          <p:cNvPr id="422" name="Google Shape;422;g1226e1ff44f_0_101"/>
          <p:cNvSpPr txBox="1">
            <a:spLocks noGrp="1"/>
          </p:cNvSpPr>
          <p:nvPr>
            <p:ph type="sldNum" idx="12"/>
          </p:nvPr>
        </p:nvSpPr>
        <p:spPr>
          <a:xfrm>
            <a:off x="641478" y="6057923"/>
            <a:ext cx="394063"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SzPts val="1000"/>
              <a:buNone/>
            </a:pPr>
            <a:fld id="{00000000-1234-1234-1234-123412341234}" type="slidenum">
              <a:rPr lang="en-US"/>
              <a:t>20</a:t>
            </a:fld>
            <a:endParaRPr/>
          </a:p>
        </p:txBody>
      </p:sp>
      <p:pic>
        <p:nvPicPr>
          <p:cNvPr id="423" name="Google Shape;423;g1226e1ff44f_0_101"/>
          <p:cNvPicPr preferRelativeResize="0"/>
          <p:nvPr/>
        </p:nvPicPr>
        <p:blipFill rotWithShape="1">
          <a:blip r:embed="rId3">
            <a:alphaModFix/>
          </a:blip>
          <a:srcRect/>
          <a:stretch/>
        </p:blipFill>
        <p:spPr>
          <a:xfrm>
            <a:off x="548413" y="433100"/>
            <a:ext cx="11095176" cy="288603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g1226e1ff44f_0_112"/>
          <p:cNvSpPr txBox="1">
            <a:spLocks noGrp="1"/>
          </p:cNvSpPr>
          <p:nvPr>
            <p:ph type="body" idx="1"/>
          </p:nvPr>
        </p:nvSpPr>
        <p:spPr>
          <a:xfrm>
            <a:off x="388400" y="4009100"/>
            <a:ext cx="11157000" cy="1243500"/>
          </a:xfrm>
          <a:prstGeom prst="rect">
            <a:avLst/>
          </a:prstGeom>
          <a:noFill/>
          <a:ln>
            <a:noFill/>
          </a:ln>
        </p:spPr>
        <p:txBody>
          <a:bodyPr spcFirstLastPara="1" wrap="square" lIns="36000" tIns="0" rIns="0" bIns="0" anchor="t" anchorCtr="0">
            <a:normAutofit fontScale="92500" lnSpcReduction="20000"/>
          </a:bodyPr>
          <a:lstStyle/>
          <a:p>
            <a:pPr marL="12700" marR="12700" lvl="0" indent="0" algn="l" rtl="0">
              <a:lnSpc>
                <a:spcPct val="116000"/>
              </a:lnSpc>
              <a:spcBef>
                <a:spcPts val="100"/>
              </a:spcBef>
              <a:spcAft>
                <a:spcPts val="0"/>
              </a:spcAft>
              <a:buSzPct val="69498"/>
              <a:buNone/>
            </a:pPr>
            <a:r>
              <a:rPr lang="en-US" sz="2800" b="1">
                <a:solidFill>
                  <a:schemeClr val="dk2"/>
                </a:solidFill>
                <a:latin typeface="Arial"/>
                <a:ea typeface="Arial"/>
                <a:cs typeface="Arial"/>
                <a:sym typeface="Arial"/>
              </a:rPr>
              <a:t>''Create New''</a:t>
            </a:r>
            <a:r>
              <a:rPr lang="en-US" sz="2800" b="1">
                <a:solidFill>
                  <a:srgbClr val="004AAC"/>
                </a:solidFill>
                <a:latin typeface="Arial"/>
                <a:ea typeface="Arial"/>
                <a:cs typeface="Arial"/>
                <a:sym typeface="Arial"/>
              </a:rPr>
              <a:t> </a:t>
            </a:r>
            <a:r>
              <a:rPr lang="en-US" sz="2800">
                <a:solidFill>
                  <a:srgbClr val="000000"/>
                </a:solidFill>
                <a:latin typeface="Arial"/>
                <a:ea typeface="Arial"/>
                <a:cs typeface="Arial"/>
                <a:sym typeface="Arial"/>
              </a:rPr>
              <a:t>butonuna bastığınızda, karşınıza tekrardan kişisel bilgilerinizin olduğu  sayfa gelecektir. Bu sayfayı hali hazırda doldurmuş olduğunuz için alttaki </a:t>
            </a:r>
            <a:r>
              <a:rPr lang="en-US" sz="2800" b="1">
                <a:solidFill>
                  <a:schemeClr val="dk2"/>
                </a:solidFill>
                <a:latin typeface="Arial"/>
                <a:ea typeface="Arial"/>
                <a:cs typeface="Arial"/>
                <a:sym typeface="Arial"/>
              </a:rPr>
              <a:t>''next''</a:t>
            </a:r>
            <a:r>
              <a:rPr lang="en-US" sz="2800">
                <a:solidFill>
                  <a:srgbClr val="000000"/>
                </a:solidFill>
                <a:latin typeface="Arial"/>
                <a:ea typeface="Arial"/>
                <a:cs typeface="Arial"/>
                <a:sym typeface="Arial"/>
              </a:rPr>
              <a:t> tuşuna  basarak, ikinci adıma geçebilirsiniz.</a:t>
            </a:r>
            <a:endParaRPr sz="2800">
              <a:solidFill>
                <a:srgbClr val="000000"/>
              </a:solidFill>
              <a:latin typeface="Arial"/>
              <a:ea typeface="Arial"/>
              <a:cs typeface="Arial"/>
              <a:sym typeface="Arial"/>
            </a:endParaRPr>
          </a:p>
          <a:p>
            <a:pPr marL="216000" lvl="0" indent="-104872" algn="l" rtl="0">
              <a:lnSpc>
                <a:spcPct val="90000"/>
              </a:lnSpc>
              <a:spcBef>
                <a:spcPts val="600"/>
              </a:spcBef>
              <a:spcAft>
                <a:spcPts val="0"/>
              </a:spcAft>
              <a:buClr>
                <a:srgbClr val="D7B7C3"/>
              </a:buClr>
              <a:buSzPct val="102941"/>
              <a:buFont typeface="Noto Sans Symbols"/>
              <a:buNone/>
            </a:pPr>
            <a:endParaRPr sz="1700"/>
          </a:p>
        </p:txBody>
      </p:sp>
      <p:sp>
        <p:nvSpPr>
          <p:cNvPr id="430" name="Google Shape;430;g1226e1ff44f_0_112"/>
          <p:cNvSpPr txBox="1">
            <a:spLocks noGrp="1"/>
          </p:cNvSpPr>
          <p:nvPr>
            <p:ph type="sldNum" idx="12"/>
          </p:nvPr>
        </p:nvSpPr>
        <p:spPr>
          <a:xfrm>
            <a:off x="641478" y="6057923"/>
            <a:ext cx="394063"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SzPts val="1000"/>
              <a:buNone/>
            </a:pPr>
            <a:fld id="{00000000-1234-1234-1234-123412341234}" type="slidenum">
              <a:rPr lang="en-US"/>
              <a:t>21</a:t>
            </a:fld>
            <a:endParaRPr/>
          </a:p>
        </p:txBody>
      </p:sp>
      <p:pic>
        <p:nvPicPr>
          <p:cNvPr id="431" name="Google Shape;431;g1226e1ff44f_0_112"/>
          <p:cNvPicPr preferRelativeResize="0"/>
          <p:nvPr/>
        </p:nvPicPr>
        <p:blipFill rotWithShape="1">
          <a:blip r:embed="rId3">
            <a:alphaModFix/>
          </a:blip>
          <a:srcRect/>
          <a:stretch/>
        </p:blipFill>
        <p:spPr>
          <a:xfrm>
            <a:off x="23300" y="1352975"/>
            <a:ext cx="11887201" cy="11492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g1226e1ff44f_0_124"/>
          <p:cNvSpPr txBox="1">
            <a:spLocks noGrp="1"/>
          </p:cNvSpPr>
          <p:nvPr>
            <p:ph type="body" idx="1"/>
          </p:nvPr>
        </p:nvSpPr>
        <p:spPr>
          <a:xfrm>
            <a:off x="684475" y="5553175"/>
            <a:ext cx="11157000" cy="1243500"/>
          </a:xfrm>
          <a:prstGeom prst="rect">
            <a:avLst/>
          </a:prstGeom>
          <a:noFill/>
          <a:ln>
            <a:noFill/>
          </a:ln>
        </p:spPr>
        <p:txBody>
          <a:bodyPr spcFirstLastPara="1" wrap="square" lIns="36000" tIns="0" rIns="0" bIns="0" anchor="t" anchorCtr="0">
            <a:normAutofit/>
          </a:bodyPr>
          <a:lstStyle/>
          <a:p>
            <a:pPr marL="12700" marR="12700" lvl="0" indent="0" algn="l" rtl="0">
              <a:lnSpc>
                <a:spcPct val="116000"/>
              </a:lnSpc>
              <a:spcBef>
                <a:spcPts val="100"/>
              </a:spcBef>
              <a:spcAft>
                <a:spcPts val="0"/>
              </a:spcAft>
              <a:buSzPts val="973"/>
              <a:buNone/>
            </a:pPr>
            <a:r>
              <a:rPr lang="en-US" sz="1400">
                <a:solidFill>
                  <a:srgbClr val="1F1F1C"/>
                </a:solidFill>
                <a:latin typeface="Arial"/>
                <a:ea typeface="Arial"/>
                <a:cs typeface="Arial"/>
                <a:sym typeface="Arial"/>
              </a:rPr>
              <a:t>İkinci adım olan </a:t>
            </a:r>
            <a:r>
              <a:rPr lang="en-US" sz="1400" b="1">
                <a:solidFill>
                  <a:srgbClr val="DE2146"/>
                </a:solidFill>
                <a:latin typeface="Arial"/>
                <a:ea typeface="Arial"/>
                <a:cs typeface="Arial"/>
                <a:sym typeface="Arial"/>
              </a:rPr>
              <a:t>''Sending Institution Information'' </a:t>
            </a:r>
            <a:r>
              <a:rPr lang="en-US" sz="1400">
                <a:solidFill>
                  <a:srgbClr val="1F1F1C"/>
                </a:solidFill>
                <a:latin typeface="Arial"/>
                <a:ea typeface="Arial"/>
                <a:cs typeface="Arial"/>
                <a:sym typeface="Arial"/>
              </a:rPr>
              <a:t>kısmında, ilk önce akademik yılı  yazmanız, sonra gönderen üniversite olarak Yeditepe bilgilerini yazmanız gerekmektedir.</a:t>
            </a:r>
            <a:endParaRPr sz="1400">
              <a:solidFill>
                <a:srgbClr val="000000"/>
              </a:solidFill>
              <a:latin typeface="Arial"/>
              <a:ea typeface="Arial"/>
              <a:cs typeface="Arial"/>
              <a:sym typeface="Arial"/>
            </a:endParaRPr>
          </a:p>
          <a:p>
            <a:pPr marL="216000" lvl="0" indent="-104872" algn="l" rtl="0">
              <a:lnSpc>
                <a:spcPct val="90000"/>
              </a:lnSpc>
              <a:spcBef>
                <a:spcPts val="600"/>
              </a:spcBef>
              <a:spcAft>
                <a:spcPts val="0"/>
              </a:spcAft>
              <a:buClr>
                <a:srgbClr val="D7B7C3"/>
              </a:buClr>
              <a:buSzPts val="1750"/>
              <a:buFont typeface="Noto Sans Symbols"/>
              <a:buNone/>
            </a:pPr>
            <a:endParaRPr sz="1700"/>
          </a:p>
        </p:txBody>
      </p:sp>
      <p:sp>
        <p:nvSpPr>
          <p:cNvPr id="438" name="Google Shape;438;g1226e1ff44f_0_124"/>
          <p:cNvSpPr txBox="1">
            <a:spLocks noGrp="1"/>
          </p:cNvSpPr>
          <p:nvPr>
            <p:ph type="sldNum" idx="12"/>
          </p:nvPr>
        </p:nvSpPr>
        <p:spPr>
          <a:xfrm>
            <a:off x="641478" y="6057923"/>
            <a:ext cx="394063"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SzPts val="1000"/>
              <a:buNone/>
            </a:pPr>
            <a:fld id="{00000000-1234-1234-1234-123412341234}" type="slidenum">
              <a:rPr lang="en-US"/>
              <a:t>22</a:t>
            </a:fld>
            <a:endParaRPr/>
          </a:p>
        </p:txBody>
      </p:sp>
      <p:pic>
        <p:nvPicPr>
          <p:cNvPr id="439" name="Google Shape;439;g1226e1ff44f_0_124"/>
          <p:cNvPicPr preferRelativeResize="0"/>
          <p:nvPr/>
        </p:nvPicPr>
        <p:blipFill rotWithShape="1">
          <a:blip r:embed="rId3">
            <a:alphaModFix/>
          </a:blip>
          <a:srcRect/>
          <a:stretch/>
        </p:blipFill>
        <p:spPr>
          <a:xfrm>
            <a:off x="1391362" y="262850"/>
            <a:ext cx="9743224" cy="5290325"/>
          </a:xfrm>
          <a:prstGeom prst="rect">
            <a:avLst/>
          </a:prstGeom>
          <a:noFill/>
          <a:ln>
            <a:noFill/>
          </a:ln>
        </p:spPr>
      </p:pic>
      <p:sp>
        <p:nvSpPr>
          <p:cNvPr id="440" name="Google Shape;440;g1226e1ff44f_0_124"/>
          <p:cNvSpPr/>
          <p:nvPr/>
        </p:nvSpPr>
        <p:spPr>
          <a:xfrm>
            <a:off x="1922025" y="3610125"/>
            <a:ext cx="2363100" cy="234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chemeClr val="dk1"/>
              </a:solidFill>
              <a:latin typeface="Century Gothic"/>
              <a:ea typeface="Century Gothic"/>
              <a:cs typeface="Century Gothic"/>
              <a:sym typeface="Century Gothic"/>
            </a:endParaRPr>
          </a:p>
        </p:txBody>
      </p:sp>
      <p:sp>
        <p:nvSpPr>
          <p:cNvPr id="441" name="Google Shape;441;g1226e1ff44f_0_124"/>
          <p:cNvSpPr/>
          <p:nvPr/>
        </p:nvSpPr>
        <p:spPr>
          <a:xfrm>
            <a:off x="1864375" y="4382175"/>
            <a:ext cx="2840700" cy="234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chemeClr val="dk1"/>
              </a:solidFill>
              <a:latin typeface="Century Gothic"/>
              <a:ea typeface="Century Gothic"/>
              <a:cs typeface="Century Gothic"/>
              <a:sym typeface="Century Gothic"/>
            </a:endParaRPr>
          </a:p>
        </p:txBody>
      </p:sp>
      <p:sp>
        <p:nvSpPr>
          <p:cNvPr id="442" name="Google Shape;442;g1226e1ff44f_0_124"/>
          <p:cNvSpPr/>
          <p:nvPr/>
        </p:nvSpPr>
        <p:spPr>
          <a:xfrm>
            <a:off x="1864375" y="5154225"/>
            <a:ext cx="2363100" cy="234000"/>
          </a:xfrm>
          <a:prstGeom prst="rect">
            <a:avLst/>
          </a:prstGeom>
          <a:solidFill>
            <a:srgbClr val="ECECEC"/>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chemeClr val="dk1"/>
              </a:solidFill>
              <a:latin typeface="Century Gothic"/>
              <a:ea typeface="Century Gothic"/>
              <a:cs typeface="Century Gothic"/>
              <a:sym typeface="Century Gothic"/>
            </a:endParaRPr>
          </a:p>
        </p:txBody>
      </p:sp>
      <p:sp>
        <p:nvSpPr>
          <p:cNvPr id="443" name="Google Shape;443;g1226e1ff44f_0_124"/>
          <p:cNvSpPr/>
          <p:nvPr/>
        </p:nvSpPr>
        <p:spPr>
          <a:xfrm>
            <a:off x="8675025" y="5154225"/>
            <a:ext cx="1701600" cy="234000"/>
          </a:xfrm>
          <a:prstGeom prst="rect">
            <a:avLst/>
          </a:prstGeom>
          <a:solidFill>
            <a:srgbClr val="ECECEC"/>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chemeClr val="dk1"/>
              </a:solidFill>
              <a:latin typeface="Century Gothic"/>
              <a:ea typeface="Century Gothic"/>
              <a:cs typeface="Century Gothic"/>
              <a:sym typeface="Century Gothic"/>
            </a:endParaRPr>
          </a:p>
        </p:txBody>
      </p:sp>
      <p:sp>
        <p:nvSpPr>
          <p:cNvPr id="444" name="Google Shape;444;g1226e1ff44f_0_124"/>
          <p:cNvSpPr txBox="1"/>
          <p:nvPr/>
        </p:nvSpPr>
        <p:spPr>
          <a:xfrm>
            <a:off x="8633175" y="5071125"/>
            <a:ext cx="1785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TR ISTANBU21</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450" name="Google Shape;450;g1226e1ff44f_0_140"/>
          <p:cNvPicPr preferRelativeResize="0"/>
          <p:nvPr/>
        </p:nvPicPr>
        <p:blipFill rotWithShape="1">
          <a:blip r:embed="rId3">
            <a:alphaModFix/>
          </a:blip>
          <a:srcRect/>
          <a:stretch/>
        </p:blipFill>
        <p:spPr>
          <a:xfrm>
            <a:off x="874725" y="131375"/>
            <a:ext cx="10663673" cy="5170650"/>
          </a:xfrm>
          <a:prstGeom prst="rect">
            <a:avLst/>
          </a:prstGeom>
          <a:noFill/>
          <a:ln>
            <a:noFill/>
          </a:ln>
        </p:spPr>
      </p:pic>
      <p:sp>
        <p:nvSpPr>
          <p:cNvPr id="451" name="Google Shape;451;g1226e1ff44f_0_140"/>
          <p:cNvSpPr txBox="1">
            <a:spLocks noGrp="1"/>
          </p:cNvSpPr>
          <p:nvPr>
            <p:ph type="body" idx="1"/>
          </p:nvPr>
        </p:nvSpPr>
        <p:spPr>
          <a:xfrm>
            <a:off x="684475" y="5553175"/>
            <a:ext cx="11157000" cy="1243500"/>
          </a:xfrm>
          <a:prstGeom prst="rect">
            <a:avLst/>
          </a:prstGeom>
          <a:noFill/>
          <a:ln>
            <a:noFill/>
          </a:ln>
        </p:spPr>
        <p:txBody>
          <a:bodyPr spcFirstLastPara="1" wrap="square" lIns="36000" tIns="0" rIns="0" bIns="0" anchor="t" anchorCtr="0">
            <a:normAutofit/>
          </a:bodyPr>
          <a:lstStyle/>
          <a:p>
            <a:pPr marL="12700" marR="736600" lvl="0" indent="0" algn="l" rtl="0">
              <a:lnSpc>
                <a:spcPct val="116000"/>
              </a:lnSpc>
              <a:spcBef>
                <a:spcPts val="100"/>
              </a:spcBef>
              <a:spcAft>
                <a:spcPts val="0"/>
              </a:spcAft>
              <a:buSzPts val="1286"/>
              <a:buNone/>
            </a:pPr>
            <a:r>
              <a:rPr lang="en-US" sz="1400" b="1">
                <a:solidFill>
                  <a:srgbClr val="1F1F1C"/>
                </a:solidFill>
                <a:latin typeface="Arial"/>
                <a:ea typeface="Arial"/>
                <a:cs typeface="Arial"/>
                <a:sym typeface="Arial"/>
              </a:rPr>
              <a:t>Sending Responsible Person </a:t>
            </a:r>
            <a:r>
              <a:rPr lang="en-US" sz="1400">
                <a:solidFill>
                  <a:srgbClr val="1F1F1C"/>
                </a:solidFill>
                <a:latin typeface="Arial"/>
                <a:ea typeface="Arial"/>
                <a:cs typeface="Arial"/>
                <a:sym typeface="Arial"/>
              </a:rPr>
              <a:t>için, </a:t>
            </a:r>
            <a:r>
              <a:rPr lang="en-US" sz="1400" b="1">
                <a:solidFill>
                  <a:srgbClr val="FF1616"/>
                </a:solidFill>
                <a:latin typeface="Arial"/>
                <a:ea typeface="Arial"/>
                <a:cs typeface="Arial"/>
                <a:sym typeface="Arial"/>
              </a:rPr>
              <a:t>Yeditepe Erasmus bölüm Koordinatörü </a:t>
            </a:r>
            <a:r>
              <a:rPr lang="en-US" sz="1400">
                <a:solidFill>
                  <a:srgbClr val="1F1F1C"/>
                </a:solidFill>
                <a:latin typeface="Arial"/>
                <a:ea typeface="Arial"/>
                <a:cs typeface="Arial"/>
                <a:sym typeface="Arial"/>
              </a:rPr>
              <a:t>bilgilerini  yazmalısınız.</a:t>
            </a:r>
            <a:endParaRPr sz="1400">
              <a:solidFill>
                <a:srgbClr val="1F1F1C"/>
              </a:solidFill>
              <a:latin typeface="Arial"/>
              <a:ea typeface="Arial"/>
              <a:cs typeface="Arial"/>
              <a:sym typeface="Arial"/>
            </a:endParaRPr>
          </a:p>
          <a:p>
            <a:pPr marL="12700" marR="12700" lvl="0" indent="0" algn="l" rtl="0">
              <a:lnSpc>
                <a:spcPct val="116000"/>
              </a:lnSpc>
              <a:spcBef>
                <a:spcPts val="0"/>
              </a:spcBef>
              <a:spcAft>
                <a:spcPts val="0"/>
              </a:spcAft>
              <a:buSzPts val="1286"/>
              <a:buNone/>
            </a:pPr>
            <a:r>
              <a:rPr lang="en-US" sz="1400" b="1">
                <a:solidFill>
                  <a:srgbClr val="1F1F1C"/>
                </a:solidFill>
                <a:latin typeface="Arial"/>
                <a:ea typeface="Arial"/>
                <a:cs typeface="Arial"/>
                <a:sym typeface="Arial"/>
              </a:rPr>
              <a:t>Sending Administrative Contact Person </a:t>
            </a:r>
            <a:r>
              <a:rPr lang="en-US" sz="1400">
                <a:solidFill>
                  <a:srgbClr val="1F1F1C"/>
                </a:solidFill>
                <a:latin typeface="Arial"/>
                <a:ea typeface="Arial"/>
                <a:cs typeface="Arial"/>
                <a:sym typeface="Arial"/>
              </a:rPr>
              <a:t>için, Yeditepe Uluslararası Değişim ve İş birliği Ofisi Erasmus  sorumlusu bilgilerini yazmalısınız.</a:t>
            </a:r>
            <a:endParaRPr sz="1400">
              <a:solidFill>
                <a:srgbClr val="1F1F1C"/>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Google Shape;457;g1226e1ff44f_0_156"/>
          <p:cNvPicPr preferRelativeResize="0"/>
          <p:nvPr/>
        </p:nvPicPr>
        <p:blipFill rotWithShape="1">
          <a:blip r:embed="rId3">
            <a:alphaModFix/>
          </a:blip>
          <a:srcRect/>
          <a:stretch/>
        </p:blipFill>
        <p:spPr>
          <a:xfrm>
            <a:off x="1528200" y="1528025"/>
            <a:ext cx="9091501" cy="4922949"/>
          </a:xfrm>
          <a:prstGeom prst="rect">
            <a:avLst/>
          </a:prstGeom>
          <a:noFill/>
          <a:ln>
            <a:noFill/>
          </a:ln>
        </p:spPr>
      </p:pic>
      <p:sp>
        <p:nvSpPr>
          <p:cNvPr id="458" name="Google Shape;458;g1226e1ff44f_0_156"/>
          <p:cNvSpPr txBox="1"/>
          <p:nvPr/>
        </p:nvSpPr>
        <p:spPr>
          <a:xfrm>
            <a:off x="0" y="0"/>
            <a:ext cx="12192000" cy="1431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1F1F1C"/>
              </a:buClr>
              <a:buSzPts val="2700"/>
              <a:buFont typeface="Century Gothic"/>
              <a:buNone/>
            </a:pPr>
            <a:r>
              <a:rPr lang="en-US" sz="2700" b="0" i="0" u="none" strike="noStrike" cap="none">
                <a:solidFill>
                  <a:srgbClr val="1F1F1C"/>
                </a:solidFill>
                <a:latin typeface="Century Gothic"/>
                <a:ea typeface="Century Gothic"/>
                <a:cs typeface="Century Gothic"/>
                <a:sym typeface="Century Gothic"/>
              </a:rPr>
              <a:t>Üçüncü adım olan </a:t>
            </a:r>
            <a:r>
              <a:rPr lang="en-US" sz="2700" b="1" i="0" u="none" strike="noStrike" cap="none">
                <a:solidFill>
                  <a:schemeClr val="dk2"/>
                </a:solidFill>
                <a:latin typeface="Century Gothic"/>
                <a:ea typeface="Century Gothic"/>
                <a:cs typeface="Century Gothic"/>
                <a:sym typeface="Century Gothic"/>
              </a:rPr>
              <a:t>''Receiving Institution Information''</a:t>
            </a:r>
            <a:r>
              <a:rPr lang="en-US" sz="2700" b="1" i="0" u="none" strike="noStrike" cap="none">
                <a:solidFill>
                  <a:srgbClr val="DE2146"/>
                </a:solidFill>
                <a:latin typeface="Century Gothic"/>
                <a:ea typeface="Century Gothic"/>
                <a:cs typeface="Century Gothic"/>
                <a:sym typeface="Century Gothic"/>
              </a:rPr>
              <a:t> </a:t>
            </a:r>
            <a:r>
              <a:rPr lang="en-US" sz="2700" b="0" i="0" u="none" strike="noStrike" cap="none">
                <a:solidFill>
                  <a:srgbClr val="1F1F1C"/>
                </a:solidFill>
                <a:latin typeface="Century Gothic"/>
                <a:ea typeface="Century Gothic"/>
                <a:cs typeface="Century Gothic"/>
                <a:sym typeface="Century Gothic"/>
              </a:rPr>
              <a:t>kısmında, ilk önce akademik yılı  yazmanız, sonrasında hareketliliğinizi gerçekleştireceğiniz partner üniversitenin bilgilerini  yazmanız gerekmektedir.</a:t>
            </a:r>
            <a:endParaRPr sz="13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Google Shape;464;g1226e1ff44f_0_168"/>
          <p:cNvPicPr preferRelativeResize="0"/>
          <p:nvPr/>
        </p:nvPicPr>
        <p:blipFill rotWithShape="1">
          <a:blip r:embed="rId3">
            <a:alphaModFix/>
          </a:blip>
          <a:srcRect/>
          <a:stretch/>
        </p:blipFill>
        <p:spPr>
          <a:xfrm>
            <a:off x="2069488" y="78875"/>
            <a:ext cx="8584224" cy="4674575"/>
          </a:xfrm>
          <a:prstGeom prst="rect">
            <a:avLst/>
          </a:prstGeom>
          <a:noFill/>
          <a:ln>
            <a:noFill/>
          </a:ln>
        </p:spPr>
      </p:pic>
      <p:sp>
        <p:nvSpPr>
          <p:cNvPr id="465" name="Google Shape;465;g1226e1ff44f_0_168"/>
          <p:cNvSpPr txBox="1"/>
          <p:nvPr/>
        </p:nvSpPr>
        <p:spPr>
          <a:xfrm>
            <a:off x="265600" y="4901400"/>
            <a:ext cx="12192000" cy="1054233"/>
          </a:xfrm>
          <a:prstGeom prst="rect">
            <a:avLst/>
          </a:prstGeom>
          <a:noFill/>
          <a:ln>
            <a:noFill/>
          </a:ln>
        </p:spPr>
        <p:txBody>
          <a:bodyPr spcFirstLastPara="1" wrap="square" lIns="91425" tIns="91425" rIns="91425" bIns="91425" anchor="t" anchorCtr="0">
            <a:spAutoFit/>
          </a:bodyPr>
          <a:lstStyle/>
          <a:p>
            <a:pPr marL="12700" marR="342900" lvl="0" indent="0" algn="l" rtl="0">
              <a:lnSpc>
                <a:spcPct val="116000"/>
              </a:lnSpc>
              <a:spcBef>
                <a:spcPts val="100"/>
              </a:spcBef>
              <a:spcAft>
                <a:spcPts val="0"/>
              </a:spcAft>
              <a:buClr>
                <a:srgbClr val="1F1F1C"/>
              </a:buClr>
              <a:buSzPts val="2300"/>
              <a:buFont typeface="Century Gothic"/>
              <a:buNone/>
            </a:pPr>
            <a:r>
              <a:rPr lang="en-US" sz="1600" b="1" i="0" u="none" strike="noStrike" cap="none">
                <a:solidFill>
                  <a:srgbClr val="1F1F1C"/>
                </a:solidFill>
                <a:latin typeface="Century Gothic"/>
                <a:ea typeface="Century Gothic"/>
                <a:cs typeface="Century Gothic"/>
                <a:sym typeface="Century Gothic"/>
              </a:rPr>
              <a:t>Receiving Responsible Person </a:t>
            </a:r>
            <a:r>
              <a:rPr lang="en-US" sz="1600" b="0" i="0" u="none" strike="noStrike" cap="none">
                <a:solidFill>
                  <a:srgbClr val="1F1F1C"/>
                </a:solidFill>
                <a:latin typeface="Century Gothic"/>
                <a:ea typeface="Century Gothic"/>
                <a:cs typeface="Century Gothic"/>
                <a:sym typeface="Century Gothic"/>
              </a:rPr>
              <a:t>için,  </a:t>
            </a:r>
            <a:r>
              <a:rPr lang="en-US" sz="1600" b="1" i="0" u="none" strike="noStrike" cap="none">
                <a:solidFill>
                  <a:schemeClr val="dk2"/>
                </a:solidFill>
                <a:latin typeface="Century Gothic"/>
                <a:ea typeface="Century Gothic"/>
                <a:cs typeface="Century Gothic"/>
                <a:sym typeface="Century Gothic"/>
              </a:rPr>
              <a:t>partner üniversitedeki bölüm Erasmus  Koordinatörü </a:t>
            </a:r>
            <a:r>
              <a:rPr lang="en-US" sz="1600" b="0" i="0" u="none" strike="noStrike" cap="none">
                <a:solidFill>
                  <a:srgbClr val="1F1F1C"/>
                </a:solidFill>
                <a:latin typeface="Century Gothic"/>
                <a:ea typeface="Century Gothic"/>
                <a:cs typeface="Century Gothic"/>
                <a:sym typeface="Century Gothic"/>
              </a:rPr>
              <a:t>bilgilerini yazmalısınız.</a:t>
            </a:r>
            <a:endParaRPr sz="1600" b="0" i="0" u="none" strike="noStrike" cap="none">
              <a:solidFill>
                <a:srgbClr val="1F1F1C"/>
              </a:solidFill>
              <a:latin typeface="Century Gothic"/>
              <a:ea typeface="Century Gothic"/>
              <a:cs typeface="Century Gothic"/>
              <a:sym typeface="Century Gothic"/>
            </a:endParaRPr>
          </a:p>
          <a:p>
            <a:pPr marL="12700" marR="12700" lvl="0" indent="0" algn="l" rtl="0">
              <a:lnSpc>
                <a:spcPct val="116000"/>
              </a:lnSpc>
              <a:spcBef>
                <a:spcPts val="0"/>
              </a:spcBef>
              <a:spcAft>
                <a:spcPts val="0"/>
              </a:spcAft>
              <a:buClr>
                <a:srgbClr val="1F1F1C"/>
              </a:buClr>
              <a:buSzPts val="2300"/>
              <a:buFont typeface="Century Gothic"/>
              <a:buNone/>
            </a:pPr>
            <a:r>
              <a:rPr lang="en-US" sz="1600" b="1" i="0" u="none" strike="noStrike" cap="none">
                <a:solidFill>
                  <a:srgbClr val="1F1F1C"/>
                </a:solidFill>
                <a:latin typeface="Century Gothic"/>
                <a:ea typeface="Century Gothic"/>
                <a:cs typeface="Century Gothic"/>
                <a:sym typeface="Century Gothic"/>
              </a:rPr>
              <a:t>Sending Administrative Contact Person </a:t>
            </a:r>
            <a:r>
              <a:rPr lang="en-US" sz="1600" b="0" i="0" u="none" strike="noStrike" cap="none">
                <a:solidFill>
                  <a:srgbClr val="1F1F1C"/>
                </a:solidFill>
                <a:latin typeface="Century Gothic"/>
                <a:ea typeface="Century Gothic"/>
                <a:cs typeface="Century Gothic"/>
                <a:sym typeface="Century Gothic"/>
              </a:rPr>
              <a:t>için, partner üniversitenin Uluslararası  İlişkiler Ofisi Erasmus sorumlusu bilgilerini yazmalısınız.</a:t>
            </a:r>
            <a:endParaRPr sz="1600" b="0" i="0" u="none" strike="noStrike" cap="none">
              <a:solidFill>
                <a:srgbClr val="1F1F1C"/>
              </a:solidFill>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Google Shape;471;g1226e1ff44f_0_199"/>
          <p:cNvPicPr preferRelativeResize="0"/>
          <p:nvPr/>
        </p:nvPicPr>
        <p:blipFill rotWithShape="1">
          <a:blip r:embed="rId3">
            <a:alphaModFix/>
          </a:blip>
          <a:srcRect b="71095"/>
          <a:stretch/>
        </p:blipFill>
        <p:spPr>
          <a:xfrm>
            <a:off x="152400" y="152400"/>
            <a:ext cx="11887199" cy="1874825"/>
          </a:xfrm>
          <a:prstGeom prst="rect">
            <a:avLst/>
          </a:prstGeom>
          <a:noFill/>
          <a:ln>
            <a:noFill/>
          </a:ln>
        </p:spPr>
      </p:pic>
      <p:sp>
        <p:nvSpPr>
          <p:cNvPr id="472" name="Google Shape;472;g1226e1ff44f_0_199"/>
          <p:cNvSpPr txBox="1"/>
          <p:nvPr/>
        </p:nvSpPr>
        <p:spPr>
          <a:xfrm>
            <a:off x="0" y="2268500"/>
            <a:ext cx="12256200" cy="3334216"/>
          </a:xfrm>
          <a:prstGeom prst="rect">
            <a:avLst/>
          </a:prstGeom>
          <a:noFill/>
          <a:ln>
            <a:noFill/>
          </a:ln>
        </p:spPr>
        <p:txBody>
          <a:bodyPr spcFirstLastPara="1" wrap="square" lIns="91425" tIns="91425" rIns="91425" bIns="91425" anchor="t" anchorCtr="0">
            <a:spAutoFit/>
          </a:bodyPr>
          <a:lstStyle/>
          <a:p>
            <a:pPr marL="12700" marR="114300" lvl="0" indent="0" algn="l" rtl="0">
              <a:lnSpc>
                <a:spcPct val="116000"/>
              </a:lnSpc>
              <a:spcBef>
                <a:spcPts val="100"/>
              </a:spcBef>
              <a:spcAft>
                <a:spcPts val="0"/>
              </a:spcAft>
              <a:buClr>
                <a:schemeClr val="dk1"/>
              </a:buClr>
              <a:buSzPts val="2500"/>
              <a:buFont typeface="Century Gothic"/>
              <a:buNone/>
            </a:pPr>
            <a:r>
              <a:rPr lang="en-US" sz="2500" b="0" i="0" u="none" strike="noStrike" cap="none">
                <a:solidFill>
                  <a:schemeClr val="dk1"/>
                </a:solidFill>
                <a:latin typeface="Century Gothic"/>
                <a:ea typeface="Century Gothic"/>
                <a:cs typeface="Century Gothic"/>
                <a:sym typeface="Century Gothic"/>
              </a:rPr>
              <a:t>Dördüncü adımın ilk kısmına, partner üniversitenin göndermiş olduğu </a:t>
            </a:r>
            <a:r>
              <a:rPr lang="en-US" sz="2500" b="1" i="0" u="none" strike="noStrike" cap="none">
                <a:solidFill>
                  <a:schemeClr val="dk1"/>
                </a:solidFill>
                <a:latin typeface="Century Gothic"/>
                <a:ea typeface="Century Gothic"/>
                <a:cs typeface="Century Gothic"/>
                <a:sym typeface="Century Gothic"/>
              </a:rPr>
              <a:t>Kabul  Mektubundaki dönem tarihlerini </a:t>
            </a:r>
            <a:r>
              <a:rPr lang="en-US" sz="2500" b="0" i="0" u="none" strike="noStrike" cap="none">
                <a:solidFill>
                  <a:schemeClr val="dk1"/>
                </a:solidFill>
                <a:latin typeface="Century Gothic"/>
                <a:ea typeface="Century Gothic"/>
                <a:cs typeface="Century Gothic"/>
                <a:sym typeface="Century Gothic"/>
              </a:rPr>
              <a:t>ya da (varsa) </a:t>
            </a:r>
            <a:r>
              <a:rPr lang="en-US" sz="2500" b="1" i="0" u="none" strike="noStrike" cap="none">
                <a:solidFill>
                  <a:schemeClr val="dk1"/>
                </a:solidFill>
                <a:latin typeface="Century Gothic"/>
                <a:ea typeface="Century Gothic"/>
                <a:cs typeface="Century Gothic"/>
                <a:sym typeface="Century Gothic"/>
              </a:rPr>
              <a:t>partner üniversitenin internet  sitesindeki akademik takvimden</a:t>
            </a:r>
            <a:r>
              <a:rPr lang="en-US" sz="2500" b="0" i="0" u="none" strike="noStrike" cap="none">
                <a:solidFill>
                  <a:schemeClr val="dk1"/>
                </a:solidFill>
                <a:latin typeface="Century Gothic"/>
                <a:ea typeface="Century Gothic"/>
                <a:cs typeface="Century Gothic"/>
                <a:sym typeface="Century Gothic"/>
              </a:rPr>
              <a:t>, gideceğiniz dönem tarihlerini yazmanız  gerekmektedir.</a:t>
            </a:r>
            <a:endParaRPr sz="2500" b="0" i="0" u="none" strike="noStrike" cap="none">
              <a:solidFill>
                <a:schemeClr val="dk1"/>
              </a:solidFill>
              <a:latin typeface="Century Gothic"/>
              <a:ea typeface="Century Gothic"/>
              <a:cs typeface="Century Gothic"/>
              <a:sym typeface="Century Gothic"/>
            </a:endParaRPr>
          </a:p>
          <a:p>
            <a:pPr marL="12700" marR="114300" lvl="0" indent="0" algn="l" rtl="0">
              <a:lnSpc>
                <a:spcPct val="116000"/>
              </a:lnSpc>
              <a:spcBef>
                <a:spcPts val="100"/>
              </a:spcBef>
              <a:spcAft>
                <a:spcPts val="0"/>
              </a:spcAft>
              <a:buClr>
                <a:schemeClr val="dk1"/>
              </a:buClr>
              <a:buSzPts val="2500"/>
              <a:buFont typeface="Century Gothic"/>
              <a:buNone/>
            </a:pPr>
            <a:endParaRPr sz="2500" b="0" i="0" u="none" strike="noStrike" cap="none">
              <a:solidFill>
                <a:schemeClr val="dk1"/>
              </a:solidFill>
              <a:latin typeface="Century Gothic"/>
              <a:ea typeface="Century Gothic"/>
              <a:cs typeface="Century Gothic"/>
              <a:sym typeface="Century Gothic"/>
            </a:endParaRPr>
          </a:p>
          <a:p>
            <a:pPr marL="12700" marR="12700" lvl="0" indent="0" algn="l" rtl="0">
              <a:lnSpc>
                <a:spcPct val="116000"/>
              </a:lnSpc>
              <a:spcBef>
                <a:spcPts val="0"/>
              </a:spcBef>
              <a:spcAft>
                <a:spcPts val="0"/>
              </a:spcAft>
              <a:buClr>
                <a:schemeClr val="dk1"/>
              </a:buClr>
              <a:buSzPts val="2500"/>
              <a:buFont typeface="Century Gothic"/>
              <a:buNone/>
            </a:pPr>
            <a:r>
              <a:rPr lang="en-US" sz="2500" b="0" i="1" u="none" strike="noStrike" cap="none">
                <a:solidFill>
                  <a:schemeClr val="dk1"/>
                </a:solidFill>
                <a:latin typeface="Century Gothic"/>
                <a:ea typeface="Century Gothic"/>
                <a:cs typeface="Century Gothic"/>
                <a:sym typeface="Century Gothic"/>
              </a:rPr>
              <a:t>Dönem tarihi bilgisine ulaşamazsanız, partner üniversitenin Erasmus Ofisi'ne  mail atıp, bilgi alabilirsiniz.</a:t>
            </a:r>
            <a:endParaRPr sz="2500" b="0" i="1"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g1226e1ff44f_0_185"/>
          <p:cNvPicPr preferRelativeResize="0"/>
          <p:nvPr/>
        </p:nvPicPr>
        <p:blipFill rotWithShape="1">
          <a:blip r:embed="rId3">
            <a:alphaModFix/>
          </a:blip>
          <a:srcRect/>
          <a:stretch/>
        </p:blipFill>
        <p:spPr>
          <a:xfrm>
            <a:off x="1823325" y="141900"/>
            <a:ext cx="8661927" cy="4731451"/>
          </a:xfrm>
          <a:prstGeom prst="rect">
            <a:avLst/>
          </a:prstGeom>
          <a:noFill/>
          <a:ln>
            <a:noFill/>
          </a:ln>
        </p:spPr>
      </p:pic>
      <p:sp>
        <p:nvSpPr>
          <p:cNvPr id="479" name="Google Shape;479;g1226e1ff44f_0_185"/>
          <p:cNvSpPr txBox="1"/>
          <p:nvPr/>
        </p:nvSpPr>
        <p:spPr>
          <a:xfrm>
            <a:off x="91962" y="4893348"/>
            <a:ext cx="12124652" cy="1090012"/>
          </a:xfrm>
          <a:prstGeom prst="rect">
            <a:avLst/>
          </a:prstGeom>
          <a:noFill/>
          <a:ln>
            <a:noFill/>
          </a:ln>
        </p:spPr>
        <p:txBody>
          <a:bodyPr spcFirstLastPara="1" wrap="square" lIns="91425" tIns="91425" rIns="91425" bIns="91425" anchor="t" anchorCtr="0">
            <a:spAutoFit/>
          </a:bodyPr>
          <a:lstStyle/>
          <a:p>
            <a:pPr marL="12700" marR="12700" lvl="0" indent="0" algn="l" rtl="0">
              <a:lnSpc>
                <a:spcPct val="116000"/>
              </a:lnSpc>
              <a:spcBef>
                <a:spcPts val="100"/>
              </a:spcBef>
              <a:spcAft>
                <a:spcPts val="0"/>
              </a:spcAft>
              <a:buClr>
                <a:srgbClr val="1F1F1C"/>
              </a:buClr>
              <a:buSzPts val="2500"/>
              <a:buFont typeface="Century Gothic"/>
              <a:buNone/>
            </a:pPr>
            <a:r>
              <a:rPr lang="en-US" sz="2500" b="0" i="0" u="none" strike="noStrike" cap="none">
                <a:solidFill>
                  <a:srgbClr val="1F1F1C"/>
                </a:solidFill>
                <a:latin typeface="Century Gothic"/>
                <a:ea typeface="Century Gothic"/>
                <a:cs typeface="Century Gothic"/>
                <a:sym typeface="Century Gothic"/>
              </a:rPr>
              <a:t>Dördüncü adımda, Öğrenim Anlaşması üzerinden partner üniversitede kayıt olacağınız ve Yeditepe'de </a:t>
            </a:r>
            <a:r>
              <a:rPr lang="en-US" sz="2500" b="1" i="0" u="none" strike="noStrike" cap="none">
                <a:solidFill>
                  <a:schemeClr val="dk2"/>
                </a:solidFill>
                <a:latin typeface="Century Gothic"/>
                <a:ea typeface="Century Gothic"/>
                <a:cs typeface="Century Gothic"/>
                <a:sym typeface="Century Gothic"/>
              </a:rPr>
              <a:t>eşdeğer</a:t>
            </a:r>
            <a:r>
              <a:rPr lang="en-US" sz="2500" b="0" i="0" u="none" strike="noStrike" cap="none">
                <a:solidFill>
                  <a:srgbClr val="1F1F1C"/>
                </a:solidFill>
                <a:latin typeface="Century Gothic"/>
                <a:ea typeface="Century Gothic"/>
                <a:cs typeface="Century Gothic"/>
                <a:sym typeface="Century Gothic"/>
              </a:rPr>
              <a:t> tutulan dersleri seçeceksiniz.</a:t>
            </a:r>
            <a:endParaRPr sz="2500" b="0" i="0" u="none" strike="noStrike" cap="none">
              <a:solidFill>
                <a:srgbClr val="1F1F1C"/>
              </a:solidFill>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485" name="Google Shape;485;g1226e1ff44f_0_213"/>
          <p:cNvPicPr preferRelativeResize="0"/>
          <p:nvPr/>
        </p:nvPicPr>
        <p:blipFill rotWithShape="1">
          <a:blip r:embed="rId3">
            <a:alphaModFix/>
          </a:blip>
          <a:srcRect t="30947"/>
          <a:stretch/>
        </p:blipFill>
        <p:spPr>
          <a:xfrm>
            <a:off x="152400" y="1513500"/>
            <a:ext cx="11887200" cy="4466492"/>
          </a:xfrm>
          <a:prstGeom prst="rect">
            <a:avLst/>
          </a:prstGeom>
          <a:noFill/>
          <a:ln>
            <a:noFill/>
          </a:ln>
        </p:spPr>
      </p:pic>
      <p:sp>
        <p:nvSpPr>
          <p:cNvPr id="486" name="Google Shape;486;g1226e1ff44f_0_213"/>
          <p:cNvSpPr txBox="1"/>
          <p:nvPr/>
        </p:nvSpPr>
        <p:spPr>
          <a:xfrm>
            <a:off x="0" y="0"/>
            <a:ext cx="11887200" cy="1513500"/>
          </a:xfrm>
          <a:prstGeom prst="rect">
            <a:avLst/>
          </a:prstGeom>
          <a:noFill/>
          <a:ln>
            <a:noFill/>
          </a:ln>
        </p:spPr>
        <p:txBody>
          <a:bodyPr spcFirstLastPara="1" wrap="square" lIns="91425" tIns="91425" rIns="91425" bIns="91425" anchor="t" anchorCtr="0">
            <a:spAutoFit/>
          </a:bodyPr>
          <a:lstStyle/>
          <a:p>
            <a:pPr marL="12700" marR="12700" lvl="0" indent="0" algn="l" rtl="0">
              <a:lnSpc>
                <a:spcPct val="116000"/>
              </a:lnSpc>
              <a:spcBef>
                <a:spcPts val="100"/>
              </a:spcBef>
              <a:spcAft>
                <a:spcPts val="0"/>
              </a:spcAft>
              <a:buClr>
                <a:schemeClr val="dk1"/>
              </a:buClr>
              <a:buSzPts val="2600"/>
              <a:buFont typeface="Century Gothic"/>
              <a:buNone/>
            </a:pPr>
            <a:r>
              <a:rPr lang="en-US" sz="2600" b="0" i="0" u="none" strike="noStrike" cap="none">
                <a:solidFill>
                  <a:schemeClr val="dk1"/>
                </a:solidFill>
                <a:latin typeface="Century Gothic"/>
                <a:ea typeface="Century Gothic"/>
                <a:cs typeface="Century Gothic"/>
                <a:sym typeface="Century Gothic"/>
              </a:rPr>
              <a:t>Dördüncü adımın ikinci kısmında, </a:t>
            </a:r>
            <a:r>
              <a:rPr lang="en-US" sz="2600" b="1" i="0" u="none" strike="noStrike" cap="none">
                <a:solidFill>
                  <a:schemeClr val="dk2"/>
                </a:solidFill>
                <a:latin typeface="Century Gothic"/>
                <a:ea typeface="Century Gothic"/>
                <a:cs typeface="Century Gothic"/>
                <a:sym typeface="Century Gothic"/>
              </a:rPr>
              <a:t>''Add Component to Table A''</a:t>
            </a:r>
            <a:r>
              <a:rPr lang="en-US" sz="2600" b="1" i="0" u="none" strike="noStrike" cap="none">
                <a:solidFill>
                  <a:srgbClr val="DE2146"/>
                </a:solidFill>
                <a:latin typeface="Century Gothic"/>
                <a:ea typeface="Century Gothic"/>
                <a:cs typeface="Century Gothic"/>
                <a:sym typeface="Century Gothic"/>
              </a:rPr>
              <a:t> </a:t>
            </a:r>
            <a:r>
              <a:rPr lang="en-US" sz="2600" b="0" i="0" u="none" strike="noStrike" cap="none">
                <a:solidFill>
                  <a:schemeClr val="dk1"/>
                </a:solidFill>
                <a:latin typeface="Century Gothic"/>
                <a:ea typeface="Century Gothic"/>
                <a:cs typeface="Century Gothic"/>
                <a:sym typeface="Century Gothic"/>
              </a:rPr>
              <a:t>butonuna  tıkladığınızda karşınıza açılan sayfa üzerinden partner üniversitede kayıt olmak  istediğiniz dersleri tek tek ekleyebileceksiniz.</a:t>
            </a:r>
            <a:endParaRPr sz="26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Google Shape;492;g1226e1ff44f_0_227"/>
          <p:cNvPicPr preferRelativeResize="0"/>
          <p:nvPr/>
        </p:nvPicPr>
        <p:blipFill rotWithShape="1">
          <a:blip r:embed="rId3">
            <a:alphaModFix/>
          </a:blip>
          <a:srcRect/>
          <a:stretch/>
        </p:blipFill>
        <p:spPr>
          <a:xfrm>
            <a:off x="2154588" y="100300"/>
            <a:ext cx="7882824" cy="4131875"/>
          </a:xfrm>
          <a:prstGeom prst="rect">
            <a:avLst/>
          </a:prstGeom>
          <a:noFill/>
          <a:ln>
            <a:noFill/>
          </a:ln>
        </p:spPr>
      </p:pic>
      <p:sp>
        <p:nvSpPr>
          <p:cNvPr id="493" name="Google Shape;493;g1226e1ff44f_0_227"/>
          <p:cNvSpPr txBox="1"/>
          <p:nvPr/>
        </p:nvSpPr>
        <p:spPr>
          <a:xfrm>
            <a:off x="0" y="4287875"/>
            <a:ext cx="12192000" cy="1491900"/>
          </a:xfrm>
          <a:prstGeom prst="rect">
            <a:avLst/>
          </a:prstGeom>
          <a:noFill/>
          <a:ln>
            <a:noFill/>
          </a:ln>
        </p:spPr>
        <p:txBody>
          <a:bodyPr spcFirstLastPara="1" wrap="square" lIns="91425" tIns="91425" rIns="91425" bIns="91425" anchor="t" anchorCtr="0">
            <a:spAutoFit/>
          </a:bodyPr>
          <a:lstStyle/>
          <a:p>
            <a:pPr marL="12700" marR="0" lvl="0" indent="0" algn="l" rtl="0">
              <a:lnSpc>
                <a:spcPct val="115000"/>
              </a:lnSpc>
              <a:spcBef>
                <a:spcPts val="100"/>
              </a:spcBef>
              <a:spcAft>
                <a:spcPts val="0"/>
              </a:spcAft>
              <a:buClr>
                <a:schemeClr val="dk1"/>
              </a:buClr>
              <a:buSzPts val="1900"/>
              <a:buFont typeface="Century Gothic"/>
              <a:buNone/>
            </a:pPr>
            <a:r>
              <a:rPr lang="en-US" sz="1900" b="0" i="0" u="none" strike="noStrike" cap="none">
                <a:solidFill>
                  <a:schemeClr val="dk1"/>
                </a:solidFill>
                <a:latin typeface="Century Gothic"/>
                <a:ea typeface="Century Gothic"/>
                <a:cs typeface="Century Gothic"/>
                <a:sym typeface="Century Gothic"/>
              </a:rPr>
              <a:t>Yukarıdaki örnekte görüldüğü üzere;</a:t>
            </a:r>
            <a:endParaRPr sz="1900" b="0" i="0" u="none" strike="noStrike" cap="none">
              <a:solidFill>
                <a:schemeClr val="dk1"/>
              </a:solidFill>
              <a:latin typeface="Century Gothic"/>
              <a:ea typeface="Century Gothic"/>
              <a:cs typeface="Century Gothic"/>
              <a:sym typeface="Century Gothic"/>
            </a:endParaRPr>
          </a:p>
          <a:p>
            <a:pPr marL="12700" marR="12700" lvl="0" indent="0" algn="l" rtl="0">
              <a:lnSpc>
                <a:spcPct val="116000"/>
              </a:lnSpc>
              <a:spcBef>
                <a:spcPts val="0"/>
              </a:spcBef>
              <a:spcAft>
                <a:spcPts val="0"/>
              </a:spcAft>
              <a:buClr>
                <a:srgbClr val="DE2146"/>
              </a:buClr>
              <a:buSzPts val="1900"/>
              <a:buFont typeface="Century Gothic"/>
              <a:buNone/>
            </a:pPr>
            <a:r>
              <a:rPr lang="en-US" sz="1900" b="1" i="0" u="none" strike="noStrike" cap="none">
                <a:solidFill>
                  <a:srgbClr val="DE2146"/>
                </a:solidFill>
                <a:latin typeface="Century Gothic"/>
                <a:ea typeface="Century Gothic"/>
                <a:cs typeface="Century Gothic"/>
                <a:sym typeface="Century Gothic"/>
              </a:rPr>
              <a:t>''Component title at the Receiving Institution'' </a:t>
            </a:r>
            <a:r>
              <a:rPr lang="en-US" sz="1900" b="0" i="0" u="none" strike="noStrike" cap="none">
                <a:solidFill>
                  <a:schemeClr val="dk1"/>
                </a:solidFill>
                <a:latin typeface="Century Gothic"/>
                <a:ea typeface="Century Gothic"/>
                <a:cs typeface="Century Gothic"/>
                <a:sym typeface="Century Gothic"/>
              </a:rPr>
              <a:t>kısmına partner üniversitedeki dersin adını  yazmaya başlayarak, alt kısımda dersin kodunu, ECTS kredisini ve güz/bahar döneminde  olduğunu belirterek, ''Add Component to Table A'' butonuna basılarak ders seçilmeldir.</a:t>
            </a:r>
            <a:endParaRPr sz="19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gdb1528cec9_0_0"/>
          <p:cNvSpPr txBox="1">
            <a:spLocks noGrp="1"/>
          </p:cNvSpPr>
          <p:nvPr>
            <p:ph type="title"/>
          </p:nvPr>
        </p:nvSpPr>
        <p:spPr>
          <a:xfrm>
            <a:off x="830127" y="-133880"/>
            <a:ext cx="6001500" cy="1001400"/>
          </a:xfrm>
          <a:prstGeom prst="rect">
            <a:avLst/>
          </a:prstGeom>
          <a:noFill/>
          <a:ln>
            <a:noFill/>
          </a:ln>
        </p:spPr>
        <p:txBody>
          <a:bodyPr spcFirstLastPara="1" wrap="square" lIns="36000" tIns="0" rIns="0" bIns="0" anchor="b" anchorCtr="0">
            <a:normAutofit/>
          </a:bodyPr>
          <a:lstStyle/>
          <a:p>
            <a:pPr marL="0" lvl="0" indent="0" algn="l" rtl="0">
              <a:lnSpc>
                <a:spcPct val="90000"/>
              </a:lnSpc>
              <a:spcBef>
                <a:spcPts val="0"/>
              </a:spcBef>
              <a:spcAft>
                <a:spcPts val="0"/>
              </a:spcAft>
              <a:buClr>
                <a:schemeClr val="dk1"/>
              </a:buClr>
              <a:buSzPts val="3600"/>
              <a:buFont typeface="Calibri"/>
              <a:buNone/>
            </a:pPr>
            <a:r>
              <a:rPr lang="en-US" b="1"/>
              <a:t>ÖNEMLİ HATIRLATMALAR</a:t>
            </a:r>
            <a:endParaRPr b="1"/>
          </a:p>
        </p:txBody>
      </p:sp>
      <p:sp>
        <p:nvSpPr>
          <p:cNvPr id="251" name="Google Shape;251;gdb1528cec9_0_0"/>
          <p:cNvSpPr txBox="1">
            <a:spLocks noGrp="1"/>
          </p:cNvSpPr>
          <p:nvPr>
            <p:ph type="body" idx="1"/>
          </p:nvPr>
        </p:nvSpPr>
        <p:spPr>
          <a:xfrm>
            <a:off x="641475" y="1278125"/>
            <a:ext cx="10670100" cy="3997260"/>
          </a:xfrm>
          <a:prstGeom prst="rect">
            <a:avLst/>
          </a:prstGeom>
          <a:noFill/>
          <a:ln>
            <a:noFill/>
          </a:ln>
        </p:spPr>
        <p:txBody>
          <a:bodyPr spcFirstLastPara="1" wrap="square" lIns="36000" tIns="0" rIns="0" bIns="0" anchor="t" anchorCtr="0">
            <a:normAutofit/>
          </a:bodyPr>
          <a:lstStyle/>
          <a:p>
            <a:pPr marL="396876" lvl="0" indent="-285749" algn="l" rtl="0">
              <a:lnSpc>
                <a:spcPct val="90000"/>
              </a:lnSpc>
              <a:spcBef>
                <a:spcPts val="600"/>
              </a:spcBef>
              <a:spcAft>
                <a:spcPts val="0"/>
              </a:spcAft>
              <a:buSzPts val="1750"/>
              <a:buFont typeface="Noto Sans Symbols"/>
              <a:buChar char="❑"/>
            </a:pPr>
            <a:r>
              <a:rPr lang="en-US" sz="2400"/>
              <a:t>Bahsi geçen belgeler web sitesindedir.</a:t>
            </a:r>
            <a:endParaRPr/>
          </a:p>
          <a:p>
            <a:pPr marL="111126" lvl="0" indent="0" algn="l" rtl="0">
              <a:lnSpc>
                <a:spcPct val="90000"/>
              </a:lnSpc>
              <a:spcBef>
                <a:spcPts val="600"/>
              </a:spcBef>
              <a:spcAft>
                <a:spcPts val="0"/>
              </a:spcAft>
              <a:buSzPts val="1750"/>
              <a:buNone/>
            </a:pPr>
            <a:r>
              <a:rPr lang="en-US" sz="2400" u="sng">
                <a:solidFill>
                  <a:schemeClr val="hlink"/>
                </a:solidFill>
                <a:hlinkClick r:id="rId3"/>
              </a:rPr>
              <a:t>https://international.yeditepe.edu.tr/tr/international/outgoing-students/belgeler</a:t>
            </a:r>
            <a:r>
              <a:rPr lang="en-US" sz="2400"/>
              <a:t>  </a:t>
            </a:r>
            <a:endParaRPr/>
          </a:p>
          <a:p>
            <a:pPr marL="396876" lvl="0" indent="-174625" algn="l" rtl="0">
              <a:lnSpc>
                <a:spcPct val="90000"/>
              </a:lnSpc>
              <a:spcBef>
                <a:spcPts val="600"/>
              </a:spcBef>
              <a:spcAft>
                <a:spcPts val="0"/>
              </a:spcAft>
              <a:buSzPts val="1750"/>
              <a:buFont typeface="Noto Sans Symbols"/>
              <a:buNone/>
            </a:pPr>
            <a:endParaRPr sz="1100"/>
          </a:p>
          <a:p>
            <a:pPr marL="396876" lvl="0" indent="-285749" algn="l" rtl="0">
              <a:lnSpc>
                <a:spcPct val="90000"/>
              </a:lnSpc>
              <a:spcBef>
                <a:spcPts val="600"/>
              </a:spcBef>
              <a:spcAft>
                <a:spcPts val="0"/>
              </a:spcAft>
              <a:buSzPts val="1750"/>
              <a:buFont typeface="Noto Sans Symbols"/>
              <a:buChar char="❑"/>
            </a:pPr>
            <a:r>
              <a:rPr lang="en-US" sz="2400"/>
              <a:t>Turna Portal’a yüklenmesi gereken belgeleri Turna Portal  sistemi üzerinden görebilirsiniz. </a:t>
            </a:r>
            <a:endParaRPr/>
          </a:p>
          <a:p>
            <a:pPr marL="396876" lvl="0" indent="-174623" algn="l" rtl="0">
              <a:lnSpc>
                <a:spcPct val="90000"/>
              </a:lnSpc>
              <a:spcBef>
                <a:spcPts val="600"/>
              </a:spcBef>
              <a:spcAft>
                <a:spcPts val="0"/>
              </a:spcAft>
              <a:buSzPts val="1750"/>
              <a:buFont typeface="Noto Sans Symbols"/>
              <a:buNone/>
            </a:pPr>
            <a:endParaRPr sz="2400"/>
          </a:p>
          <a:p>
            <a:pPr marL="396876" lvl="0" indent="-285749" algn="l" rtl="0">
              <a:lnSpc>
                <a:spcPct val="90000"/>
              </a:lnSpc>
              <a:spcBef>
                <a:spcPts val="600"/>
              </a:spcBef>
              <a:spcAft>
                <a:spcPts val="0"/>
              </a:spcAft>
              <a:buSzPts val="1750"/>
              <a:buChar char="❑"/>
            </a:pPr>
            <a:r>
              <a:rPr lang="en-US" sz="2400"/>
              <a:t>Oryantasyon sunumunu, web sitesini ve size gönderilen el kitabını rehber olarak kullanmalısınız. </a:t>
            </a:r>
            <a:endParaRPr sz="2400"/>
          </a:p>
          <a:p>
            <a:pPr marL="854076" lvl="1" indent="-158747" algn="l" rtl="0">
              <a:lnSpc>
                <a:spcPct val="90000"/>
              </a:lnSpc>
              <a:spcBef>
                <a:spcPts val="500"/>
              </a:spcBef>
              <a:spcAft>
                <a:spcPts val="0"/>
              </a:spcAft>
              <a:buSzPts val="2000"/>
              <a:buFont typeface="Noto Sans Symbols"/>
              <a:buNone/>
            </a:pPr>
            <a:endParaRPr sz="2400"/>
          </a:p>
          <a:p>
            <a:pPr marL="457200" lvl="0" indent="0" algn="l" rtl="0">
              <a:lnSpc>
                <a:spcPct val="90000"/>
              </a:lnSpc>
              <a:spcBef>
                <a:spcPts val="600"/>
              </a:spcBef>
              <a:spcAft>
                <a:spcPts val="0"/>
              </a:spcAft>
              <a:buSzPts val="1800"/>
              <a:buNone/>
            </a:pPr>
            <a:endParaRPr sz="2400"/>
          </a:p>
        </p:txBody>
      </p:sp>
      <p:sp>
        <p:nvSpPr>
          <p:cNvPr id="252" name="Google Shape;252;gdb1528cec9_0_0"/>
          <p:cNvSpPr txBox="1">
            <a:spLocks noGrp="1"/>
          </p:cNvSpPr>
          <p:nvPr>
            <p:ph type="sldNum" idx="12"/>
          </p:nvPr>
        </p:nvSpPr>
        <p:spPr>
          <a:xfrm>
            <a:off x="641478" y="6057923"/>
            <a:ext cx="394063"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Clr>
                <a:srgbClr val="000000"/>
              </a:buClr>
              <a:buSzPts val="1000"/>
              <a:buFont typeface="Arial"/>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g1226e1ff44f_0_241"/>
          <p:cNvPicPr preferRelativeResize="0"/>
          <p:nvPr/>
        </p:nvPicPr>
        <p:blipFill rotWithShape="1">
          <a:blip r:embed="rId3">
            <a:alphaModFix/>
          </a:blip>
          <a:srcRect/>
          <a:stretch/>
        </p:blipFill>
        <p:spPr>
          <a:xfrm>
            <a:off x="152400" y="152400"/>
            <a:ext cx="11887203" cy="3362736"/>
          </a:xfrm>
          <a:prstGeom prst="rect">
            <a:avLst/>
          </a:prstGeom>
          <a:noFill/>
          <a:ln>
            <a:noFill/>
          </a:ln>
        </p:spPr>
      </p:pic>
      <p:sp>
        <p:nvSpPr>
          <p:cNvPr id="500" name="Google Shape;500;g1226e1ff44f_0_241"/>
          <p:cNvSpPr txBox="1"/>
          <p:nvPr/>
        </p:nvSpPr>
        <p:spPr>
          <a:xfrm>
            <a:off x="30900" y="3557775"/>
            <a:ext cx="12130200" cy="2446537"/>
          </a:xfrm>
          <a:prstGeom prst="rect">
            <a:avLst/>
          </a:prstGeom>
          <a:noFill/>
          <a:ln>
            <a:noFill/>
          </a:ln>
        </p:spPr>
        <p:txBody>
          <a:bodyPr spcFirstLastPara="1" wrap="square" lIns="91425" tIns="91425" rIns="91425" bIns="91425" anchor="t" anchorCtr="0">
            <a:spAutoFit/>
          </a:bodyPr>
          <a:lstStyle/>
          <a:p>
            <a:pPr marL="12700" marR="12700" lvl="0" indent="0" algn="l" rtl="0">
              <a:lnSpc>
                <a:spcPct val="116000"/>
              </a:lnSpc>
              <a:spcBef>
                <a:spcPts val="100"/>
              </a:spcBef>
              <a:spcAft>
                <a:spcPts val="0"/>
              </a:spcAft>
              <a:buClr>
                <a:schemeClr val="dk1"/>
              </a:buClr>
              <a:buSzPts val="2100"/>
              <a:buFont typeface="Century Gothic"/>
              <a:buNone/>
            </a:pPr>
            <a:r>
              <a:rPr lang="en-US" sz="2100" b="1" i="0" u="none" strike="noStrike" cap="none">
                <a:solidFill>
                  <a:schemeClr val="dk1"/>
                </a:solidFill>
                <a:latin typeface="Century Gothic"/>
                <a:ea typeface="Century Gothic"/>
                <a:cs typeface="Century Gothic"/>
                <a:sym typeface="Century Gothic"/>
              </a:rPr>
              <a:t>Partner üniversite kayıt olmak istediğiniz tüm dersleri tamamladıktan sonra</a:t>
            </a:r>
            <a:r>
              <a:rPr lang="en-US" sz="2100" b="0" i="0" u="none" strike="noStrike" cap="none">
                <a:solidFill>
                  <a:schemeClr val="dk1"/>
                </a:solidFill>
                <a:latin typeface="Century Gothic"/>
                <a:ea typeface="Century Gothic"/>
                <a:cs typeface="Century Gothic"/>
                <a:sym typeface="Century Gothic"/>
              </a:rPr>
              <a:t>, alt kısımdaki  </a:t>
            </a:r>
            <a:r>
              <a:rPr lang="en-US" sz="2100" b="0" i="1" u="none" strike="noStrike" cap="none">
                <a:solidFill>
                  <a:schemeClr val="dk1"/>
                </a:solidFill>
                <a:latin typeface="Trebuchet MS"/>
                <a:ea typeface="Trebuchet MS"/>
                <a:cs typeface="Trebuchet MS"/>
                <a:sym typeface="Trebuchet MS"/>
              </a:rPr>
              <a:t>''Web link to the course catalogue at the Sending Institution describing the learning outcomes:  [web link to the relevant info]'' </a:t>
            </a:r>
            <a:r>
              <a:rPr lang="en-US" sz="2100" b="1" i="0" u="none" strike="noStrike" cap="none">
                <a:solidFill>
                  <a:schemeClr val="dk1"/>
                </a:solidFill>
                <a:latin typeface="Century Gothic"/>
                <a:ea typeface="Century Gothic"/>
                <a:cs typeface="Century Gothic"/>
                <a:sym typeface="Century Gothic"/>
              </a:rPr>
              <a:t>bölümünü, partner üniversitenin ders kataloğu internet  sitesinde sunulmuyorsa, partner üniversitenin anasayfa linkini yazabilirsiniz.</a:t>
            </a:r>
            <a:endParaRPr sz="2100" b="1" i="0" u="none" strike="noStrike" cap="none">
              <a:solidFill>
                <a:schemeClr val="dk1"/>
              </a:solidFill>
              <a:latin typeface="Century Gothic"/>
              <a:ea typeface="Century Gothic"/>
              <a:cs typeface="Century Gothic"/>
              <a:sym typeface="Century Gothic"/>
            </a:endParaRPr>
          </a:p>
          <a:p>
            <a:pPr marL="12700" marR="533400" lvl="0" indent="0" algn="l" rtl="0">
              <a:lnSpc>
                <a:spcPct val="116000"/>
              </a:lnSpc>
              <a:spcBef>
                <a:spcPts val="0"/>
              </a:spcBef>
              <a:spcAft>
                <a:spcPts val="0"/>
              </a:spcAft>
              <a:buClr>
                <a:schemeClr val="dk2"/>
              </a:buClr>
              <a:buSzPts val="2100"/>
              <a:buFont typeface="Century Gothic"/>
              <a:buNone/>
            </a:pPr>
            <a:r>
              <a:rPr lang="en-US" sz="2100" b="1" i="0" u="none" strike="noStrike" cap="none">
                <a:solidFill>
                  <a:schemeClr val="dk2"/>
                </a:solidFill>
                <a:latin typeface="Century Gothic"/>
                <a:ea typeface="Century Gothic"/>
                <a:cs typeface="Century Gothic"/>
                <a:sym typeface="Century Gothic"/>
              </a:rPr>
              <a:t>Language</a:t>
            </a:r>
            <a:r>
              <a:rPr lang="en-US" sz="2100" b="1" i="0" u="none" strike="noStrike" cap="none">
                <a:solidFill>
                  <a:schemeClr val="dk1"/>
                </a:solidFill>
                <a:latin typeface="Century Gothic"/>
                <a:ea typeface="Century Gothic"/>
                <a:cs typeface="Century Gothic"/>
                <a:sym typeface="Century Gothic"/>
              </a:rPr>
              <a:t> kısmında ise partner üniversitenin eğitim dilini ve seviyesini seçerek, Table B  kısmına ilerleyebilirsiniz.</a:t>
            </a:r>
            <a:endParaRPr sz="2100" b="1"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Google Shape;506;g1226e1ff44f_0_255"/>
          <p:cNvPicPr preferRelativeResize="0"/>
          <p:nvPr/>
        </p:nvPicPr>
        <p:blipFill rotWithShape="1">
          <a:blip r:embed="rId3">
            <a:alphaModFix/>
          </a:blip>
          <a:srcRect/>
          <a:stretch/>
        </p:blipFill>
        <p:spPr>
          <a:xfrm>
            <a:off x="152400" y="152400"/>
            <a:ext cx="11887202" cy="2374845"/>
          </a:xfrm>
          <a:prstGeom prst="rect">
            <a:avLst/>
          </a:prstGeom>
          <a:noFill/>
          <a:ln>
            <a:noFill/>
          </a:ln>
        </p:spPr>
      </p:pic>
      <p:sp>
        <p:nvSpPr>
          <p:cNvPr id="507" name="Google Shape;507;g1226e1ff44f_0_255"/>
          <p:cNvSpPr txBox="1"/>
          <p:nvPr/>
        </p:nvSpPr>
        <p:spPr>
          <a:xfrm>
            <a:off x="183150" y="2940650"/>
            <a:ext cx="11825700" cy="2814300"/>
          </a:xfrm>
          <a:prstGeom prst="rect">
            <a:avLst/>
          </a:prstGeom>
          <a:noFill/>
          <a:ln>
            <a:noFill/>
          </a:ln>
        </p:spPr>
        <p:txBody>
          <a:bodyPr spcFirstLastPara="1" wrap="square" lIns="91425" tIns="91425" rIns="91425" bIns="91425" anchor="t" anchorCtr="0">
            <a:spAutoFit/>
          </a:bodyPr>
          <a:lstStyle/>
          <a:p>
            <a:pPr marL="12700" marR="127000" lvl="0" indent="0" algn="just" rtl="0">
              <a:lnSpc>
                <a:spcPct val="116000"/>
              </a:lnSpc>
              <a:spcBef>
                <a:spcPts val="100"/>
              </a:spcBef>
              <a:spcAft>
                <a:spcPts val="0"/>
              </a:spcAft>
              <a:buClr>
                <a:schemeClr val="dk1"/>
              </a:buClr>
              <a:buSzPts val="2500"/>
              <a:buFont typeface="Century Gothic"/>
              <a:buNone/>
            </a:pPr>
            <a:r>
              <a:rPr lang="en-US" sz="2500" b="0" i="0" u="none" strike="noStrike" cap="none">
                <a:solidFill>
                  <a:schemeClr val="dk1"/>
                </a:solidFill>
                <a:latin typeface="Century Gothic"/>
                <a:ea typeface="Century Gothic"/>
                <a:cs typeface="Century Gothic"/>
                <a:sym typeface="Century Gothic"/>
              </a:rPr>
              <a:t>Partner üniversitede kayıtlanmak istediğiniz dersleri Öğrenim Anlaşmanıza tanımlama  işlemini tamamladınız. Şimdi de bu derslerin Yeditepe’de eşdeğer tutulan dersleri Öğrenim  Anlaşmanıza eklemeniz gerekmektedir.</a:t>
            </a:r>
            <a:endParaRPr sz="2500" b="0" i="0" u="none" strike="noStrike" cap="none">
              <a:solidFill>
                <a:schemeClr val="dk1"/>
              </a:solidFill>
              <a:latin typeface="Century Gothic"/>
              <a:ea typeface="Century Gothic"/>
              <a:cs typeface="Century Gothic"/>
              <a:sym typeface="Century Gothic"/>
            </a:endParaRPr>
          </a:p>
          <a:p>
            <a:pPr marL="12700" marR="127000" lvl="0" indent="0" algn="just" rtl="0">
              <a:lnSpc>
                <a:spcPct val="116000"/>
              </a:lnSpc>
              <a:spcBef>
                <a:spcPts val="100"/>
              </a:spcBef>
              <a:spcAft>
                <a:spcPts val="0"/>
              </a:spcAft>
              <a:buClr>
                <a:schemeClr val="dk1"/>
              </a:buClr>
              <a:buSzPts val="2500"/>
              <a:buFont typeface="Century Gothic"/>
              <a:buNone/>
            </a:pPr>
            <a:endParaRPr sz="2500" b="0" i="0" u="none" strike="noStrike" cap="none">
              <a:solidFill>
                <a:schemeClr val="dk1"/>
              </a:solidFill>
              <a:latin typeface="Century Gothic"/>
              <a:ea typeface="Century Gothic"/>
              <a:cs typeface="Century Gothic"/>
              <a:sym typeface="Century Gothic"/>
            </a:endParaRPr>
          </a:p>
          <a:p>
            <a:pPr marL="12700" marR="12700" lvl="0" indent="0" algn="just" rtl="0">
              <a:lnSpc>
                <a:spcPct val="116000"/>
              </a:lnSpc>
              <a:spcBef>
                <a:spcPts val="0"/>
              </a:spcBef>
              <a:spcAft>
                <a:spcPts val="0"/>
              </a:spcAft>
              <a:buClr>
                <a:schemeClr val="dk1"/>
              </a:buClr>
              <a:buSzPts val="2500"/>
              <a:buFont typeface="Century Gothic"/>
              <a:buNone/>
            </a:pPr>
            <a:r>
              <a:rPr lang="en-US" sz="2500" b="0" i="0" u="none" strike="noStrike" cap="none">
                <a:solidFill>
                  <a:schemeClr val="dk1"/>
                </a:solidFill>
                <a:latin typeface="Century Gothic"/>
                <a:ea typeface="Century Gothic"/>
                <a:cs typeface="Century Gothic"/>
                <a:sym typeface="Century Gothic"/>
              </a:rPr>
              <a:t>Table A kısmında yapıldığı gibi, </a:t>
            </a:r>
            <a:r>
              <a:rPr lang="en-US" sz="2500" b="1" i="0" u="none" strike="noStrike" cap="none">
                <a:solidFill>
                  <a:schemeClr val="dk2"/>
                </a:solidFill>
                <a:latin typeface="Century Gothic"/>
                <a:ea typeface="Century Gothic"/>
                <a:cs typeface="Century Gothic"/>
                <a:sym typeface="Century Gothic"/>
              </a:rPr>
              <a:t>''Add Component to Table B'' </a:t>
            </a:r>
            <a:r>
              <a:rPr lang="en-US" sz="2500" b="0" i="0" u="none" strike="noStrike" cap="none">
                <a:solidFill>
                  <a:schemeClr val="dk1"/>
                </a:solidFill>
                <a:latin typeface="Century Gothic"/>
                <a:ea typeface="Century Gothic"/>
                <a:cs typeface="Century Gothic"/>
                <a:sym typeface="Century Gothic"/>
              </a:rPr>
              <a:t>butonuna basarak, aynı  şekilde ders ekleme işlemlerini yapabilirsiniz.</a:t>
            </a:r>
            <a:endParaRPr sz="25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Google Shape;513;g1226e1ff44f_0_269"/>
          <p:cNvPicPr preferRelativeResize="0"/>
          <p:nvPr/>
        </p:nvPicPr>
        <p:blipFill rotWithShape="1">
          <a:blip r:embed="rId3">
            <a:alphaModFix/>
          </a:blip>
          <a:srcRect/>
          <a:stretch/>
        </p:blipFill>
        <p:spPr>
          <a:xfrm>
            <a:off x="2114875" y="194425"/>
            <a:ext cx="8454401" cy="4237850"/>
          </a:xfrm>
          <a:prstGeom prst="rect">
            <a:avLst/>
          </a:prstGeom>
          <a:noFill/>
          <a:ln>
            <a:noFill/>
          </a:ln>
        </p:spPr>
      </p:pic>
      <p:sp>
        <p:nvSpPr>
          <p:cNvPr id="514" name="Google Shape;514;g1226e1ff44f_0_269"/>
          <p:cNvSpPr txBox="1"/>
          <p:nvPr/>
        </p:nvSpPr>
        <p:spPr>
          <a:xfrm>
            <a:off x="136525" y="4568500"/>
            <a:ext cx="11749200" cy="1622465"/>
          </a:xfrm>
          <a:prstGeom prst="rect">
            <a:avLst/>
          </a:prstGeom>
          <a:noFill/>
          <a:ln>
            <a:noFill/>
          </a:ln>
        </p:spPr>
        <p:txBody>
          <a:bodyPr spcFirstLastPara="1" wrap="square" lIns="91425" tIns="91425" rIns="91425" bIns="91425" anchor="t" anchorCtr="0">
            <a:spAutoFit/>
          </a:bodyPr>
          <a:lstStyle/>
          <a:p>
            <a:pPr marL="12700" marR="0" lvl="0" indent="0" algn="l" rtl="0">
              <a:lnSpc>
                <a:spcPct val="115000"/>
              </a:lnSpc>
              <a:spcBef>
                <a:spcPts val="100"/>
              </a:spcBef>
              <a:spcAft>
                <a:spcPts val="0"/>
              </a:spcAft>
              <a:buClr>
                <a:schemeClr val="dk1"/>
              </a:buClr>
              <a:buSzPts val="2300"/>
              <a:buFont typeface="Century Gothic"/>
              <a:buNone/>
            </a:pPr>
            <a:r>
              <a:rPr lang="en-US" sz="2000" b="0" i="0" u="none" strike="noStrike" cap="none">
                <a:solidFill>
                  <a:schemeClr val="dk1"/>
                </a:solidFill>
                <a:latin typeface="Century Gothic"/>
                <a:ea typeface="Century Gothic"/>
                <a:cs typeface="Century Gothic"/>
                <a:sym typeface="Century Gothic"/>
              </a:rPr>
              <a:t>Yukarıdaki örnekte görüldüğü üzere;</a:t>
            </a:r>
            <a:endParaRPr sz="2000" b="0" i="0" u="none" strike="noStrike" cap="none">
              <a:solidFill>
                <a:schemeClr val="dk1"/>
              </a:solidFill>
              <a:latin typeface="Century Gothic"/>
              <a:ea typeface="Century Gothic"/>
              <a:cs typeface="Century Gothic"/>
              <a:sym typeface="Century Gothic"/>
            </a:endParaRPr>
          </a:p>
          <a:p>
            <a:pPr marL="12700" marR="12700" lvl="0" indent="0" algn="l" rtl="0">
              <a:lnSpc>
                <a:spcPct val="116000"/>
              </a:lnSpc>
              <a:spcBef>
                <a:spcPts val="0"/>
              </a:spcBef>
              <a:spcAft>
                <a:spcPts val="0"/>
              </a:spcAft>
              <a:buClr>
                <a:schemeClr val="dk2"/>
              </a:buClr>
              <a:buSzPts val="2300"/>
              <a:buFont typeface="Century Gothic"/>
              <a:buNone/>
            </a:pPr>
            <a:r>
              <a:rPr lang="en-US" sz="2000" b="1" i="0" u="none" strike="noStrike" cap="none">
                <a:solidFill>
                  <a:schemeClr val="dk2"/>
                </a:solidFill>
                <a:latin typeface="Century Gothic"/>
                <a:ea typeface="Century Gothic"/>
                <a:cs typeface="Century Gothic"/>
                <a:sym typeface="Century Gothic"/>
              </a:rPr>
              <a:t>''Component title at the Sending Institution'' </a:t>
            </a:r>
            <a:r>
              <a:rPr lang="en-US" sz="2000" b="0" i="0" u="none" strike="noStrike" cap="none">
                <a:solidFill>
                  <a:schemeClr val="dk1"/>
                </a:solidFill>
                <a:latin typeface="Century Gothic"/>
                <a:ea typeface="Century Gothic"/>
                <a:cs typeface="Century Gothic"/>
                <a:sym typeface="Century Gothic"/>
              </a:rPr>
              <a:t>kısmına dersin adını yazmaya başlayarak, alt  kısımda dersin kodunu, ECTS kredisini ve güz/bahar döneminde olduğunu belirterek, ''Add  Component to Table B'' butonuna basılarak ders seçilmeldir.</a:t>
            </a:r>
            <a:endParaRPr sz="20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Google Shape;520;g1226e1ff44f_0_283"/>
          <p:cNvPicPr preferRelativeResize="0"/>
          <p:nvPr/>
        </p:nvPicPr>
        <p:blipFill rotWithShape="1">
          <a:blip r:embed="rId3">
            <a:alphaModFix/>
          </a:blip>
          <a:srcRect/>
          <a:stretch/>
        </p:blipFill>
        <p:spPr>
          <a:xfrm>
            <a:off x="2394626" y="110375"/>
            <a:ext cx="8237648" cy="3774524"/>
          </a:xfrm>
          <a:prstGeom prst="rect">
            <a:avLst/>
          </a:prstGeom>
          <a:noFill/>
          <a:ln>
            <a:noFill/>
          </a:ln>
        </p:spPr>
      </p:pic>
      <p:sp>
        <p:nvSpPr>
          <p:cNvPr id="521" name="Google Shape;521;g1226e1ff44f_0_283"/>
          <p:cNvSpPr txBox="1"/>
          <p:nvPr/>
        </p:nvSpPr>
        <p:spPr>
          <a:xfrm>
            <a:off x="604900" y="4505475"/>
            <a:ext cx="10712400" cy="1615500"/>
          </a:xfrm>
          <a:prstGeom prst="rect">
            <a:avLst/>
          </a:prstGeom>
          <a:noFill/>
          <a:ln>
            <a:noFill/>
          </a:ln>
        </p:spPr>
        <p:txBody>
          <a:bodyPr spcFirstLastPara="1" wrap="square" lIns="91425" tIns="91425" rIns="91425" bIns="91425" anchor="t" anchorCtr="0">
            <a:spAutoFit/>
          </a:bodyPr>
          <a:lstStyle/>
          <a:p>
            <a:pPr marL="12700" marR="12700" lvl="0" indent="0" algn="l" rtl="0">
              <a:lnSpc>
                <a:spcPct val="116000"/>
              </a:lnSpc>
              <a:spcBef>
                <a:spcPts val="100"/>
              </a:spcBef>
              <a:spcAft>
                <a:spcPts val="0"/>
              </a:spcAft>
              <a:buClr>
                <a:schemeClr val="dk1"/>
              </a:buClr>
              <a:buSzPts val="2800"/>
              <a:buFont typeface="Century Gothic"/>
              <a:buNone/>
            </a:pPr>
            <a:r>
              <a:rPr lang="en-US" sz="2800" b="0" i="0" u="none" strike="noStrike" cap="none">
                <a:solidFill>
                  <a:schemeClr val="dk1"/>
                </a:solidFill>
                <a:latin typeface="Century Gothic"/>
                <a:ea typeface="Century Gothic"/>
                <a:cs typeface="Century Gothic"/>
                <a:sym typeface="Century Gothic"/>
              </a:rPr>
              <a:t>Her iki tablodan da seçtiğiniz dersleri düzenlemek adına </a:t>
            </a:r>
            <a:r>
              <a:rPr lang="en-US" sz="2800" b="1" i="0" u="none" strike="noStrike" cap="none">
                <a:solidFill>
                  <a:schemeClr val="dk2"/>
                </a:solidFill>
                <a:latin typeface="Century Gothic"/>
                <a:ea typeface="Century Gothic"/>
                <a:cs typeface="Century Gothic"/>
                <a:sym typeface="Century Gothic"/>
              </a:rPr>
              <a:t>''Remove''</a:t>
            </a:r>
            <a:r>
              <a:rPr lang="en-US" sz="2800" b="1" i="0" u="none" strike="noStrike" cap="none">
                <a:solidFill>
                  <a:srgbClr val="DE2146"/>
                </a:solidFill>
                <a:latin typeface="Century Gothic"/>
                <a:ea typeface="Century Gothic"/>
                <a:cs typeface="Century Gothic"/>
                <a:sym typeface="Century Gothic"/>
              </a:rPr>
              <a:t> </a:t>
            </a:r>
            <a:r>
              <a:rPr lang="en-US" sz="2800" b="0" i="0" u="none" strike="noStrike" cap="none">
                <a:solidFill>
                  <a:schemeClr val="dk1"/>
                </a:solidFill>
                <a:latin typeface="Century Gothic"/>
                <a:ea typeface="Century Gothic"/>
                <a:cs typeface="Century Gothic"/>
                <a:sym typeface="Century Gothic"/>
              </a:rPr>
              <a:t>butonuna basarak, dersi  Öğrenim Anlaşmanızdan çıkartabilirsiniz.</a:t>
            </a:r>
            <a:endParaRPr sz="28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g1226e1ff44f_0_300"/>
          <p:cNvPicPr preferRelativeResize="0"/>
          <p:nvPr/>
        </p:nvPicPr>
        <p:blipFill rotWithShape="1">
          <a:blip r:embed="rId3">
            <a:alphaModFix/>
          </a:blip>
          <a:srcRect/>
          <a:stretch/>
        </p:blipFill>
        <p:spPr>
          <a:xfrm>
            <a:off x="152400" y="622248"/>
            <a:ext cx="11887200" cy="958227"/>
          </a:xfrm>
          <a:prstGeom prst="rect">
            <a:avLst/>
          </a:prstGeom>
          <a:noFill/>
          <a:ln>
            <a:noFill/>
          </a:ln>
        </p:spPr>
      </p:pic>
      <p:sp>
        <p:nvSpPr>
          <p:cNvPr id="528" name="Google Shape;528;g1226e1ff44f_0_300"/>
          <p:cNvSpPr/>
          <p:nvPr/>
        </p:nvSpPr>
        <p:spPr>
          <a:xfrm>
            <a:off x="273175" y="945500"/>
            <a:ext cx="2468100" cy="304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chemeClr val="dk1"/>
              </a:solidFill>
              <a:latin typeface="Century Gothic"/>
              <a:ea typeface="Century Gothic"/>
              <a:cs typeface="Century Gothic"/>
              <a:sym typeface="Century Gothic"/>
            </a:endParaRPr>
          </a:p>
        </p:txBody>
      </p:sp>
      <p:sp>
        <p:nvSpPr>
          <p:cNvPr id="529" name="Google Shape;529;g1226e1ff44f_0_300"/>
          <p:cNvSpPr txBox="1"/>
          <p:nvPr/>
        </p:nvSpPr>
        <p:spPr>
          <a:xfrm>
            <a:off x="1113250" y="1732875"/>
            <a:ext cx="9431100" cy="1477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2800"/>
              <a:buFont typeface="Century Gothic"/>
              <a:buNone/>
            </a:pPr>
            <a:r>
              <a:rPr lang="en-US" sz="2800" b="0" i="0" u="none" strike="noStrike" cap="none">
                <a:solidFill>
                  <a:schemeClr val="dk1"/>
                </a:solidFill>
                <a:latin typeface="Century Gothic"/>
                <a:ea typeface="Century Gothic"/>
                <a:cs typeface="Century Gothic"/>
                <a:sym typeface="Century Gothic"/>
              </a:rPr>
              <a:t>Table B kısmını doldururken de en alt kısma Yeditepe'deki </a:t>
            </a:r>
            <a:r>
              <a:rPr lang="en-US" sz="2800" b="1" i="0" u="none" strike="noStrike" cap="none">
                <a:solidFill>
                  <a:schemeClr val="dk1"/>
                </a:solidFill>
                <a:latin typeface="Century Gothic"/>
                <a:ea typeface="Century Gothic"/>
                <a:cs typeface="Century Gothic"/>
                <a:sym typeface="Century Gothic"/>
              </a:rPr>
              <a:t>ders katalog linkini ekleyerek</a:t>
            </a:r>
            <a:r>
              <a:rPr lang="en-US" sz="2800" b="0" i="0" u="none" strike="noStrike" cap="none">
                <a:solidFill>
                  <a:schemeClr val="dk1"/>
                </a:solidFill>
                <a:latin typeface="Century Gothic"/>
                <a:ea typeface="Century Gothic"/>
                <a:cs typeface="Century Gothic"/>
                <a:sym typeface="Century Gothic"/>
              </a:rPr>
              <a:t>, son  adıma geçiş yapabilirsiniz.</a:t>
            </a:r>
            <a:endParaRPr sz="1800" b="0" i="0" u="none" strike="noStrike" cap="none">
              <a:solidFill>
                <a:schemeClr val="dk1"/>
              </a:solidFill>
              <a:latin typeface="Century Gothic"/>
              <a:ea typeface="Century Gothic"/>
              <a:cs typeface="Century Gothic"/>
              <a:sym typeface="Century Gothic"/>
            </a:endParaRPr>
          </a:p>
        </p:txBody>
      </p:sp>
      <p:pic>
        <p:nvPicPr>
          <p:cNvPr id="530" name="Google Shape;530;g1226e1ff44f_0_300"/>
          <p:cNvPicPr preferRelativeResize="0"/>
          <p:nvPr/>
        </p:nvPicPr>
        <p:blipFill rotWithShape="1">
          <a:blip r:embed="rId4">
            <a:alphaModFix/>
          </a:blip>
          <a:srcRect/>
          <a:stretch/>
        </p:blipFill>
        <p:spPr>
          <a:xfrm>
            <a:off x="273175" y="3164655"/>
            <a:ext cx="6717185" cy="3342824"/>
          </a:xfrm>
          <a:prstGeom prst="rect">
            <a:avLst/>
          </a:prstGeom>
          <a:noFill/>
          <a:ln>
            <a:noFill/>
          </a:ln>
        </p:spPr>
      </p:pic>
      <p:sp>
        <p:nvSpPr>
          <p:cNvPr id="531" name="Google Shape;531;g1226e1ff44f_0_300"/>
          <p:cNvSpPr txBox="1"/>
          <p:nvPr/>
        </p:nvSpPr>
        <p:spPr>
          <a:xfrm>
            <a:off x="7202106" y="3362775"/>
            <a:ext cx="4631400" cy="2339585"/>
          </a:xfrm>
          <a:prstGeom prst="rect">
            <a:avLst/>
          </a:prstGeom>
          <a:noFill/>
          <a:ln>
            <a:noFill/>
          </a:ln>
        </p:spPr>
        <p:txBody>
          <a:bodyPr spcFirstLastPara="1" wrap="square" lIns="91425" tIns="91425" rIns="91425" bIns="91425" anchor="t" anchorCtr="0">
            <a:spAutoFit/>
          </a:bodyPr>
          <a:lstStyle/>
          <a:p>
            <a:pPr marL="12700" marR="12700" lvl="0" indent="0" algn="l" rtl="0">
              <a:lnSpc>
                <a:spcPct val="116000"/>
              </a:lnSpc>
              <a:spcBef>
                <a:spcPts val="100"/>
              </a:spcBef>
              <a:spcAft>
                <a:spcPts val="0"/>
              </a:spcAft>
              <a:buClr>
                <a:schemeClr val="dk1"/>
              </a:buClr>
              <a:buSzPts val="2500"/>
              <a:buFont typeface="Century Gothic"/>
              <a:buNone/>
            </a:pPr>
            <a:r>
              <a:rPr lang="en-US" sz="2000" b="0" i="0" u="none" strike="noStrike" cap="none">
                <a:solidFill>
                  <a:schemeClr val="dk1"/>
                </a:solidFill>
                <a:latin typeface="Century Gothic"/>
                <a:ea typeface="Century Gothic"/>
                <a:cs typeface="Century Gothic"/>
                <a:sym typeface="Century Gothic"/>
              </a:rPr>
              <a:t>Son adım olan </a:t>
            </a:r>
            <a:r>
              <a:rPr lang="en-US" sz="2000" b="1" i="0" u="none" strike="noStrike" cap="none">
                <a:solidFill>
                  <a:schemeClr val="dk2"/>
                </a:solidFill>
                <a:latin typeface="Century Gothic"/>
                <a:ea typeface="Century Gothic"/>
                <a:cs typeface="Century Gothic"/>
                <a:sym typeface="Century Gothic"/>
              </a:rPr>
              <a:t>''Commitment''</a:t>
            </a:r>
            <a:r>
              <a:rPr lang="en-US" sz="2000" b="1" i="0" u="none" strike="noStrike" cap="none">
                <a:solidFill>
                  <a:srgbClr val="DE2146"/>
                </a:solidFill>
                <a:latin typeface="Century Gothic"/>
                <a:ea typeface="Century Gothic"/>
                <a:cs typeface="Century Gothic"/>
                <a:sym typeface="Century Gothic"/>
              </a:rPr>
              <a:t> </a:t>
            </a:r>
            <a:r>
              <a:rPr lang="en-US" sz="2000" b="0" i="0" u="none" strike="noStrike" cap="none">
                <a:solidFill>
                  <a:schemeClr val="dk1"/>
                </a:solidFill>
                <a:latin typeface="Century Gothic"/>
                <a:ea typeface="Century Gothic"/>
                <a:cs typeface="Century Gothic"/>
                <a:sym typeface="Century Gothic"/>
              </a:rPr>
              <a:t>bölümünde''imzanızı tamamladıktan sonra OLA'nız sistem  üzerinden otomatik olarak bölüm Erasmus Koordinatörünüzün onayına sunulmaktadır.</a:t>
            </a:r>
            <a:endParaRPr sz="20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g1226e1ff44f_0_319"/>
          <p:cNvPicPr preferRelativeResize="0"/>
          <p:nvPr/>
        </p:nvPicPr>
        <p:blipFill rotWithShape="1">
          <a:blip r:embed="rId3">
            <a:alphaModFix/>
          </a:blip>
          <a:srcRect/>
          <a:stretch/>
        </p:blipFill>
        <p:spPr>
          <a:xfrm>
            <a:off x="1139625" y="63025"/>
            <a:ext cx="10108477" cy="4955526"/>
          </a:xfrm>
          <a:prstGeom prst="rect">
            <a:avLst/>
          </a:prstGeom>
          <a:noFill/>
          <a:ln>
            <a:noFill/>
          </a:ln>
        </p:spPr>
      </p:pic>
      <p:sp>
        <p:nvSpPr>
          <p:cNvPr id="538" name="Google Shape;538;g1226e1ff44f_0_319"/>
          <p:cNvSpPr/>
          <p:nvPr/>
        </p:nvSpPr>
        <p:spPr>
          <a:xfrm>
            <a:off x="1564975" y="3728600"/>
            <a:ext cx="1207800" cy="535500"/>
          </a:xfrm>
          <a:prstGeom prst="rect">
            <a:avLst/>
          </a:prstGeom>
          <a:solidFill>
            <a:srgbClr val="ECECEC"/>
          </a:solidFill>
          <a:ln w="9525" cap="flat" cmpd="sng">
            <a:solidFill>
              <a:srgbClr val="ECECE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chemeClr val="dk1"/>
              </a:solidFill>
              <a:latin typeface="Century Gothic"/>
              <a:ea typeface="Century Gothic"/>
              <a:cs typeface="Century Gothic"/>
              <a:sym typeface="Century Gothic"/>
            </a:endParaRPr>
          </a:p>
        </p:txBody>
      </p:sp>
      <p:sp>
        <p:nvSpPr>
          <p:cNvPr id="539" name="Google Shape;539;g1226e1ff44f_0_319"/>
          <p:cNvSpPr txBox="1"/>
          <p:nvPr/>
        </p:nvSpPr>
        <p:spPr>
          <a:xfrm>
            <a:off x="1564975" y="3801562"/>
            <a:ext cx="19848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Yeditepe </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University</a:t>
            </a:r>
            <a:endParaRPr sz="1800" b="0" i="0" u="none" strike="noStrike" cap="none">
              <a:solidFill>
                <a:schemeClr val="dk1"/>
              </a:solidFill>
              <a:latin typeface="Calibri"/>
              <a:ea typeface="Calibri"/>
              <a:cs typeface="Calibri"/>
              <a:sym typeface="Calibri"/>
            </a:endParaRPr>
          </a:p>
        </p:txBody>
      </p:sp>
      <p:sp>
        <p:nvSpPr>
          <p:cNvPr id="540" name="Google Shape;540;g1226e1ff44f_0_319"/>
          <p:cNvSpPr txBox="1"/>
          <p:nvPr/>
        </p:nvSpPr>
        <p:spPr>
          <a:xfrm>
            <a:off x="790413" y="5018551"/>
            <a:ext cx="10806900" cy="1015800"/>
          </a:xfrm>
          <a:prstGeom prst="rect">
            <a:avLst/>
          </a:prstGeom>
          <a:noFill/>
          <a:ln>
            <a:noFill/>
          </a:ln>
        </p:spPr>
        <p:txBody>
          <a:bodyPr spcFirstLastPara="1" wrap="square" lIns="91425" tIns="91425" rIns="91425" bIns="91425" anchor="t" anchorCtr="0">
            <a:spAutoFit/>
          </a:bodyPr>
          <a:lstStyle/>
          <a:p>
            <a:pPr marL="12700" marR="12700" lvl="0" indent="0" algn="l" rtl="0">
              <a:lnSpc>
                <a:spcPct val="116000"/>
              </a:lnSpc>
              <a:spcBef>
                <a:spcPts val="100"/>
              </a:spcBef>
              <a:spcAft>
                <a:spcPts val="0"/>
              </a:spcAft>
              <a:buClr>
                <a:schemeClr val="dk1"/>
              </a:buClr>
              <a:buSzPts val="2500"/>
              <a:buFont typeface="Century Gothic"/>
              <a:buNone/>
            </a:pPr>
            <a:r>
              <a:rPr lang="en-US" sz="2500" b="0" i="0" u="none" strike="noStrike" cap="none">
                <a:solidFill>
                  <a:schemeClr val="dk1"/>
                </a:solidFill>
                <a:latin typeface="Century Gothic"/>
                <a:ea typeface="Century Gothic"/>
                <a:cs typeface="Century Gothic"/>
                <a:sym typeface="Century Gothic"/>
              </a:rPr>
              <a:t>OLA'nız tamamlandıktan sonra </a:t>
            </a:r>
            <a:r>
              <a:rPr lang="en-US" sz="2500" b="1" i="0" u="none" strike="noStrike" cap="none">
                <a:solidFill>
                  <a:srgbClr val="DE2146"/>
                </a:solidFill>
                <a:latin typeface="Century Gothic"/>
                <a:ea typeface="Century Gothic"/>
                <a:cs typeface="Century Gothic"/>
                <a:sym typeface="Century Gothic"/>
              </a:rPr>
              <a:t>''My Learning Agreement'' </a:t>
            </a:r>
            <a:r>
              <a:rPr lang="en-US" sz="2500" b="0" i="0" u="none" strike="noStrike" cap="none">
                <a:solidFill>
                  <a:schemeClr val="dk1"/>
                </a:solidFill>
                <a:latin typeface="Century Gothic"/>
                <a:ea typeface="Century Gothic"/>
                <a:cs typeface="Century Gothic"/>
                <a:sym typeface="Century Gothic"/>
              </a:rPr>
              <a:t>bölümünden hazırlamış  olduğunuz evrakı görüntüleyebilirsiniz.</a:t>
            </a:r>
            <a:endParaRPr sz="25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46" name="Google Shape;546;g1226e1ff44f_0_335"/>
          <p:cNvPicPr preferRelativeResize="0"/>
          <p:nvPr/>
        </p:nvPicPr>
        <p:blipFill rotWithShape="1">
          <a:blip r:embed="rId3">
            <a:alphaModFix/>
          </a:blip>
          <a:srcRect/>
          <a:stretch/>
        </p:blipFill>
        <p:spPr>
          <a:xfrm>
            <a:off x="4521577" y="910049"/>
            <a:ext cx="7670423" cy="4521401"/>
          </a:xfrm>
          <a:prstGeom prst="rect">
            <a:avLst/>
          </a:prstGeom>
          <a:noFill/>
          <a:ln>
            <a:noFill/>
          </a:ln>
        </p:spPr>
      </p:pic>
      <p:sp>
        <p:nvSpPr>
          <p:cNvPr id="547" name="Google Shape;547;g1226e1ff44f_0_335"/>
          <p:cNvSpPr txBox="1"/>
          <p:nvPr/>
        </p:nvSpPr>
        <p:spPr>
          <a:xfrm>
            <a:off x="367575" y="168050"/>
            <a:ext cx="4631700" cy="3002700"/>
          </a:xfrm>
          <a:prstGeom prst="rect">
            <a:avLst/>
          </a:prstGeom>
          <a:noFill/>
          <a:ln>
            <a:noFill/>
          </a:ln>
        </p:spPr>
        <p:txBody>
          <a:bodyPr spcFirstLastPara="1" wrap="square" lIns="91425" tIns="91425" rIns="91425" bIns="91425" anchor="t" anchorCtr="0">
            <a:spAutoFit/>
          </a:bodyPr>
          <a:lstStyle/>
          <a:p>
            <a:pPr marL="12700" marR="12700" lvl="0" indent="0" algn="l" rtl="0">
              <a:lnSpc>
                <a:spcPct val="116000"/>
              </a:lnSpc>
              <a:spcBef>
                <a:spcPts val="100"/>
              </a:spcBef>
              <a:spcAft>
                <a:spcPts val="0"/>
              </a:spcAft>
              <a:buClr>
                <a:schemeClr val="dk1"/>
              </a:buClr>
              <a:buSzPts val="2300"/>
              <a:buFont typeface="Century Gothic"/>
              <a:buNone/>
            </a:pPr>
            <a:r>
              <a:rPr lang="en-US" sz="2300" b="0" i="0" u="none" strike="noStrike" cap="none">
                <a:solidFill>
                  <a:schemeClr val="dk1"/>
                </a:solidFill>
                <a:latin typeface="Century Gothic"/>
                <a:ea typeface="Century Gothic"/>
                <a:cs typeface="Century Gothic"/>
                <a:sym typeface="Century Gothic"/>
              </a:rPr>
              <a:t>Hazırlamış olduğunuz OLA belgesi  sistem tarafından otomatik olarak Yeditepe  Erasmus bölüm Koordinatörünüze  gönderildiğinde, koordinatörünüzün  onayını bekliyor olacaksınız.</a:t>
            </a:r>
            <a:endParaRPr sz="2300" b="0" i="0" u="none" strike="noStrike" cap="none">
              <a:solidFill>
                <a:schemeClr val="dk1"/>
              </a:solidFill>
              <a:latin typeface="Century Gothic"/>
              <a:ea typeface="Century Gothic"/>
              <a:cs typeface="Century Gothic"/>
              <a:sym typeface="Century Gothic"/>
            </a:endParaRPr>
          </a:p>
        </p:txBody>
      </p:sp>
      <p:sp>
        <p:nvSpPr>
          <p:cNvPr id="548" name="Google Shape;548;g1226e1ff44f_0_335"/>
          <p:cNvSpPr txBox="1"/>
          <p:nvPr/>
        </p:nvSpPr>
        <p:spPr>
          <a:xfrm>
            <a:off x="493600" y="3570775"/>
            <a:ext cx="3738900" cy="2250266"/>
          </a:xfrm>
          <a:prstGeom prst="rect">
            <a:avLst/>
          </a:prstGeom>
          <a:noFill/>
          <a:ln>
            <a:noFill/>
          </a:ln>
        </p:spPr>
        <p:txBody>
          <a:bodyPr spcFirstLastPara="1" wrap="square" lIns="91425" tIns="91425" rIns="91425" bIns="91425" anchor="t" anchorCtr="0">
            <a:spAutoFit/>
          </a:bodyPr>
          <a:lstStyle/>
          <a:p>
            <a:pPr marL="12700" marR="12700" lvl="0" indent="0" algn="l" rtl="0">
              <a:lnSpc>
                <a:spcPct val="116000"/>
              </a:lnSpc>
              <a:spcBef>
                <a:spcPts val="100"/>
              </a:spcBef>
              <a:spcAft>
                <a:spcPts val="0"/>
              </a:spcAft>
              <a:buClr>
                <a:schemeClr val="dk1"/>
              </a:buClr>
              <a:buSzPts val="2300"/>
              <a:buFont typeface="Century Gothic"/>
              <a:buNone/>
            </a:pPr>
            <a:r>
              <a:rPr lang="tr-TR" sz="2300" b="1" i="0" u="none" strike="noStrike" cap="none" dirty="0">
                <a:solidFill>
                  <a:srgbClr val="FF0000"/>
                </a:solidFill>
                <a:latin typeface="Century Gothic"/>
                <a:ea typeface="Century Gothic"/>
                <a:cs typeface="Century Gothic"/>
                <a:sym typeface="Century Gothic"/>
              </a:rPr>
              <a:t>Bu aşamadan sonra anlaşmanın çıktısını alıp </a:t>
            </a:r>
            <a:r>
              <a:rPr lang="tr-TR" sz="2300" b="1" i="0" u="sng" strike="noStrike" cap="none" dirty="0">
                <a:solidFill>
                  <a:srgbClr val="FF0000"/>
                </a:solidFill>
                <a:latin typeface="Century Gothic"/>
                <a:ea typeface="Century Gothic"/>
                <a:cs typeface="Century Gothic"/>
                <a:sym typeface="Century Gothic"/>
              </a:rPr>
              <a:t>Fakülte Dekanına imzalatmanız</a:t>
            </a:r>
            <a:r>
              <a:rPr lang="tr-TR" sz="2300" b="1" i="0" u="none" strike="noStrike" cap="none" dirty="0">
                <a:solidFill>
                  <a:srgbClr val="FF0000"/>
                </a:solidFill>
                <a:latin typeface="Century Gothic"/>
                <a:ea typeface="Century Gothic"/>
                <a:cs typeface="Century Gothic"/>
                <a:sym typeface="Century Gothic"/>
              </a:rPr>
              <a:t> </a:t>
            </a:r>
            <a:r>
              <a:rPr lang="tr-TR" sz="2300" b="1" i="0" u="none" strike="noStrike" cap="none" dirty="0" err="1">
                <a:solidFill>
                  <a:srgbClr val="FF0000"/>
                </a:solidFill>
                <a:latin typeface="Century Gothic"/>
                <a:ea typeface="Century Gothic"/>
                <a:cs typeface="Century Gothic"/>
                <a:sym typeface="Century Gothic"/>
              </a:rPr>
              <a:t>gerkemektedir</a:t>
            </a:r>
            <a:r>
              <a:rPr lang="tr-TR" sz="2300" b="1" i="0" u="none" strike="noStrike" cap="none" dirty="0">
                <a:solidFill>
                  <a:srgbClr val="FF0000"/>
                </a:solidFill>
                <a:latin typeface="Century Gothic"/>
                <a:ea typeface="Century Gothic"/>
                <a:cs typeface="Century Gothic"/>
                <a:sym typeface="Century Gothic"/>
              </a:rPr>
              <a:t>.</a:t>
            </a:r>
            <a:endParaRPr sz="2800" b="1" i="0" u="none" strike="noStrike" cap="none" dirty="0">
              <a:solidFill>
                <a:srgbClr val="FF0000"/>
              </a:solidFill>
              <a:latin typeface="Century Gothic"/>
              <a:ea typeface="Century Gothic"/>
              <a:cs typeface="Century Gothic"/>
              <a:sym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gdb1528cec9_0_1461"/>
          <p:cNvSpPr txBox="1">
            <a:spLocks noGrp="1"/>
          </p:cNvSpPr>
          <p:nvPr>
            <p:ph type="body" idx="1"/>
          </p:nvPr>
        </p:nvSpPr>
        <p:spPr>
          <a:xfrm>
            <a:off x="743275" y="1312125"/>
            <a:ext cx="8662800" cy="4533600"/>
          </a:xfrm>
          <a:prstGeom prst="rect">
            <a:avLst/>
          </a:prstGeom>
          <a:noFill/>
          <a:ln>
            <a:noFill/>
          </a:ln>
        </p:spPr>
        <p:txBody>
          <a:bodyPr spcFirstLastPara="1" wrap="square" lIns="36000" tIns="0" rIns="0" bIns="0" anchor="t" anchorCtr="0">
            <a:normAutofit/>
          </a:bodyPr>
          <a:lstStyle/>
          <a:p>
            <a:pPr marL="216000" lvl="0" indent="-177900" algn="just" rtl="0">
              <a:lnSpc>
                <a:spcPct val="150000"/>
              </a:lnSpc>
              <a:spcBef>
                <a:spcPts val="0"/>
              </a:spcBef>
              <a:spcAft>
                <a:spcPts val="0"/>
              </a:spcAft>
              <a:buSzPts val="2400"/>
              <a:buChar char="▪"/>
            </a:pPr>
            <a:r>
              <a:rPr lang="en-US" sz="2400"/>
              <a:t>Partner üniversiteye başvuru tamamlandıktan sonra </a:t>
            </a:r>
            <a:r>
              <a:rPr lang="en-US" sz="2400" b="1"/>
              <a:t>kabul mektubu</a:t>
            </a:r>
            <a:r>
              <a:rPr lang="en-US" sz="2400"/>
              <a:t> partner üniversite tarafından gönderilir. </a:t>
            </a:r>
            <a:endParaRPr sz="2400"/>
          </a:p>
          <a:p>
            <a:pPr marL="914400" lvl="1" indent="-381000" algn="just" rtl="0">
              <a:lnSpc>
                <a:spcPct val="150000"/>
              </a:lnSpc>
              <a:spcBef>
                <a:spcPts val="0"/>
              </a:spcBef>
              <a:spcAft>
                <a:spcPts val="0"/>
              </a:spcAft>
              <a:buSzPts val="2400"/>
              <a:buChar char="▪"/>
            </a:pPr>
            <a:r>
              <a:rPr lang="en-US" sz="2400">
                <a:solidFill>
                  <a:schemeClr val="dk1"/>
                </a:solidFill>
              </a:rPr>
              <a:t>Bu süre partner üniversitelerin akademik takvimlerine göre değişiklik gösterir.</a:t>
            </a:r>
            <a:r>
              <a:rPr lang="en-US" sz="2400"/>
              <a:t> </a:t>
            </a:r>
            <a:endParaRPr sz="2400"/>
          </a:p>
          <a:p>
            <a:pPr marL="216000" lvl="0" indent="-177900" algn="just" rtl="0">
              <a:lnSpc>
                <a:spcPct val="150000"/>
              </a:lnSpc>
              <a:spcBef>
                <a:spcPts val="0"/>
              </a:spcBef>
              <a:spcAft>
                <a:spcPts val="0"/>
              </a:spcAft>
              <a:buSzPts val="2400"/>
              <a:buChar char="▪"/>
            </a:pPr>
            <a:r>
              <a:rPr lang="en-US" sz="2400" b="1" u="sng"/>
              <a:t>Kabul mektubu ile birlikte vize işlemleri başlar. </a:t>
            </a:r>
            <a:endParaRPr b="1" u="sng"/>
          </a:p>
        </p:txBody>
      </p:sp>
      <p:sp>
        <p:nvSpPr>
          <p:cNvPr id="555" name="Google Shape;555;gdb1528cec9_0_1461"/>
          <p:cNvSpPr txBox="1">
            <a:spLocks noGrp="1"/>
          </p:cNvSpPr>
          <p:nvPr>
            <p:ph type="sldNum" idx="12"/>
          </p:nvPr>
        </p:nvSpPr>
        <p:spPr>
          <a:xfrm>
            <a:off x="641478" y="6057923"/>
            <a:ext cx="394063"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SzPts val="1000"/>
              <a:buNone/>
            </a:pPr>
            <a:fld id="{00000000-1234-1234-1234-123412341234}" type="slidenum">
              <a:rPr lang="en-US"/>
              <a:t>37</a:t>
            </a:fld>
            <a:endParaRPr/>
          </a:p>
        </p:txBody>
      </p:sp>
      <p:pic>
        <p:nvPicPr>
          <p:cNvPr id="556" name="Google Shape;556;gdb1528cec9_0_1461"/>
          <p:cNvPicPr preferRelativeResize="0"/>
          <p:nvPr/>
        </p:nvPicPr>
        <p:blipFill rotWithShape="1">
          <a:blip r:embed="rId3">
            <a:alphaModFix/>
          </a:blip>
          <a:srcRect/>
          <a:stretch/>
        </p:blipFill>
        <p:spPr>
          <a:xfrm>
            <a:off x="10013850" y="231500"/>
            <a:ext cx="1995325" cy="1995325"/>
          </a:xfrm>
          <a:prstGeom prst="rect">
            <a:avLst/>
          </a:prstGeom>
          <a:noFill/>
          <a:ln>
            <a:noFill/>
          </a:ln>
        </p:spPr>
      </p:pic>
      <p:sp>
        <p:nvSpPr>
          <p:cNvPr id="557" name="Google Shape;557;gdb1528cec9_0_1461"/>
          <p:cNvSpPr txBox="1"/>
          <p:nvPr/>
        </p:nvSpPr>
        <p:spPr>
          <a:xfrm>
            <a:off x="267405" y="140061"/>
            <a:ext cx="7908600" cy="1001400"/>
          </a:xfrm>
          <a:prstGeom prst="rect">
            <a:avLst/>
          </a:prstGeom>
          <a:noFill/>
          <a:ln>
            <a:noFill/>
          </a:ln>
        </p:spPr>
        <p:txBody>
          <a:bodyPr spcFirstLastPara="1" wrap="square" lIns="36000" tIns="0" rIns="0" bIns="0" anchor="b" anchorCtr="0">
            <a:normAutofit/>
          </a:bodyPr>
          <a:lstStyle/>
          <a:p>
            <a:pPr marL="0" marR="0" lvl="0" indent="0" algn="l" rtl="0">
              <a:lnSpc>
                <a:spcPct val="90000"/>
              </a:lnSpc>
              <a:spcBef>
                <a:spcPts val="0"/>
              </a:spcBef>
              <a:spcAft>
                <a:spcPts val="0"/>
              </a:spcAft>
              <a:buClr>
                <a:schemeClr val="dk1"/>
              </a:buClr>
              <a:buSzPts val="3600"/>
              <a:buFont typeface="Calibri"/>
              <a:buNone/>
            </a:pPr>
            <a:r>
              <a:rPr lang="en-US" sz="3600" b="0" i="1" u="sng" strike="noStrike" cap="none">
                <a:solidFill>
                  <a:srgbClr val="002060"/>
                </a:solidFill>
                <a:latin typeface="Century Gothic"/>
                <a:ea typeface="Century Gothic"/>
                <a:cs typeface="Century Gothic"/>
                <a:sym typeface="Century Gothic"/>
              </a:rPr>
              <a:t> Başvuru Süreci</a:t>
            </a:r>
            <a:endParaRPr sz="3600" b="0" i="1" u="sng" strike="noStrike" cap="none">
              <a:solidFill>
                <a:srgbClr val="002060"/>
              </a:solidFill>
              <a:latin typeface="Century Gothic"/>
              <a:ea typeface="Century Gothic"/>
              <a:cs typeface="Century Gothic"/>
              <a:sym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gdb1528cec9_0_1100"/>
          <p:cNvSpPr txBox="1">
            <a:spLocks noGrp="1"/>
          </p:cNvSpPr>
          <p:nvPr>
            <p:ph type="title"/>
          </p:nvPr>
        </p:nvSpPr>
        <p:spPr>
          <a:xfrm>
            <a:off x="830127" y="-133880"/>
            <a:ext cx="4584300" cy="1001400"/>
          </a:xfrm>
          <a:prstGeom prst="rect">
            <a:avLst/>
          </a:prstGeom>
          <a:noFill/>
          <a:ln>
            <a:noFill/>
          </a:ln>
        </p:spPr>
        <p:txBody>
          <a:bodyPr spcFirstLastPara="1" wrap="square" lIns="36000" tIns="0" rIns="0" bIns="0" anchor="b" anchorCtr="0">
            <a:normAutofit/>
          </a:bodyPr>
          <a:lstStyle/>
          <a:p>
            <a:pPr marL="0" lvl="0" indent="0" algn="l" rtl="0">
              <a:lnSpc>
                <a:spcPct val="90000"/>
              </a:lnSpc>
              <a:spcBef>
                <a:spcPts val="0"/>
              </a:spcBef>
              <a:spcAft>
                <a:spcPts val="0"/>
              </a:spcAft>
              <a:buSzPts val="3600"/>
              <a:buNone/>
            </a:pPr>
            <a:r>
              <a:rPr lang="en-US"/>
              <a:t>Pasaport- vize </a:t>
            </a:r>
            <a:endParaRPr/>
          </a:p>
        </p:txBody>
      </p:sp>
      <p:sp>
        <p:nvSpPr>
          <p:cNvPr id="564" name="Google Shape;564;gdb1528cec9_0_1100"/>
          <p:cNvSpPr txBox="1">
            <a:spLocks noGrp="1"/>
          </p:cNvSpPr>
          <p:nvPr>
            <p:ph type="body" idx="1"/>
          </p:nvPr>
        </p:nvSpPr>
        <p:spPr>
          <a:xfrm>
            <a:off x="830127" y="1081440"/>
            <a:ext cx="7971000" cy="4762500"/>
          </a:xfrm>
          <a:prstGeom prst="rect">
            <a:avLst/>
          </a:prstGeom>
          <a:noFill/>
          <a:ln>
            <a:noFill/>
          </a:ln>
        </p:spPr>
        <p:txBody>
          <a:bodyPr spcFirstLastPara="1" wrap="square" lIns="36000" tIns="0" rIns="0" bIns="0" anchor="t" anchorCtr="0">
            <a:normAutofit/>
          </a:bodyPr>
          <a:lstStyle/>
          <a:p>
            <a:pPr marL="457200" lvl="0" indent="-419100" algn="l" rtl="0">
              <a:lnSpc>
                <a:spcPct val="115000"/>
              </a:lnSpc>
              <a:spcBef>
                <a:spcPts val="1200"/>
              </a:spcBef>
              <a:spcAft>
                <a:spcPts val="0"/>
              </a:spcAft>
              <a:buSzPts val="3000"/>
              <a:buChar char="▪"/>
            </a:pPr>
            <a:r>
              <a:rPr lang="en-US" sz="2400"/>
              <a:t>25 yaşın altındaki öğrenciler pasaport harcından muaftır. Ancak, pasaport başvurusunda defter bedelinin ödenmesi gerekmektedir.</a:t>
            </a:r>
            <a:endParaRPr sz="2400"/>
          </a:p>
          <a:p>
            <a:pPr marL="457200" lvl="0" indent="-419100" algn="l" rtl="0">
              <a:lnSpc>
                <a:spcPct val="115000"/>
              </a:lnSpc>
              <a:spcBef>
                <a:spcPts val="0"/>
              </a:spcBef>
              <a:spcAft>
                <a:spcPts val="0"/>
              </a:spcAft>
              <a:buSzPts val="3000"/>
              <a:buChar char="▪"/>
            </a:pPr>
            <a:r>
              <a:rPr lang="en-US" sz="2400"/>
              <a:t>Vize başvurularında kullanılacak pasaportun süresi, öğrenim veya kalış süresinden daha uzun olmalıdır. Örneğin, 6 aylık bir öğrenim programı için en az 1 yıllık geçerliliği olan bir pasaport gereklidir.</a:t>
            </a:r>
            <a:endParaRPr sz="2400"/>
          </a:p>
          <a:p>
            <a:pPr marL="457200" lvl="0" indent="-419100" algn="l" rtl="0">
              <a:lnSpc>
                <a:spcPct val="115000"/>
              </a:lnSpc>
              <a:spcBef>
                <a:spcPts val="0"/>
              </a:spcBef>
              <a:spcAft>
                <a:spcPts val="0"/>
              </a:spcAft>
              <a:buSzPts val="3000"/>
              <a:buChar char="▪"/>
            </a:pPr>
            <a:r>
              <a:rPr lang="en-US" sz="2400"/>
              <a:t>Gerekli pasaport süresi ve diğer detaylar için ilgili ülkenin konsolosluğundan bilgi almanız önemle tavsiye edilir.</a:t>
            </a:r>
            <a:endParaRPr sz="2400"/>
          </a:p>
          <a:p>
            <a:pPr marL="216000" lvl="0" indent="-104871" algn="l" rtl="0">
              <a:lnSpc>
                <a:spcPct val="90000"/>
              </a:lnSpc>
              <a:spcBef>
                <a:spcPts val="1200"/>
              </a:spcBef>
              <a:spcAft>
                <a:spcPts val="0"/>
              </a:spcAft>
              <a:buClr>
                <a:srgbClr val="D7B7C3"/>
              </a:buClr>
              <a:buSzPts val="2250"/>
              <a:buFont typeface="Noto Sans Symbols"/>
              <a:buNone/>
            </a:pPr>
            <a:endParaRPr/>
          </a:p>
        </p:txBody>
      </p:sp>
      <p:sp>
        <p:nvSpPr>
          <p:cNvPr id="565" name="Google Shape;565;gdb1528cec9_0_1100"/>
          <p:cNvSpPr txBox="1">
            <a:spLocks noGrp="1"/>
          </p:cNvSpPr>
          <p:nvPr>
            <p:ph type="sldNum" idx="12"/>
          </p:nvPr>
        </p:nvSpPr>
        <p:spPr>
          <a:xfrm>
            <a:off x="641478" y="6057923"/>
            <a:ext cx="394063"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Clr>
                <a:srgbClr val="000000"/>
              </a:buClr>
              <a:buSzPts val="1000"/>
              <a:buFont typeface="Arial"/>
              <a:buNone/>
            </a:pPr>
            <a:fld id="{00000000-1234-1234-1234-123412341234}" type="slidenum">
              <a:rPr lang="en-US"/>
              <a:t>38</a:t>
            </a:fld>
            <a:endParaRPr/>
          </a:p>
        </p:txBody>
      </p:sp>
      <p:pic>
        <p:nvPicPr>
          <p:cNvPr id="566" name="Google Shape;566;gdb1528cec9_0_1100" descr="perfecthairhairextensions travel yellow flight hair extensions GIF"/>
          <p:cNvPicPr preferRelativeResize="0"/>
          <p:nvPr/>
        </p:nvPicPr>
        <p:blipFill rotWithShape="1">
          <a:blip r:embed="rId3">
            <a:alphaModFix/>
          </a:blip>
          <a:srcRect/>
          <a:stretch/>
        </p:blipFill>
        <p:spPr>
          <a:xfrm>
            <a:off x="8801127" y="505366"/>
            <a:ext cx="2540000" cy="2540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gdb1528cec9_0_1108"/>
          <p:cNvSpPr txBox="1">
            <a:spLocks noGrp="1"/>
          </p:cNvSpPr>
          <p:nvPr>
            <p:ph type="title"/>
          </p:nvPr>
        </p:nvSpPr>
        <p:spPr>
          <a:xfrm>
            <a:off x="830127" y="-133880"/>
            <a:ext cx="4584300" cy="1001400"/>
          </a:xfrm>
          <a:prstGeom prst="rect">
            <a:avLst/>
          </a:prstGeom>
          <a:noFill/>
          <a:ln>
            <a:noFill/>
          </a:ln>
        </p:spPr>
        <p:txBody>
          <a:bodyPr spcFirstLastPara="1" wrap="square" lIns="36000" tIns="0" rIns="0" bIns="0" anchor="b" anchorCtr="0">
            <a:normAutofit/>
          </a:bodyPr>
          <a:lstStyle/>
          <a:p>
            <a:pPr marL="0" lvl="0" indent="0" algn="l" rtl="0">
              <a:lnSpc>
                <a:spcPct val="90000"/>
              </a:lnSpc>
              <a:spcBef>
                <a:spcPts val="0"/>
              </a:spcBef>
              <a:spcAft>
                <a:spcPts val="0"/>
              </a:spcAft>
              <a:buSzPts val="3600"/>
              <a:buNone/>
            </a:pPr>
            <a:r>
              <a:rPr lang="en-US"/>
              <a:t>Pasaport- vize </a:t>
            </a:r>
            <a:endParaRPr/>
          </a:p>
        </p:txBody>
      </p:sp>
      <p:sp>
        <p:nvSpPr>
          <p:cNvPr id="573" name="Google Shape;573;gdb1528cec9_0_1108"/>
          <p:cNvSpPr txBox="1">
            <a:spLocks noGrp="1"/>
          </p:cNvSpPr>
          <p:nvPr>
            <p:ph type="body" idx="1"/>
          </p:nvPr>
        </p:nvSpPr>
        <p:spPr>
          <a:xfrm>
            <a:off x="830126" y="1081440"/>
            <a:ext cx="9945725" cy="4762500"/>
          </a:xfrm>
          <a:prstGeom prst="rect">
            <a:avLst/>
          </a:prstGeom>
          <a:noFill/>
          <a:ln>
            <a:noFill/>
          </a:ln>
        </p:spPr>
        <p:txBody>
          <a:bodyPr spcFirstLastPara="1" wrap="square" lIns="36000" tIns="0" rIns="0" bIns="0" anchor="t" anchorCtr="0">
            <a:noAutofit/>
          </a:bodyPr>
          <a:lstStyle/>
          <a:p>
            <a:pPr marL="216000" lvl="0" indent="-139800" algn="just" rtl="0">
              <a:lnSpc>
                <a:spcPct val="150000"/>
              </a:lnSpc>
              <a:spcBef>
                <a:spcPts val="0"/>
              </a:spcBef>
              <a:spcAft>
                <a:spcPts val="0"/>
              </a:spcAft>
              <a:buSzPts val="1800"/>
              <a:buChar char="▪"/>
            </a:pPr>
            <a:r>
              <a:rPr lang="en-US" sz="1800"/>
              <a:t>Vize </a:t>
            </a:r>
            <a:endParaRPr sz="1800"/>
          </a:p>
          <a:p>
            <a:pPr marL="216000" lvl="0" indent="-139800" algn="just" rtl="0">
              <a:lnSpc>
                <a:spcPct val="150000"/>
              </a:lnSpc>
              <a:spcBef>
                <a:spcPts val="0"/>
              </a:spcBef>
              <a:spcAft>
                <a:spcPts val="0"/>
              </a:spcAft>
              <a:buSzPts val="1800"/>
              <a:buChar char="▪"/>
            </a:pPr>
            <a:r>
              <a:rPr lang="en-US" sz="1800"/>
              <a:t>Vize için hangi belgeler gerekli?</a:t>
            </a:r>
            <a:endParaRPr sz="1800"/>
          </a:p>
          <a:p>
            <a:pPr marL="673200" lvl="1" indent="-139800" algn="just" rtl="0">
              <a:lnSpc>
                <a:spcPct val="150000"/>
              </a:lnSpc>
              <a:spcBef>
                <a:spcPts val="0"/>
              </a:spcBef>
              <a:spcAft>
                <a:spcPts val="0"/>
              </a:spcAft>
              <a:buSzPts val="1800"/>
              <a:buChar char="▪"/>
            </a:pPr>
            <a:r>
              <a:rPr lang="en-US" sz="1800">
                <a:solidFill>
                  <a:schemeClr val="dk1"/>
                </a:solidFill>
              </a:rPr>
              <a:t>Her ülkede değişkenlik gösterir.</a:t>
            </a:r>
            <a:endParaRPr sz="1800"/>
          </a:p>
          <a:p>
            <a:pPr marL="673200" lvl="1" indent="-139800" algn="just" rtl="0">
              <a:lnSpc>
                <a:spcPct val="150000"/>
              </a:lnSpc>
              <a:spcBef>
                <a:spcPts val="0"/>
              </a:spcBef>
              <a:spcAft>
                <a:spcPts val="0"/>
              </a:spcAft>
              <a:buSzPts val="1800"/>
              <a:buChar char="▪"/>
            </a:pPr>
            <a:r>
              <a:rPr lang="en-US" sz="1800">
                <a:solidFill>
                  <a:schemeClr val="dk1"/>
                </a:solidFill>
              </a:rPr>
              <a:t>İlgili Konsolosluk – Büyükelçilik – Aracı firmaya danışarak öğreniniz ve belgeleri hazırlayınız. </a:t>
            </a:r>
            <a:endParaRPr sz="1800"/>
          </a:p>
          <a:p>
            <a:pPr marL="216000" lvl="0" indent="-139800" algn="just" rtl="0">
              <a:lnSpc>
                <a:spcPct val="150000"/>
              </a:lnSpc>
              <a:spcBef>
                <a:spcPts val="0"/>
              </a:spcBef>
              <a:spcAft>
                <a:spcPts val="0"/>
              </a:spcAft>
              <a:buSzPts val="1800"/>
              <a:buChar char="▪"/>
            </a:pPr>
            <a:r>
              <a:rPr lang="en-US" sz="1800" u="sng"/>
              <a:t>Vize destek / hibe destek yazısı:</a:t>
            </a:r>
            <a:r>
              <a:rPr lang="en-US" sz="1800"/>
              <a:t> Yeditepe Üni. Öğrencisi olduğunuzu, Erasmus kapsamında öğrenim faaliyetine katılacağınızı ve hibe alacağınızı gösterir. </a:t>
            </a:r>
            <a:endParaRPr sz="1800"/>
          </a:p>
          <a:p>
            <a:pPr marL="914400" lvl="1" indent="-342900" algn="just" rtl="0">
              <a:lnSpc>
                <a:spcPct val="150000"/>
              </a:lnSpc>
              <a:spcBef>
                <a:spcPts val="0"/>
              </a:spcBef>
              <a:spcAft>
                <a:spcPts val="0"/>
              </a:spcAft>
              <a:buSzPts val="1800"/>
              <a:buChar char="▪"/>
            </a:pPr>
            <a:r>
              <a:rPr lang="en-US" sz="1800">
                <a:solidFill>
                  <a:schemeClr val="dk1"/>
                </a:solidFill>
              </a:rPr>
              <a:t>Ancak partner üniversiteden kabul mektubu aldıktan sonra Erasmus ofisi tarafından hazırlanır. </a:t>
            </a:r>
            <a:endParaRPr sz="1800">
              <a:solidFill>
                <a:schemeClr val="dk1"/>
              </a:solidFill>
            </a:endParaRPr>
          </a:p>
          <a:p>
            <a:pPr marL="914400" lvl="1" indent="-342900" algn="just" rtl="0">
              <a:lnSpc>
                <a:spcPct val="150000"/>
              </a:lnSpc>
              <a:spcBef>
                <a:spcPts val="0"/>
              </a:spcBef>
              <a:spcAft>
                <a:spcPts val="0"/>
              </a:spcAft>
              <a:buClr>
                <a:schemeClr val="dk1"/>
              </a:buClr>
              <a:buSzPts val="1800"/>
              <a:buChar char="▪"/>
            </a:pPr>
            <a:r>
              <a:rPr lang="en-US" sz="1800">
                <a:solidFill>
                  <a:schemeClr val="dk1"/>
                </a:solidFill>
              </a:rPr>
              <a:t>Vize randevunuzdan </a:t>
            </a:r>
            <a:r>
              <a:rPr lang="en-US" sz="2400" b="1" u="sng">
                <a:solidFill>
                  <a:srgbClr val="C00000"/>
                </a:solidFill>
              </a:rPr>
              <a:t>10 gün önce </a:t>
            </a:r>
            <a:r>
              <a:rPr lang="en-US" sz="1800">
                <a:solidFill>
                  <a:schemeClr val="dk1"/>
                </a:solidFill>
              </a:rPr>
              <a:t>Erasmus Ofisi’nden </a:t>
            </a:r>
            <a:r>
              <a:rPr lang="en-US" sz="1800" b="1">
                <a:solidFill>
                  <a:schemeClr val="dk1"/>
                </a:solidFill>
              </a:rPr>
              <a:t>form </a:t>
            </a:r>
            <a:r>
              <a:rPr lang="en-US" sz="1800">
                <a:solidFill>
                  <a:schemeClr val="dk1"/>
                </a:solidFill>
              </a:rPr>
              <a:t>ile talep ediniz. </a:t>
            </a:r>
            <a:endParaRPr sz="1800">
              <a:solidFill>
                <a:schemeClr val="dk1"/>
              </a:solidFill>
            </a:endParaRPr>
          </a:p>
          <a:p>
            <a:pPr marL="190500" lvl="0" indent="0" algn="just" rtl="0">
              <a:lnSpc>
                <a:spcPct val="150000"/>
              </a:lnSpc>
              <a:spcBef>
                <a:spcPts val="0"/>
              </a:spcBef>
              <a:spcAft>
                <a:spcPts val="0"/>
              </a:spcAft>
              <a:buSzPts val="3243"/>
              <a:buNone/>
            </a:pPr>
            <a:endParaRPr sz="1800"/>
          </a:p>
          <a:p>
            <a:pPr marL="216000" lvl="0" indent="-104871" algn="l" rtl="0">
              <a:lnSpc>
                <a:spcPct val="90000"/>
              </a:lnSpc>
              <a:spcBef>
                <a:spcPts val="600"/>
              </a:spcBef>
              <a:spcAft>
                <a:spcPts val="0"/>
              </a:spcAft>
              <a:buClr>
                <a:srgbClr val="D7B7C3"/>
              </a:buClr>
              <a:buSzPts val="1892"/>
              <a:buFont typeface="Noto Sans Symbols"/>
              <a:buNone/>
            </a:pPr>
            <a:endParaRPr sz="1800"/>
          </a:p>
        </p:txBody>
      </p:sp>
      <p:sp>
        <p:nvSpPr>
          <p:cNvPr id="574" name="Google Shape;574;gdb1528cec9_0_1108"/>
          <p:cNvSpPr txBox="1">
            <a:spLocks noGrp="1"/>
          </p:cNvSpPr>
          <p:nvPr>
            <p:ph type="sldNum" idx="12"/>
          </p:nvPr>
        </p:nvSpPr>
        <p:spPr>
          <a:xfrm>
            <a:off x="641478" y="6057923"/>
            <a:ext cx="394063"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Clr>
                <a:srgbClr val="000000"/>
              </a:buClr>
              <a:buSzPts val="1000"/>
              <a:buFont typeface="Arial"/>
              <a:buNone/>
            </a:pPr>
            <a:fld id="{00000000-1234-1234-1234-123412341234}" type="slidenum">
              <a:rPr lang="en-US"/>
              <a:t>39</a:t>
            </a:fld>
            <a:endParaRPr/>
          </a:p>
        </p:txBody>
      </p:sp>
      <p:pic>
        <p:nvPicPr>
          <p:cNvPr id="575" name="Google Shape;575;gdb1528cec9_0_1108" descr="robot ad GIF by ADWEEK"/>
          <p:cNvPicPr preferRelativeResize="0"/>
          <p:nvPr/>
        </p:nvPicPr>
        <p:blipFill rotWithShape="1">
          <a:blip r:embed="rId3">
            <a:alphaModFix/>
          </a:blip>
          <a:srcRect/>
          <a:stretch/>
        </p:blipFill>
        <p:spPr>
          <a:xfrm>
            <a:off x="8323503" y="269836"/>
            <a:ext cx="3584288" cy="201616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13f21f6aad5_0_2"/>
          <p:cNvSpPr>
            <a:spLocks noGrp="1"/>
          </p:cNvSpPr>
          <p:nvPr>
            <p:ph type="pic" idx="2"/>
          </p:nvPr>
        </p:nvSpPr>
        <p:spPr>
          <a:xfrm>
            <a:off x="6096000" y="457199"/>
            <a:ext cx="5637276" cy="5959476"/>
          </a:xfrm>
          <a:prstGeom prst="rect">
            <a:avLst/>
          </a:prstGeom>
          <a:noFill/>
          <a:ln>
            <a:noFill/>
          </a:ln>
        </p:spPr>
      </p:sp>
      <p:sp>
        <p:nvSpPr>
          <p:cNvPr id="259" name="Google Shape;259;g13f21f6aad5_0_2"/>
          <p:cNvSpPr txBox="1">
            <a:spLocks noGrp="1"/>
          </p:cNvSpPr>
          <p:nvPr>
            <p:ph type="body" idx="1"/>
          </p:nvPr>
        </p:nvSpPr>
        <p:spPr>
          <a:xfrm>
            <a:off x="830127" y="2545450"/>
            <a:ext cx="4584212" cy="540000"/>
          </a:xfrm>
          <a:prstGeom prst="rect">
            <a:avLst/>
          </a:prstGeom>
          <a:noFill/>
          <a:ln>
            <a:noFill/>
          </a:ln>
        </p:spPr>
        <p:txBody>
          <a:bodyPr spcFirstLastPara="1" wrap="square" lIns="36000" tIns="0" rIns="0" bIns="0" anchor="t" anchorCtr="0">
            <a:normAutofit/>
          </a:bodyPr>
          <a:lstStyle/>
          <a:p>
            <a:pPr marL="0" lvl="0" indent="0" algn="l" rtl="0">
              <a:lnSpc>
                <a:spcPct val="90000"/>
              </a:lnSpc>
              <a:spcBef>
                <a:spcPts val="1000"/>
              </a:spcBef>
              <a:spcAft>
                <a:spcPts val="0"/>
              </a:spcAft>
              <a:buSzPts val="1800"/>
              <a:buNone/>
            </a:pPr>
            <a:endParaRPr/>
          </a:p>
        </p:txBody>
      </p:sp>
      <p:sp>
        <p:nvSpPr>
          <p:cNvPr id="260" name="Google Shape;260;g13f21f6aad5_0_2"/>
          <p:cNvSpPr txBox="1">
            <a:spLocks noGrp="1"/>
          </p:cNvSpPr>
          <p:nvPr>
            <p:ph type="sldNum" idx="12"/>
          </p:nvPr>
        </p:nvSpPr>
        <p:spPr>
          <a:xfrm>
            <a:off x="641478" y="6057923"/>
            <a:ext cx="394063"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Clr>
                <a:srgbClr val="000000"/>
              </a:buClr>
              <a:buSzPts val="1000"/>
              <a:buFont typeface="Arial"/>
              <a:buNone/>
            </a:pPr>
            <a:fld id="{00000000-1234-1234-1234-123412341234}" type="slidenum">
              <a:rPr lang="en-US"/>
              <a:t>4</a:t>
            </a:fld>
            <a:endParaRPr/>
          </a:p>
        </p:txBody>
      </p:sp>
      <p:sp>
        <p:nvSpPr>
          <p:cNvPr id="261" name="Google Shape;261;g13f21f6aad5_0_2"/>
          <p:cNvSpPr txBox="1">
            <a:spLocks noGrp="1"/>
          </p:cNvSpPr>
          <p:nvPr>
            <p:ph type="body" idx="3"/>
          </p:nvPr>
        </p:nvSpPr>
        <p:spPr>
          <a:xfrm>
            <a:off x="107800" y="1579174"/>
            <a:ext cx="5715000" cy="3613500"/>
          </a:xfrm>
          <a:prstGeom prst="rect">
            <a:avLst/>
          </a:prstGeom>
          <a:noFill/>
          <a:ln>
            <a:noFill/>
          </a:ln>
        </p:spPr>
        <p:txBody>
          <a:bodyPr spcFirstLastPara="1" wrap="square" lIns="36000" tIns="0" rIns="0" bIns="0" anchor="t" anchorCtr="0">
            <a:normAutofit/>
          </a:bodyPr>
          <a:lstStyle/>
          <a:p>
            <a:pPr marL="396876" lvl="0" indent="-174625" algn="l" rtl="0">
              <a:lnSpc>
                <a:spcPct val="90000"/>
              </a:lnSpc>
              <a:spcBef>
                <a:spcPts val="600"/>
              </a:spcBef>
              <a:spcAft>
                <a:spcPts val="0"/>
              </a:spcAft>
              <a:buClr>
                <a:srgbClr val="000000"/>
              </a:buClr>
              <a:buSzPts val="1750"/>
              <a:buFont typeface="Noto Sans Symbols"/>
              <a:buNone/>
            </a:pPr>
            <a:endParaRPr sz="2400" dirty="0"/>
          </a:p>
          <a:p>
            <a:pPr marL="396876" lvl="0" indent="-361950" algn="ctr" rtl="0">
              <a:lnSpc>
                <a:spcPct val="90000"/>
              </a:lnSpc>
              <a:spcBef>
                <a:spcPts val="600"/>
              </a:spcBef>
              <a:spcAft>
                <a:spcPts val="0"/>
              </a:spcAft>
              <a:buSzPts val="2950"/>
              <a:buChar char="❑"/>
            </a:pPr>
            <a:r>
              <a:rPr lang="en-US" sz="3600" b="1" dirty="0" err="1"/>
              <a:t>Faaliyetler</a:t>
            </a:r>
            <a:r>
              <a:rPr lang="en-US" sz="3600" b="1" dirty="0"/>
              <a:t> </a:t>
            </a:r>
            <a:r>
              <a:rPr lang="en-US" sz="3600" b="1" dirty="0" err="1"/>
              <a:t>ilgili</a:t>
            </a:r>
            <a:r>
              <a:rPr lang="en-US" sz="3600" b="1" dirty="0"/>
              <a:t> </a:t>
            </a:r>
            <a:r>
              <a:rPr lang="en-US" sz="3600" b="1" dirty="0" err="1"/>
              <a:t>olumlu</a:t>
            </a:r>
            <a:r>
              <a:rPr lang="en-US" sz="3600" b="1" dirty="0"/>
              <a:t>/</a:t>
            </a:r>
            <a:r>
              <a:rPr lang="en-US" sz="3600" b="1" dirty="0" err="1"/>
              <a:t>olumsuz</a:t>
            </a:r>
            <a:r>
              <a:rPr lang="en-US" sz="3600" b="1" dirty="0"/>
              <a:t> </a:t>
            </a:r>
            <a:r>
              <a:rPr lang="en-US" sz="3600" b="1" dirty="0" err="1"/>
              <a:t>gelişmelerden</a:t>
            </a:r>
            <a:r>
              <a:rPr lang="en-US" sz="3600" b="1" dirty="0"/>
              <a:t> </a:t>
            </a:r>
            <a:r>
              <a:rPr lang="en-US" sz="3600" b="1" dirty="0" err="1"/>
              <a:t>Ofisi</a:t>
            </a:r>
            <a:r>
              <a:rPr lang="en-US" sz="3600" b="1" dirty="0"/>
              <a:t> </a:t>
            </a:r>
            <a:r>
              <a:rPr lang="en-US" sz="3600" b="1" dirty="0" err="1"/>
              <a:t>haberdar</a:t>
            </a:r>
            <a:r>
              <a:rPr lang="en-US" sz="3600" b="1" dirty="0"/>
              <a:t> </a:t>
            </a:r>
            <a:r>
              <a:rPr lang="en-US" sz="3600" b="1" dirty="0" err="1"/>
              <a:t>etmelisiniz</a:t>
            </a:r>
            <a:r>
              <a:rPr lang="en-US" sz="3600" b="1" dirty="0"/>
              <a:t>. </a:t>
            </a:r>
            <a:endParaRPr sz="2600" b="1" dirty="0"/>
          </a:p>
        </p:txBody>
      </p:sp>
      <p:pic>
        <p:nvPicPr>
          <p:cNvPr id="262" name="Google Shape;262;g13f21f6aad5_0_2"/>
          <p:cNvPicPr preferRelativeResize="0"/>
          <p:nvPr/>
        </p:nvPicPr>
        <p:blipFill rotWithShape="1">
          <a:blip r:embed="rId3">
            <a:alphaModFix/>
          </a:blip>
          <a:srcRect/>
          <a:stretch/>
        </p:blipFill>
        <p:spPr>
          <a:xfrm>
            <a:off x="6096002" y="1579175"/>
            <a:ext cx="5715000" cy="32861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gdb1528cec9_0_1479"/>
          <p:cNvSpPr txBox="1">
            <a:spLocks noGrp="1"/>
          </p:cNvSpPr>
          <p:nvPr>
            <p:ph type="title"/>
          </p:nvPr>
        </p:nvSpPr>
        <p:spPr>
          <a:xfrm>
            <a:off x="830124" y="80050"/>
            <a:ext cx="6561600" cy="1001400"/>
          </a:xfrm>
          <a:prstGeom prst="rect">
            <a:avLst/>
          </a:prstGeom>
          <a:noFill/>
          <a:ln>
            <a:noFill/>
          </a:ln>
        </p:spPr>
        <p:txBody>
          <a:bodyPr spcFirstLastPara="1" wrap="square" lIns="36000" tIns="0" rIns="0" bIns="0" anchor="b" anchorCtr="0">
            <a:normAutofit/>
          </a:bodyPr>
          <a:lstStyle/>
          <a:p>
            <a:pPr marL="0" lvl="0" indent="0" algn="l" rtl="0">
              <a:lnSpc>
                <a:spcPct val="90000"/>
              </a:lnSpc>
              <a:spcBef>
                <a:spcPts val="0"/>
              </a:spcBef>
              <a:spcAft>
                <a:spcPts val="0"/>
              </a:spcAft>
              <a:buSzPts val="3600"/>
              <a:buNone/>
            </a:pPr>
            <a:r>
              <a:rPr lang="en-US"/>
              <a:t>Hibe Sözleşmesi </a:t>
            </a:r>
            <a:r>
              <a:rPr lang="en-US" sz="2700"/>
              <a:t> </a:t>
            </a:r>
            <a:br>
              <a:rPr lang="en-US" sz="2700"/>
            </a:br>
            <a:r>
              <a:rPr lang="en-US" sz="2700" i="1"/>
              <a:t>(bu belge vize için gerekli değildir.)</a:t>
            </a:r>
            <a:endParaRPr sz="2700" i="1"/>
          </a:p>
        </p:txBody>
      </p:sp>
      <p:sp>
        <p:nvSpPr>
          <p:cNvPr id="582" name="Google Shape;582;gdb1528cec9_0_1479"/>
          <p:cNvSpPr txBox="1">
            <a:spLocks noGrp="1"/>
          </p:cNvSpPr>
          <p:nvPr>
            <p:ph type="body" idx="1"/>
          </p:nvPr>
        </p:nvSpPr>
        <p:spPr>
          <a:xfrm>
            <a:off x="94425" y="1295425"/>
            <a:ext cx="7938000" cy="4762500"/>
          </a:xfrm>
          <a:prstGeom prst="rect">
            <a:avLst/>
          </a:prstGeom>
          <a:noFill/>
          <a:ln>
            <a:noFill/>
          </a:ln>
        </p:spPr>
        <p:txBody>
          <a:bodyPr spcFirstLastPara="1" wrap="square" lIns="36000" tIns="0" rIns="0" bIns="0" anchor="t" anchorCtr="0">
            <a:normAutofit/>
          </a:bodyPr>
          <a:lstStyle/>
          <a:p>
            <a:pPr marL="216000" lvl="0" indent="-201712" algn="just" rtl="0">
              <a:lnSpc>
                <a:spcPct val="150000"/>
              </a:lnSpc>
              <a:spcBef>
                <a:spcPts val="0"/>
              </a:spcBef>
              <a:spcAft>
                <a:spcPts val="0"/>
              </a:spcAft>
              <a:buSzPct val="125000"/>
              <a:buChar char="▪"/>
            </a:pPr>
            <a:r>
              <a:rPr lang="en-US" sz="2400" b="1"/>
              <a:t>Tüm </a:t>
            </a:r>
            <a:r>
              <a:rPr lang="en-US" sz="2400"/>
              <a:t>(hibeli veya hibesiz) </a:t>
            </a:r>
            <a:r>
              <a:rPr lang="en-US" sz="2400" b="1"/>
              <a:t>öğrencilerle</a:t>
            </a:r>
            <a:r>
              <a:rPr lang="en-US" sz="2400"/>
              <a:t> Hibe Sözleşmesi imzalanmalıdır. Hibe sözleşmesi imzalanmayan öğrencilere hibe ödemesi </a:t>
            </a:r>
            <a:r>
              <a:rPr lang="en-US" sz="2400" b="1"/>
              <a:t>yapılamaz</a:t>
            </a:r>
            <a:r>
              <a:rPr lang="en-US" sz="2400"/>
              <a:t>.</a:t>
            </a:r>
            <a:endParaRPr sz="2400"/>
          </a:p>
          <a:p>
            <a:pPr marL="216000" lvl="0" indent="-201712" algn="just" rtl="0">
              <a:lnSpc>
                <a:spcPct val="150000"/>
              </a:lnSpc>
              <a:spcBef>
                <a:spcPts val="0"/>
              </a:spcBef>
              <a:spcAft>
                <a:spcPts val="0"/>
              </a:spcAft>
              <a:buSzPct val="125000"/>
              <a:buChar char="▪"/>
            </a:pPr>
            <a:r>
              <a:rPr lang="en-US" sz="2400"/>
              <a:t>Hibe sözleşmesinin </a:t>
            </a:r>
            <a:r>
              <a:rPr lang="en-US" sz="2400" u="sng"/>
              <a:t>Erasmus Ofisi tarafından </a:t>
            </a:r>
            <a:r>
              <a:rPr lang="en-US" sz="2400"/>
              <a:t>hazırlanması için belgeler hazırlanmalı ve TURNA PORTALA yüklenmelidir. </a:t>
            </a:r>
            <a:endParaRPr sz="2400"/>
          </a:p>
          <a:p>
            <a:pPr marL="0" lvl="0" indent="0" algn="ctr" rtl="0">
              <a:lnSpc>
                <a:spcPct val="100000"/>
              </a:lnSpc>
              <a:spcBef>
                <a:spcPts val="0"/>
              </a:spcBef>
              <a:spcAft>
                <a:spcPts val="0"/>
              </a:spcAft>
              <a:buNone/>
            </a:pPr>
            <a:r>
              <a:rPr lang="en-US" b="1">
                <a:solidFill>
                  <a:srgbClr val="C00000"/>
                </a:solidFill>
                <a:latin typeface="Calibri"/>
                <a:ea typeface="Calibri"/>
                <a:cs typeface="Calibri"/>
                <a:sym typeface="Calibri"/>
              </a:rPr>
              <a:t>Önemli Not:</a:t>
            </a:r>
            <a:r>
              <a:rPr lang="en-US" b="1" i="1">
                <a:solidFill>
                  <a:srgbClr val="C00000"/>
                </a:solidFill>
                <a:latin typeface="Calibri"/>
                <a:ea typeface="Calibri"/>
                <a:cs typeface="Calibri"/>
                <a:sym typeface="Calibri"/>
              </a:rPr>
              <a:t> </a:t>
            </a:r>
            <a:r>
              <a:rPr lang="en-US" b="1" i="1">
                <a:latin typeface="Calibri"/>
                <a:ea typeface="Calibri"/>
                <a:cs typeface="Calibri"/>
                <a:sym typeface="Calibri"/>
              </a:rPr>
              <a:t>Bu belge Erasmus Ofisi tarafından hazırlanacaktır. Öğrenciler sadece imzalayacaktır.</a:t>
            </a:r>
            <a:endParaRPr sz="2400" i="1"/>
          </a:p>
          <a:p>
            <a:pPr marL="216000" lvl="0" indent="-25497" algn="just" rtl="0">
              <a:lnSpc>
                <a:spcPct val="150000"/>
              </a:lnSpc>
              <a:spcBef>
                <a:spcPts val="0"/>
              </a:spcBef>
              <a:spcAft>
                <a:spcPts val="0"/>
              </a:spcAft>
              <a:buSzPct val="125000"/>
              <a:buNone/>
            </a:pPr>
            <a:endParaRPr sz="2400"/>
          </a:p>
          <a:p>
            <a:pPr marL="216000" lvl="0" indent="-104871" algn="l" rtl="0">
              <a:lnSpc>
                <a:spcPct val="90000"/>
              </a:lnSpc>
              <a:spcBef>
                <a:spcPts val="600"/>
              </a:spcBef>
              <a:spcAft>
                <a:spcPts val="0"/>
              </a:spcAft>
              <a:buClr>
                <a:srgbClr val="D7B7C3"/>
              </a:buClr>
              <a:buSzPct val="97222"/>
              <a:buFont typeface="Noto Sans Symbols"/>
              <a:buNone/>
            </a:pPr>
            <a:endParaRPr/>
          </a:p>
        </p:txBody>
      </p:sp>
      <p:sp>
        <p:nvSpPr>
          <p:cNvPr id="583" name="Google Shape;583;gdb1528cec9_0_1479"/>
          <p:cNvSpPr txBox="1">
            <a:spLocks noGrp="1"/>
          </p:cNvSpPr>
          <p:nvPr>
            <p:ph type="sldNum" idx="12"/>
          </p:nvPr>
        </p:nvSpPr>
        <p:spPr>
          <a:xfrm>
            <a:off x="641478" y="6057923"/>
            <a:ext cx="394063"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Clr>
                <a:srgbClr val="000000"/>
              </a:buClr>
              <a:buSzPts val="1000"/>
              <a:buFont typeface="Arial"/>
              <a:buNone/>
            </a:pPr>
            <a:fld id="{00000000-1234-1234-1234-123412341234}" type="slidenum">
              <a:rPr lang="en-US"/>
              <a:t>40</a:t>
            </a:fld>
            <a:endParaRPr/>
          </a:p>
        </p:txBody>
      </p:sp>
      <p:pic>
        <p:nvPicPr>
          <p:cNvPr id="584" name="Google Shape;584;gdb1528cec9_0_1479" descr="Erasmus Meme Gallery - Collection of the Funniest Erasmus+ Memes 😂"/>
          <p:cNvPicPr preferRelativeResize="0"/>
          <p:nvPr/>
        </p:nvPicPr>
        <p:blipFill rotWithShape="1">
          <a:blip r:embed="rId3">
            <a:alphaModFix/>
          </a:blip>
          <a:srcRect/>
          <a:stretch/>
        </p:blipFill>
        <p:spPr>
          <a:xfrm>
            <a:off x="8128749" y="278166"/>
            <a:ext cx="3779916" cy="370361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gdb1528cec9_0_1487"/>
          <p:cNvSpPr txBox="1">
            <a:spLocks noGrp="1"/>
          </p:cNvSpPr>
          <p:nvPr>
            <p:ph type="title"/>
          </p:nvPr>
        </p:nvSpPr>
        <p:spPr>
          <a:xfrm>
            <a:off x="6748487" y="536323"/>
            <a:ext cx="4584300" cy="540000"/>
          </a:xfrm>
          <a:prstGeom prst="rect">
            <a:avLst/>
          </a:prstGeom>
          <a:noFill/>
          <a:ln>
            <a:noFill/>
          </a:ln>
        </p:spPr>
        <p:txBody>
          <a:bodyPr spcFirstLastPara="1" wrap="square" lIns="36000" tIns="0" rIns="0" bIns="0" anchor="ctr" anchorCtr="0">
            <a:normAutofit fontScale="90000"/>
          </a:bodyPr>
          <a:lstStyle/>
          <a:p>
            <a:pPr marL="0" lvl="0" indent="0" algn="l" rtl="0">
              <a:lnSpc>
                <a:spcPct val="90000"/>
              </a:lnSpc>
              <a:spcBef>
                <a:spcPts val="0"/>
              </a:spcBef>
              <a:spcAft>
                <a:spcPts val="0"/>
              </a:spcAft>
              <a:buClr>
                <a:schemeClr val="dk1"/>
              </a:buClr>
              <a:buSzPct val="111111"/>
              <a:buFont typeface="Calibri"/>
              <a:buNone/>
            </a:pPr>
            <a:r>
              <a:rPr lang="en-US" sz="3240"/>
              <a:t>Hibe Sözleşmesi için </a:t>
            </a:r>
            <a:endParaRPr sz="3240"/>
          </a:p>
          <a:p>
            <a:pPr marL="0" lvl="0" indent="0" algn="l" rtl="0">
              <a:lnSpc>
                <a:spcPct val="90000"/>
              </a:lnSpc>
              <a:spcBef>
                <a:spcPts val="0"/>
              </a:spcBef>
              <a:spcAft>
                <a:spcPts val="0"/>
              </a:spcAft>
              <a:buClr>
                <a:schemeClr val="dk1"/>
              </a:buClr>
              <a:buSzPct val="111111"/>
              <a:buFont typeface="Calibri"/>
              <a:buNone/>
            </a:pPr>
            <a:r>
              <a:rPr lang="en-US" sz="3240"/>
              <a:t>Belgeler ve Prosedürler</a:t>
            </a:r>
            <a:br>
              <a:rPr lang="en-US" sz="3240"/>
            </a:br>
            <a:endParaRPr sz="3240"/>
          </a:p>
        </p:txBody>
      </p:sp>
      <p:sp>
        <p:nvSpPr>
          <p:cNvPr id="590" name="Google Shape;590;gdb1528cec9_0_1487"/>
          <p:cNvSpPr txBox="1">
            <a:spLocks noGrp="1"/>
          </p:cNvSpPr>
          <p:nvPr>
            <p:ph type="sldNum" idx="12"/>
          </p:nvPr>
        </p:nvSpPr>
        <p:spPr>
          <a:xfrm>
            <a:off x="641478" y="6057923"/>
            <a:ext cx="394063"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Clr>
                <a:srgbClr val="000000"/>
              </a:buClr>
              <a:buSzPts val="1000"/>
              <a:buFont typeface="Arial"/>
              <a:buNone/>
            </a:pPr>
            <a:fld id="{00000000-1234-1234-1234-123412341234}" type="slidenum">
              <a:rPr lang="en-US"/>
              <a:t>41</a:t>
            </a:fld>
            <a:endParaRPr/>
          </a:p>
        </p:txBody>
      </p:sp>
      <p:sp>
        <p:nvSpPr>
          <p:cNvPr id="591" name="Google Shape;591;gdb1528cec9_0_1487"/>
          <p:cNvSpPr txBox="1">
            <a:spLocks noGrp="1"/>
          </p:cNvSpPr>
          <p:nvPr>
            <p:ph type="body" idx="1"/>
          </p:nvPr>
        </p:nvSpPr>
        <p:spPr>
          <a:xfrm>
            <a:off x="6748487" y="2282021"/>
            <a:ext cx="4584300" cy="4061400"/>
          </a:xfrm>
          <a:prstGeom prst="rect">
            <a:avLst/>
          </a:prstGeom>
          <a:noFill/>
          <a:ln>
            <a:noFill/>
          </a:ln>
        </p:spPr>
        <p:txBody>
          <a:bodyPr spcFirstLastPara="1" wrap="square" lIns="36000" tIns="0" rIns="0" bIns="0" anchor="t" anchorCtr="0">
            <a:normAutofit/>
          </a:bodyPr>
          <a:lstStyle/>
          <a:p>
            <a:pPr marL="216000" lvl="0" indent="-104871" algn="l" rtl="0">
              <a:lnSpc>
                <a:spcPct val="90000"/>
              </a:lnSpc>
              <a:spcBef>
                <a:spcPts val="600"/>
              </a:spcBef>
              <a:spcAft>
                <a:spcPts val="0"/>
              </a:spcAft>
              <a:buClr>
                <a:srgbClr val="D7B7C3"/>
              </a:buClr>
              <a:buSzPts val="1750"/>
              <a:buFont typeface="Noto Sans Symbols"/>
              <a:buNone/>
            </a:pPr>
            <a:endParaRPr/>
          </a:p>
          <a:p>
            <a:pPr marL="216000" lvl="0" indent="-104871" algn="l" rtl="0">
              <a:lnSpc>
                <a:spcPct val="90000"/>
              </a:lnSpc>
              <a:spcBef>
                <a:spcPts val="600"/>
              </a:spcBef>
              <a:spcAft>
                <a:spcPts val="0"/>
              </a:spcAft>
              <a:buClr>
                <a:srgbClr val="D7B7C3"/>
              </a:buClr>
              <a:buSzPts val="1750"/>
              <a:buFont typeface="Noto Sans Symbols"/>
              <a:buNone/>
            </a:pPr>
            <a:endParaRPr/>
          </a:p>
          <a:p>
            <a:pPr marL="216000" lvl="0" indent="-104871" algn="l" rtl="0">
              <a:lnSpc>
                <a:spcPct val="90000"/>
              </a:lnSpc>
              <a:spcBef>
                <a:spcPts val="600"/>
              </a:spcBef>
              <a:spcAft>
                <a:spcPts val="0"/>
              </a:spcAft>
              <a:buClr>
                <a:srgbClr val="D7B7C3"/>
              </a:buClr>
              <a:buSzPts val="1750"/>
              <a:buFont typeface="Noto Sans Symbols"/>
              <a:buNone/>
            </a:pPr>
            <a:endParaRPr/>
          </a:p>
        </p:txBody>
      </p:sp>
      <p:pic>
        <p:nvPicPr>
          <p:cNvPr id="592" name="Google Shape;592;gdb1528cec9_0_1487" descr="Piles of papers"/>
          <p:cNvPicPr preferRelativeResize="0"/>
          <p:nvPr/>
        </p:nvPicPr>
        <p:blipFill rotWithShape="1">
          <a:blip r:embed="rId3">
            <a:alphaModFix/>
          </a:blip>
          <a:srcRect l="33713"/>
          <a:stretch/>
        </p:blipFill>
        <p:spPr>
          <a:xfrm>
            <a:off x="247191" y="536330"/>
            <a:ext cx="4779615" cy="5438120"/>
          </a:xfrm>
          <a:prstGeom prst="rect">
            <a:avLst/>
          </a:prstGeom>
          <a:noFill/>
          <a:ln>
            <a:noFill/>
          </a:ln>
        </p:spPr>
      </p:pic>
      <p:sp>
        <p:nvSpPr>
          <p:cNvPr id="593" name="Google Shape;593;gdb1528cec9_0_1487"/>
          <p:cNvSpPr txBox="1"/>
          <p:nvPr/>
        </p:nvSpPr>
        <p:spPr>
          <a:xfrm>
            <a:off x="5240215" y="1503486"/>
            <a:ext cx="6822900" cy="383280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457200" marR="0" lvl="0" indent="-457200" algn="just" rtl="0">
              <a:lnSpc>
                <a:spcPct val="150000"/>
              </a:lnSpc>
              <a:spcBef>
                <a:spcPts val="0"/>
              </a:spcBef>
              <a:spcAft>
                <a:spcPts val="0"/>
              </a:spcAft>
              <a:buClr>
                <a:srgbClr val="D7B7C3"/>
              </a:buClr>
              <a:buSzPts val="3000"/>
              <a:buFont typeface="Century Gothic"/>
              <a:buAutoNum type="arabicPeriod"/>
            </a:pPr>
            <a:r>
              <a:rPr lang="en-US" sz="2400" b="0" i="0" u="none" strike="noStrike" cap="none">
                <a:solidFill>
                  <a:schemeClr val="dk1"/>
                </a:solidFill>
                <a:latin typeface="Calibri"/>
                <a:ea typeface="Calibri"/>
                <a:cs typeface="Calibri"/>
                <a:sym typeface="Calibri"/>
              </a:rPr>
              <a:t>Partner üniversiteden alınacak kabul mektubu</a:t>
            </a:r>
            <a:endParaRPr sz="1400" b="0" i="0" u="none" strike="noStrike" cap="none">
              <a:solidFill>
                <a:srgbClr val="000000"/>
              </a:solidFill>
              <a:latin typeface="Arial"/>
              <a:ea typeface="Arial"/>
              <a:cs typeface="Arial"/>
              <a:sym typeface="Arial"/>
            </a:endParaRPr>
          </a:p>
          <a:p>
            <a:pPr marL="457200" marR="0" lvl="0" indent="-457200" algn="just" rtl="0">
              <a:lnSpc>
                <a:spcPct val="150000"/>
              </a:lnSpc>
              <a:spcBef>
                <a:spcPts val="0"/>
              </a:spcBef>
              <a:spcAft>
                <a:spcPts val="0"/>
              </a:spcAft>
              <a:buClr>
                <a:srgbClr val="D7B7C3"/>
              </a:buClr>
              <a:buSzPts val="3000"/>
              <a:buFont typeface="Century Gothic"/>
              <a:buAutoNum type="arabicPeriod"/>
            </a:pPr>
            <a:r>
              <a:rPr lang="en-US" sz="2400" b="0" i="0" u="none" strike="noStrike" cap="none">
                <a:solidFill>
                  <a:schemeClr val="dk1"/>
                </a:solidFill>
                <a:latin typeface="Calibri"/>
                <a:ea typeface="Calibri"/>
                <a:cs typeface="Calibri"/>
                <a:sym typeface="Calibri"/>
              </a:rPr>
              <a:t>Learning agreement for studies (Öğrenim anlaşması): “Before Mobility” kısmını Erasmus Bölüm Koordinatörü ile hazırlayınız ve tüm imzaları tamamladıktan sonra TURNA PORTAL’a yükleyiniz</a:t>
            </a: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gdb1528cec9_0_1495"/>
          <p:cNvSpPr txBox="1">
            <a:spLocks noGrp="1"/>
          </p:cNvSpPr>
          <p:nvPr>
            <p:ph type="title"/>
          </p:nvPr>
        </p:nvSpPr>
        <p:spPr>
          <a:xfrm>
            <a:off x="991759" y="603126"/>
            <a:ext cx="4584300" cy="540000"/>
          </a:xfrm>
          <a:prstGeom prst="rect">
            <a:avLst/>
          </a:prstGeom>
          <a:noFill/>
          <a:ln>
            <a:noFill/>
          </a:ln>
        </p:spPr>
        <p:txBody>
          <a:bodyPr spcFirstLastPara="1" wrap="square" lIns="36000" tIns="0" rIns="0" bIns="0" anchor="ctr" anchorCtr="0">
            <a:normAutofit fontScale="90000"/>
          </a:bodyPr>
          <a:lstStyle/>
          <a:p>
            <a:pPr marL="0" lvl="0" indent="0" algn="l" rtl="0">
              <a:lnSpc>
                <a:spcPct val="90000"/>
              </a:lnSpc>
              <a:spcBef>
                <a:spcPts val="0"/>
              </a:spcBef>
              <a:spcAft>
                <a:spcPts val="0"/>
              </a:spcAft>
              <a:buClr>
                <a:schemeClr val="dk1"/>
              </a:buClr>
              <a:buSzPct val="111111"/>
              <a:buFont typeface="Calibri"/>
              <a:buNone/>
            </a:pPr>
            <a:r>
              <a:rPr lang="en-US" sz="3240"/>
              <a:t>Hibe Sözleşmesi için Belgeler ve Prosedürler</a:t>
            </a:r>
            <a:br>
              <a:rPr lang="en-US" sz="3240"/>
            </a:br>
            <a:endParaRPr sz="3240"/>
          </a:p>
        </p:txBody>
      </p:sp>
      <p:sp>
        <p:nvSpPr>
          <p:cNvPr id="599" name="Google Shape;599;gdb1528cec9_0_1495"/>
          <p:cNvSpPr txBox="1">
            <a:spLocks noGrp="1"/>
          </p:cNvSpPr>
          <p:nvPr>
            <p:ph type="sldNum" idx="12"/>
          </p:nvPr>
        </p:nvSpPr>
        <p:spPr>
          <a:xfrm>
            <a:off x="641478" y="6057923"/>
            <a:ext cx="394063"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Clr>
                <a:srgbClr val="000000"/>
              </a:buClr>
              <a:buSzPts val="1000"/>
              <a:buFont typeface="Arial"/>
              <a:buNone/>
            </a:pPr>
            <a:fld id="{00000000-1234-1234-1234-123412341234}" type="slidenum">
              <a:rPr lang="en-US"/>
              <a:t>42</a:t>
            </a:fld>
            <a:endParaRPr/>
          </a:p>
        </p:txBody>
      </p:sp>
      <p:sp>
        <p:nvSpPr>
          <p:cNvPr id="600" name="Google Shape;600;gdb1528cec9_0_1495"/>
          <p:cNvSpPr txBox="1">
            <a:spLocks noGrp="1"/>
          </p:cNvSpPr>
          <p:nvPr>
            <p:ph type="body" idx="1"/>
          </p:nvPr>
        </p:nvSpPr>
        <p:spPr>
          <a:xfrm>
            <a:off x="6748487" y="2282021"/>
            <a:ext cx="4584300" cy="4061400"/>
          </a:xfrm>
          <a:prstGeom prst="rect">
            <a:avLst/>
          </a:prstGeom>
          <a:noFill/>
          <a:ln>
            <a:noFill/>
          </a:ln>
        </p:spPr>
        <p:txBody>
          <a:bodyPr spcFirstLastPara="1" wrap="square" lIns="36000" tIns="0" rIns="0" bIns="0" anchor="t" anchorCtr="0">
            <a:normAutofit/>
          </a:bodyPr>
          <a:lstStyle/>
          <a:p>
            <a:pPr marL="216000" lvl="0" indent="-104871" algn="l" rtl="0">
              <a:lnSpc>
                <a:spcPct val="90000"/>
              </a:lnSpc>
              <a:spcBef>
                <a:spcPts val="600"/>
              </a:spcBef>
              <a:spcAft>
                <a:spcPts val="0"/>
              </a:spcAft>
              <a:buClr>
                <a:srgbClr val="D7B7C3"/>
              </a:buClr>
              <a:buSzPts val="1750"/>
              <a:buFont typeface="Noto Sans Symbols"/>
              <a:buNone/>
            </a:pPr>
            <a:endParaRPr/>
          </a:p>
          <a:p>
            <a:pPr marL="216000" lvl="0" indent="-104871" algn="l" rtl="0">
              <a:lnSpc>
                <a:spcPct val="90000"/>
              </a:lnSpc>
              <a:spcBef>
                <a:spcPts val="600"/>
              </a:spcBef>
              <a:spcAft>
                <a:spcPts val="0"/>
              </a:spcAft>
              <a:buClr>
                <a:srgbClr val="D7B7C3"/>
              </a:buClr>
              <a:buSzPts val="1750"/>
              <a:buFont typeface="Noto Sans Symbols"/>
              <a:buNone/>
            </a:pPr>
            <a:endParaRPr/>
          </a:p>
          <a:p>
            <a:pPr marL="216000" lvl="0" indent="-104871" algn="l" rtl="0">
              <a:lnSpc>
                <a:spcPct val="90000"/>
              </a:lnSpc>
              <a:spcBef>
                <a:spcPts val="600"/>
              </a:spcBef>
              <a:spcAft>
                <a:spcPts val="0"/>
              </a:spcAft>
              <a:buClr>
                <a:srgbClr val="D7B7C3"/>
              </a:buClr>
              <a:buSzPts val="1750"/>
              <a:buFont typeface="Noto Sans Symbols"/>
              <a:buNone/>
            </a:pPr>
            <a:endParaRPr/>
          </a:p>
        </p:txBody>
      </p:sp>
      <p:sp>
        <p:nvSpPr>
          <p:cNvPr id="601" name="Google Shape;601;gdb1528cec9_0_1495"/>
          <p:cNvSpPr txBox="1"/>
          <p:nvPr/>
        </p:nvSpPr>
        <p:spPr>
          <a:xfrm>
            <a:off x="1116622" y="1863969"/>
            <a:ext cx="6849600" cy="317070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3. Partner üniversite akademik takvim</a:t>
            </a:r>
            <a:endParaRPr sz="2400" b="0" i="0" u="none" strike="noStrike" cap="none">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4. Sağlık, Kaza Sigortası</a:t>
            </a:r>
            <a:endParaRPr sz="2400" b="0" i="0" u="none" strike="noStrike" cap="none">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5. Yapıkredi Euro hesabı</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6. Vize onayına ilişkin pasaport vize onayı sayfası fotokopisi </a:t>
            </a:r>
            <a:r>
              <a:rPr lang="en-US" sz="2000" b="0" i="1" u="none" strike="noStrike" cap="none">
                <a:solidFill>
                  <a:schemeClr val="dk1"/>
                </a:solidFill>
                <a:latin typeface="Calibri"/>
                <a:ea typeface="Calibri"/>
                <a:cs typeface="Calibri"/>
                <a:sym typeface="Calibri"/>
              </a:rPr>
              <a:t>(henüz vizesi çıkmayan öğrenciler için uçak bileti Kabul edilebilir.)</a:t>
            </a:r>
            <a:endParaRPr sz="2400" b="0" i="1" u="none" strike="noStrike" cap="none">
              <a:solidFill>
                <a:schemeClr val="dk1"/>
              </a:solidFill>
              <a:latin typeface="Calibri"/>
              <a:ea typeface="Calibri"/>
              <a:cs typeface="Calibri"/>
              <a:sym typeface="Calibri"/>
            </a:endParaRPr>
          </a:p>
        </p:txBody>
      </p:sp>
      <p:pic>
        <p:nvPicPr>
          <p:cNvPr id="602" name="Google Shape;602;gdb1528cec9_0_1495" descr="signing episode 7 GIF"/>
          <p:cNvPicPr preferRelativeResize="0"/>
          <p:nvPr/>
        </p:nvPicPr>
        <p:blipFill rotWithShape="1">
          <a:blip r:embed="rId3">
            <a:alphaModFix/>
          </a:blip>
          <a:srcRect/>
          <a:stretch/>
        </p:blipFill>
        <p:spPr>
          <a:xfrm>
            <a:off x="8097886" y="2396264"/>
            <a:ext cx="2948460" cy="225935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gdb1528cec9_0_1503"/>
          <p:cNvSpPr txBox="1">
            <a:spLocks noGrp="1"/>
          </p:cNvSpPr>
          <p:nvPr>
            <p:ph type="title"/>
          </p:nvPr>
        </p:nvSpPr>
        <p:spPr>
          <a:xfrm>
            <a:off x="830127" y="-133880"/>
            <a:ext cx="6124500" cy="1001400"/>
          </a:xfrm>
          <a:prstGeom prst="rect">
            <a:avLst/>
          </a:prstGeom>
          <a:noFill/>
          <a:ln>
            <a:noFill/>
          </a:ln>
        </p:spPr>
        <p:txBody>
          <a:bodyPr spcFirstLastPara="1" wrap="square" lIns="36000" tIns="0" rIns="0" bIns="0" anchor="b" anchorCtr="0">
            <a:normAutofit/>
          </a:bodyPr>
          <a:lstStyle/>
          <a:p>
            <a:pPr marL="0" lvl="0" indent="0" algn="l" rtl="0">
              <a:lnSpc>
                <a:spcPct val="90000"/>
              </a:lnSpc>
              <a:spcBef>
                <a:spcPts val="0"/>
              </a:spcBef>
              <a:spcAft>
                <a:spcPts val="0"/>
              </a:spcAft>
              <a:buSzPts val="3600"/>
              <a:buNone/>
            </a:pPr>
            <a:r>
              <a:rPr lang="en-US" u="sng"/>
              <a:t>Hibe Sözleşmesi Belgeleri</a:t>
            </a:r>
            <a:endParaRPr u="sng"/>
          </a:p>
        </p:txBody>
      </p:sp>
      <p:sp>
        <p:nvSpPr>
          <p:cNvPr id="609" name="Google Shape;609;gdb1528cec9_0_1503"/>
          <p:cNvSpPr txBox="1">
            <a:spLocks noGrp="1"/>
          </p:cNvSpPr>
          <p:nvPr>
            <p:ph type="body" idx="1"/>
          </p:nvPr>
        </p:nvSpPr>
        <p:spPr>
          <a:xfrm>
            <a:off x="628895" y="1257623"/>
            <a:ext cx="10921627" cy="4800300"/>
          </a:xfrm>
          <a:prstGeom prst="rect">
            <a:avLst/>
          </a:prstGeom>
          <a:noFill/>
          <a:ln>
            <a:noFill/>
          </a:ln>
        </p:spPr>
        <p:txBody>
          <a:bodyPr spcFirstLastPara="1" wrap="square" lIns="36000" tIns="0" rIns="0" bIns="0" anchor="t" anchorCtr="0">
            <a:normAutofit fontScale="92500" lnSpcReduction="10000"/>
          </a:bodyPr>
          <a:lstStyle/>
          <a:p>
            <a:pPr marL="216000" lvl="0" indent="-161925" algn="just" rtl="0">
              <a:lnSpc>
                <a:spcPct val="150000"/>
              </a:lnSpc>
              <a:spcBef>
                <a:spcPts val="0"/>
              </a:spcBef>
              <a:spcAft>
                <a:spcPts val="0"/>
              </a:spcAft>
              <a:buSzPct val="125000"/>
              <a:buFont typeface="Calibri"/>
              <a:buChar char="▪"/>
            </a:pPr>
            <a:r>
              <a:rPr lang="en-US" sz="2400">
                <a:latin typeface="Calibri"/>
                <a:ea typeface="Calibri"/>
                <a:cs typeface="Calibri"/>
                <a:sym typeface="Calibri"/>
              </a:rPr>
              <a:t>Sağlık , Kaza Sigortası</a:t>
            </a:r>
            <a:endParaRPr>
              <a:latin typeface="Calibri"/>
              <a:ea typeface="Calibri"/>
              <a:cs typeface="Calibri"/>
              <a:sym typeface="Calibri"/>
            </a:endParaRPr>
          </a:p>
          <a:p>
            <a:pPr marL="216000" lvl="0" indent="-161925" algn="just" rtl="0">
              <a:lnSpc>
                <a:spcPct val="150000"/>
              </a:lnSpc>
              <a:spcBef>
                <a:spcPts val="0"/>
              </a:spcBef>
              <a:spcAft>
                <a:spcPts val="0"/>
              </a:spcAft>
              <a:buSzPct val="125000"/>
              <a:buFont typeface="Calibri"/>
              <a:buChar char="▪"/>
            </a:pPr>
            <a:r>
              <a:rPr lang="en-US" sz="2400">
                <a:latin typeface="Calibri"/>
                <a:ea typeface="Calibri"/>
                <a:cs typeface="Calibri"/>
                <a:sym typeface="Calibri"/>
              </a:rPr>
              <a:t>Öğrenim süresini kapsamalıdır. </a:t>
            </a:r>
            <a:endParaRPr sz="2400">
              <a:latin typeface="Calibri"/>
              <a:ea typeface="Calibri"/>
              <a:cs typeface="Calibri"/>
              <a:sym typeface="Calibri"/>
            </a:endParaRPr>
          </a:p>
          <a:p>
            <a:pPr marL="216000" lvl="0" indent="-161925" algn="just" rtl="0">
              <a:lnSpc>
                <a:spcPct val="150000"/>
              </a:lnSpc>
              <a:spcBef>
                <a:spcPts val="0"/>
              </a:spcBef>
              <a:spcAft>
                <a:spcPts val="0"/>
              </a:spcAft>
              <a:buSzPct val="125000"/>
              <a:buFont typeface="Calibri"/>
              <a:buChar char="▪"/>
            </a:pPr>
            <a:r>
              <a:rPr lang="en-US" sz="2400">
                <a:latin typeface="Calibri"/>
                <a:ea typeface="Calibri"/>
                <a:cs typeface="Calibri"/>
                <a:sym typeface="Calibri"/>
              </a:rPr>
              <a:t>“</a:t>
            </a:r>
            <a:r>
              <a:rPr lang="en-US" sz="2200">
                <a:latin typeface="Calibri"/>
                <a:ea typeface="Calibri"/>
                <a:cs typeface="Calibri"/>
                <a:sym typeface="Calibri"/>
              </a:rPr>
              <a:t>Öğrenci Seyahat Sağlık Sigortası” ya da “Yurtdışı Eğitim Seyahat Sağlık Sigortası” </a:t>
            </a:r>
            <a:endParaRPr sz="2400">
              <a:latin typeface="Calibri"/>
              <a:ea typeface="Calibri"/>
              <a:cs typeface="Calibri"/>
              <a:sym typeface="Calibri"/>
            </a:endParaRPr>
          </a:p>
          <a:p>
            <a:pPr marL="216000" lvl="0" indent="-161925" algn="just" rtl="0">
              <a:lnSpc>
                <a:spcPct val="150000"/>
              </a:lnSpc>
              <a:spcBef>
                <a:spcPts val="0"/>
              </a:spcBef>
              <a:spcAft>
                <a:spcPts val="0"/>
              </a:spcAft>
              <a:buSzPct val="125000"/>
              <a:buFont typeface="Calibri"/>
              <a:buChar char="▪"/>
            </a:pPr>
            <a:r>
              <a:rPr lang="en-US" sz="2400">
                <a:latin typeface="Calibri"/>
                <a:ea typeface="Calibri"/>
                <a:cs typeface="Calibri"/>
                <a:sym typeface="Calibri"/>
              </a:rPr>
              <a:t>Örnek sigorta şirketleri: AIG, Sompo, AXA, Ziraat</a:t>
            </a:r>
            <a:endParaRPr sz="2400">
              <a:latin typeface="Calibri"/>
              <a:ea typeface="Calibri"/>
              <a:cs typeface="Calibri"/>
              <a:sym typeface="Calibri"/>
            </a:endParaRPr>
          </a:p>
          <a:p>
            <a:pPr marL="216000" lvl="0" indent="-129540" algn="just" rtl="0">
              <a:lnSpc>
                <a:spcPct val="150000"/>
              </a:lnSpc>
              <a:spcBef>
                <a:spcPts val="0"/>
              </a:spcBef>
              <a:spcAft>
                <a:spcPts val="0"/>
              </a:spcAft>
              <a:buSzPct val="100000"/>
              <a:buFont typeface="Calibri"/>
              <a:buChar char="▪"/>
            </a:pPr>
            <a:r>
              <a:rPr lang="en-US" sz="2400">
                <a:latin typeface="Calibri"/>
                <a:ea typeface="Calibri"/>
                <a:cs typeface="Calibri"/>
                <a:sym typeface="Calibri"/>
              </a:rPr>
              <a:t>Almanya’ya gidecek olan öğrenciler AT11 ve Çek Cumhuriyeti’ne gidecek olan öğrenciler CZ111 belgelerini teslim edebilirler. Öğrencilerimiz, bu belgeyi almak için Sigorta Kurumu’na (SGK) iletilmesi gereken Erasmus katılımını gösteren belgeyi Erasmus Ofisinden temin edebilirler. </a:t>
            </a:r>
            <a:endParaRPr sz="2400">
              <a:latin typeface="Calibri"/>
              <a:ea typeface="Calibri"/>
              <a:cs typeface="Calibri"/>
              <a:sym typeface="Calibri"/>
            </a:endParaRPr>
          </a:p>
          <a:p>
            <a:pPr marL="216000" lvl="0" indent="-161925" algn="just" rtl="0">
              <a:lnSpc>
                <a:spcPct val="150000"/>
              </a:lnSpc>
              <a:spcBef>
                <a:spcPts val="0"/>
              </a:spcBef>
              <a:spcAft>
                <a:spcPts val="0"/>
              </a:spcAft>
              <a:buSzPct val="125000"/>
              <a:buChar char="▪"/>
            </a:pPr>
            <a:r>
              <a:rPr lang="en-US" sz="2400">
                <a:latin typeface="Calibri"/>
                <a:ea typeface="Calibri"/>
                <a:cs typeface="Calibri"/>
                <a:sym typeface="Calibri"/>
              </a:rPr>
              <a:t>Vize için istenilen ya da gidilecek üniversitenin istediği sigorta bu kriterleri kapsıyorsa hibe sözleşmesi için de kabul edilir. </a:t>
            </a:r>
            <a:endParaRPr>
              <a:latin typeface="Calibri"/>
              <a:ea typeface="Calibri"/>
              <a:cs typeface="Calibri"/>
              <a:sym typeface="Calibri"/>
            </a:endParaRPr>
          </a:p>
          <a:p>
            <a:pPr marL="0" lvl="0" indent="0" algn="just" rtl="0">
              <a:lnSpc>
                <a:spcPct val="150000"/>
              </a:lnSpc>
              <a:spcBef>
                <a:spcPts val="0"/>
              </a:spcBef>
              <a:spcAft>
                <a:spcPts val="0"/>
              </a:spcAft>
              <a:buSzPct val="125000"/>
              <a:buNone/>
            </a:pPr>
            <a:endParaRPr sz="2400"/>
          </a:p>
          <a:p>
            <a:pPr marL="216000" lvl="0" indent="-104871" algn="l" rtl="0">
              <a:lnSpc>
                <a:spcPct val="90000"/>
              </a:lnSpc>
              <a:spcBef>
                <a:spcPts val="600"/>
              </a:spcBef>
              <a:spcAft>
                <a:spcPts val="0"/>
              </a:spcAft>
              <a:buClr>
                <a:srgbClr val="D7B7C3"/>
              </a:buClr>
              <a:buSzPct val="125000"/>
              <a:buFont typeface="Noto Sans Symbols"/>
              <a:buNone/>
            </a:pPr>
            <a:endParaRPr/>
          </a:p>
        </p:txBody>
      </p:sp>
      <p:sp>
        <p:nvSpPr>
          <p:cNvPr id="610" name="Google Shape;610;gdb1528cec9_0_1503"/>
          <p:cNvSpPr txBox="1">
            <a:spLocks noGrp="1"/>
          </p:cNvSpPr>
          <p:nvPr>
            <p:ph type="sldNum" idx="12"/>
          </p:nvPr>
        </p:nvSpPr>
        <p:spPr>
          <a:xfrm>
            <a:off x="641478" y="6057923"/>
            <a:ext cx="394063"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Clr>
                <a:srgbClr val="000000"/>
              </a:buClr>
              <a:buSzPts val="1000"/>
              <a:buFont typeface="Arial"/>
              <a:buNone/>
            </a:pPr>
            <a:fld id="{00000000-1234-1234-1234-123412341234}" type="slidenum">
              <a:rPr lang="en-US"/>
              <a:t>43</a:t>
            </a:fld>
            <a:endParaRPr/>
          </a:p>
        </p:txBody>
      </p:sp>
      <p:pic>
        <p:nvPicPr>
          <p:cNvPr id="611" name="Google Shape;611;gdb1528cec9_0_1503" descr="agreement icon ile ilgili gÃ¶rsel sonucu"/>
          <p:cNvPicPr preferRelativeResize="0"/>
          <p:nvPr/>
        </p:nvPicPr>
        <p:blipFill rotWithShape="1">
          <a:blip r:embed="rId3">
            <a:alphaModFix/>
          </a:blip>
          <a:srcRect/>
          <a:stretch/>
        </p:blipFill>
        <p:spPr>
          <a:xfrm>
            <a:off x="9838849" y="0"/>
            <a:ext cx="2282514" cy="228251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gdb1528cec9_0_1521"/>
          <p:cNvSpPr txBox="1">
            <a:spLocks noGrp="1"/>
          </p:cNvSpPr>
          <p:nvPr>
            <p:ph type="title"/>
          </p:nvPr>
        </p:nvSpPr>
        <p:spPr>
          <a:xfrm>
            <a:off x="830127" y="-133880"/>
            <a:ext cx="6124500" cy="1001400"/>
          </a:xfrm>
          <a:prstGeom prst="rect">
            <a:avLst/>
          </a:prstGeom>
          <a:noFill/>
          <a:ln>
            <a:noFill/>
          </a:ln>
        </p:spPr>
        <p:txBody>
          <a:bodyPr spcFirstLastPara="1" wrap="square" lIns="36000" tIns="0" rIns="0" bIns="0" anchor="b" anchorCtr="0">
            <a:normAutofit/>
          </a:bodyPr>
          <a:lstStyle/>
          <a:p>
            <a:pPr marL="0" lvl="0" indent="0" algn="l" rtl="0">
              <a:lnSpc>
                <a:spcPct val="90000"/>
              </a:lnSpc>
              <a:spcBef>
                <a:spcPts val="0"/>
              </a:spcBef>
              <a:spcAft>
                <a:spcPts val="0"/>
              </a:spcAft>
              <a:buSzPts val="3600"/>
              <a:buNone/>
            </a:pPr>
            <a:r>
              <a:rPr lang="en-US" u="sng"/>
              <a:t>Hibe Sözleşmesi Belgeleri</a:t>
            </a:r>
            <a:endParaRPr u="sng"/>
          </a:p>
        </p:txBody>
      </p:sp>
      <p:sp>
        <p:nvSpPr>
          <p:cNvPr id="618" name="Google Shape;618;gdb1528cec9_0_1521"/>
          <p:cNvSpPr txBox="1">
            <a:spLocks noGrp="1"/>
          </p:cNvSpPr>
          <p:nvPr>
            <p:ph type="body" idx="1"/>
          </p:nvPr>
        </p:nvSpPr>
        <p:spPr>
          <a:xfrm>
            <a:off x="830127" y="1081440"/>
            <a:ext cx="7971000" cy="4762500"/>
          </a:xfrm>
          <a:prstGeom prst="rect">
            <a:avLst/>
          </a:prstGeom>
          <a:noFill/>
          <a:ln>
            <a:noFill/>
          </a:ln>
        </p:spPr>
        <p:txBody>
          <a:bodyPr spcFirstLastPara="1" wrap="square" lIns="36000" tIns="0" rIns="0" bIns="0" anchor="t" anchorCtr="0">
            <a:normAutofit/>
          </a:bodyPr>
          <a:lstStyle/>
          <a:p>
            <a:pPr marL="216000" lvl="0" indent="-215998" algn="just" rtl="0">
              <a:lnSpc>
                <a:spcPct val="150000"/>
              </a:lnSpc>
              <a:spcBef>
                <a:spcPts val="0"/>
              </a:spcBef>
              <a:spcAft>
                <a:spcPts val="0"/>
              </a:spcAft>
              <a:buSzPts val="3000"/>
              <a:buChar char="▪"/>
            </a:pPr>
            <a:r>
              <a:rPr lang="en-US" sz="2400" u="sng"/>
              <a:t>Yapıkredi Euro Hesabı bilgileri</a:t>
            </a:r>
            <a:endParaRPr/>
          </a:p>
          <a:p>
            <a:pPr marL="457200" lvl="0" indent="0" algn="just" rtl="0">
              <a:lnSpc>
                <a:spcPct val="150000"/>
              </a:lnSpc>
              <a:spcBef>
                <a:spcPts val="0"/>
              </a:spcBef>
              <a:spcAft>
                <a:spcPts val="0"/>
              </a:spcAft>
              <a:buNone/>
            </a:pPr>
            <a:r>
              <a:rPr lang="en-US" sz="2400"/>
              <a:t>IBAN bilgilerinin yer aldığı bir doküman Turna Portal’a yüklenmelidir. Ortak hesap (bir aile üyesiyle) açılabilir. </a:t>
            </a:r>
            <a:endParaRPr sz="2400">
              <a:solidFill>
                <a:srgbClr val="C00000"/>
              </a:solidFill>
            </a:endParaRPr>
          </a:p>
          <a:p>
            <a:pPr marL="216000" lvl="0" indent="-25497" algn="just" rtl="0">
              <a:lnSpc>
                <a:spcPct val="150000"/>
              </a:lnSpc>
              <a:spcBef>
                <a:spcPts val="0"/>
              </a:spcBef>
              <a:spcAft>
                <a:spcPts val="0"/>
              </a:spcAft>
              <a:buSzPts val="3000"/>
              <a:buNone/>
            </a:pPr>
            <a:endParaRPr sz="2400"/>
          </a:p>
          <a:p>
            <a:pPr marL="216000" lvl="0" indent="-25497" algn="just" rtl="0">
              <a:lnSpc>
                <a:spcPct val="150000"/>
              </a:lnSpc>
              <a:spcBef>
                <a:spcPts val="0"/>
              </a:spcBef>
              <a:spcAft>
                <a:spcPts val="0"/>
              </a:spcAft>
              <a:buSzPts val="3000"/>
              <a:buNone/>
            </a:pPr>
            <a:endParaRPr sz="2400"/>
          </a:p>
          <a:p>
            <a:pPr marL="216000" lvl="0" indent="-25497" algn="just" rtl="0">
              <a:lnSpc>
                <a:spcPct val="150000"/>
              </a:lnSpc>
              <a:spcBef>
                <a:spcPts val="0"/>
              </a:spcBef>
              <a:spcAft>
                <a:spcPts val="0"/>
              </a:spcAft>
              <a:buSzPts val="3000"/>
              <a:buNone/>
            </a:pPr>
            <a:endParaRPr sz="2400"/>
          </a:p>
          <a:p>
            <a:pPr marL="216000" lvl="0" indent="-104871" algn="l" rtl="0">
              <a:lnSpc>
                <a:spcPct val="90000"/>
              </a:lnSpc>
              <a:spcBef>
                <a:spcPts val="600"/>
              </a:spcBef>
              <a:spcAft>
                <a:spcPts val="0"/>
              </a:spcAft>
              <a:buClr>
                <a:srgbClr val="D7B7C3"/>
              </a:buClr>
              <a:buSzPts val="1750"/>
              <a:buFont typeface="Noto Sans Symbols"/>
              <a:buNone/>
            </a:pPr>
            <a:endParaRPr/>
          </a:p>
        </p:txBody>
      </p:sp>
      <p:sp>
        <p:nvSpPr>
          <p:cNvPr id="619" name="Google Shape;619;gdb1528cec9_0_1521"/>
          <p:cNvSpPr txBox="1">
            <a:spLocks noGrp="1"/>
          </p:cNvSpPr>
          <p:nvPr>
            <p:ph type="sldNum" idx="12"/>
          </p:nvPr>
        </p:nvSpPr>
        <p:spPr>
          <a:xfrm>
            <a:off x="641478" y="6057923"/>
            <a:ext cx="394063"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Clr>
                <a:srgbClr val="000000"/>
              </a:buClr>
              <a:buSzPts val="1000"/>
              <a:buFont typeface="Arial"/>
              <a:buNone/>
            </a:pPr>
            <a:fld id="{00000000-1234-1234-1234-123412341234}" type="slidenum">
              <a:rPr lang="en-US"/>
              <a:t>44</a:t>
            </a:fld>
            <a:endParaRPr/>
          </a:p>
        </p:txBody>
      </p:sp>
      <p:pic>
        <p:nvPicPr>
          <p:cNvPr id="620" name="Google Shape;620;gdb1528cec9_0_1521" descr="agreement icon ile ilgili gÃ¶rsel sonucu"/>
          <p:cNvPicPr preferRelativeResize="0"/>
          <p:nvPr/>
        </p:nvPicPr>
        <p:blipFill rotWithShape="1">
          <a:blip r:embed="rId3">
            <a:alphaModFix/>
          </a:blip>
          <a:srcRect/>
          <a:stretch/>
        </p:blipFill>
        <p:spPr>
          <a:xfrm>
            <a:off x="9838849" y="0"/>
            <a:ext cx="2282514" cy="2282514"/>
          </a:xfrm>
          <a:prstGeom prst="rect">
            <a:avLst/>
          </a:prstGeom>
          <a:noFill/>
          <a:ln>
            <a:noFill/>
          </a:ln>
        </p:spPr>
      </p:pic>
      <p:pic>
        <p:nvPicPr>
          <p:cNvPr id="621" name="Google Shape;621;gdb1528cec9_0_1521" descr="agreement icon ile ilgili gÃ¶rsel sonucu"/>
          <p:cNvPicPr preferRelativeResize="0"/>
          <p:nvPr/>
        </p:nvPicPr>
        <p:blipFill rotWithShape="1">
          <a:blip r:embed="rId4">
            <a:alphaModFix/>
          </a:blip>
          <a:srcRect/>
          <a:stretch/>
        </p:blipFill>
        <p:spPr>
          <a:xfrm>
            <a:off x="9838849" y="1908353"/>
            <a:ext cx="2411334" cy="241133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gdb1528cec9_0_1065"/>
          <p:cNvSpPr txBox="1">
            <a:spLocks noGrp="1"/>
          </p:cNvSpPr>
          <p:nvPr>
            <p:ph type="title"/>
          </p:nvPr>
        </p:nvSpPr>
        <p:spPr>
          <a:xfrm>
            <a:off x="830127" y="-133880"/>
            <a:ext cx="4584300" cy="1001400"/>
          </a:xfrm>
          <a:prstGeom prst="rect">
            <a:avLst/>
          </a:prstGeom>
          <a:noFill/>
          <a:ln>
            <a:noFill/>
          </a:ln>
        </p:spPr>
        <p:txBody>
          <a:bodyPr spcFirstLastPara="1" wrap="square" lIns="36000" tIns="0" rIns="0" bIns="0" anchor="b" anchorCtr="0">
            <a:normAutofit/>
          </a:bodyPr>
          <a:lstStyle/>
          <a:p>
            <a:pPr marL="0" lvl="0" indent="0" algn="l" rtl="0">
              <a:lnSpc>
                <a:spcPct val="90000"/>
              </a:lnSpc>
              <a:spcBef>
                <a:spcPts val="0"/>
              </a:spcBef>
              <a:spcAft>
                <a:spcPts val="0"/>
              </a:spcAft>
              <a:buClr>
                <a:schemeClr val="dk1"/>
              </a:buClr>
              <a:buSzPts val="3600"/>
              <a:buFont typeface="Calibri"/>
              <a:buNone/>
            </a:pPr>
            <a:r>
              <a:rPr lang="en-US"/>
              <a:t>Yeditepe İşlemleri </a:t>
            </a:r>
            <a:endParaRPr/>
          </a:p>
        </p:txBody>
      </p:sp>
      <p:sp>
        <p:nvSpPr>
          <p:cNvPr id="628" name="Google Shape;628;gdb1528cec9_0_1065"/>
          <p:cNvSpPr txBox="1">
            <a:spLocks noGrp="1"/>
          </p:cNvSpPr>
          <p:nvPr>
            <p:ph type="body" idx="1"/>
          </p:nvPr>
        </p:nvSpPr>
        <p:spPr>
          <a:xfrm>
            <a:off x="478300" y="1109585"/>
            <a:ext cx="9312813" cy="4236138"/>
          </a:xfrm>
          <a:prstGeom prst="rect">
            <a:avLst/>
          </a:prstGeom>
          <a:noFill/>
          <a:ln>
            <a:noFill/>
          </a:ln>
        </p:spPr>
        <p:txBody>
          <a:bodyPr spcFirstLastPara="1" wrap="square" lIns="36000" tIns="0" rIns="0" bIns="0" anchor="t" anchorCtr="0">
            <a:normAutofit/>
          </a:bodyPr>
          <a:lstStyle/>
          <a:p>
            <a:pPr marL="216000" lvl="0" indent="-201712" algn="just" rtl="0">
              <a:lnSpc>
                <a:spcPct val="150000"/>
              </a:lnSpc>
              <a:spcBef>
                <a:spcPts val="0"/>
              </a:spcBef>
              <a:spcAft>
                <a:spcPts val="0"/>
              </a:spcAft>
              <a:buSzPct val="125000"/>
              <a:buChar char="▪"/>
            </a:pPr>
            <a:r>
              <a:rPr lang="en-US" sz="2400">
                <a:solidFill>
                  <a:schemeClr val="dk1"/>
                </a:solidFill>
              </a:rPr>
              <a:t>Burslu öğrenciler hariç, </a:t>
            </a:r>
            <a:r>
              <a:rPr lang="en-US" sz="2400"/>
              <a:t>tüm Erasmus öğrencileri öğrenim faaliyeti boyunca Akademik Yılı kayıt ücretlerini ödemelidirler.</a:t>
            </a:r>
            <a:endParaRPr sz="2400">
              <a:solidFill>
                <a:schemeClr val="dk1"/>
              </a:solidFill>
            </a:endParaRPr>
          </a:p>
          <a:p>
            <a:pPr marL="216000" lvl="0" indent="-201712" algn="just" rtl="0">
              <a:lnSpc>
                <a:spcPct val="150000"/>
              </a:lnSpc>
              <a:spcBef>
                <a:spcPts val="600"/>
              </a:spcBef>
              <a:spcAft>
                <a:spcPts val="0"/>
              </a:spcAft>
              <a:buSzPct val="125000"/>
              <a:buChar char="▪"/>
            </a:pPr>
            <a:r>
              <a:rPr lang="en-US" sz="2400"/>
              <a:t>Yurt dışında geçirecekleri süre için öğrencilerin kayıt dondurması söz konusu değildir. </a:t>
            </a:r>
            <a:endParaRPr sz="2400"/>
          </a:p>
          <a:p>
            <a:pPr marL="216000" lvl="0" indent="-166470" algn="just" rtl="0">
              <a:lnSpc>
                <a:spcPct val="150000"/>
              </a:lnSpc>
              <a:spcBef>
                <a:spcPts val="600"/>
              </a:spcBef>
              <a:spcAft>
                <a:spcPts val="0"/>
              </a:spcAft>
              <a:buSzPct val="100000"/>
              <a:buChar char="▪"/>
            </a:pPr>
            <a:r>
              <a:rPr lang="en-US" sz="2400"/>
              <a:t>Dekanlığın talep etmesi durumunda Erasmus+ öğrenim hareketliliğinden yararlanacağınızı bildiren Dekanlık Dilekçesi ilgili Dekanlıklara ibraz edilecektir.</a:t>
            </a:r>
            <a:endParaRPr sz="2400"/>
          </a:p>
          <a:p>
            <a:pPr marL="457200" lvl="0" indent="0" algn="just" rtl="0">
              <a:lnSpc>
                <a:spcPct val="150000"/>
              </a:lnSpc>
              <a:spcBef>
                <a:spcPts val="0"/>
              </a:spcBef>
              <a:spcAft>
                <a:spcPts val="0"/>
              </a:spcAft>
              <a:buSzPct val="72916"/>
              <a:buNone/>
            </a:pPr>
            <a:endParaRPr sz="2400"/>
          </a:p>
          <a:p>
            <a:pPr marL="216000" lvl="0" indent="-104871" algn="l" rtl="0">
              <a:lnSpc>
                <a:spcPct val="90000"/>
              </a:lnSpc>
              <a:spcBef>
                <a:spcPts val="600"/>
              </a:spcBef>
              <a:spcAft>
                <a:spcPts val="0"/>
              </a:spcAft>
              <a:buClr>
                <a:srgbClr val="D7B7C3"/>
              </a:buClr>
              <a:buSzPct val="97222"/>
              <a:buFont typeface="Noto Sans Symbols"/>
              <a:buNone/>
            </a:pPr>
            <a:endParaRPr/>
          </a:p>
        </p:txBody>
      </p:sp>
      <p:sp>
        <p:nvSpPr>
          <p:cNvPr id="629" name="Google Shape;629;gdb1528cec9_0_1065"/>
          <p:cNvSpPr txBox="1">
            <a:spLocks noGrp="1"/>
          </p:cNvSpPr>
          <p:nvPr>
            <p:ph type="sldNum" idx="12"/>
          </p:nvPr>
        </p:nvSpPr>
        <p:spPr>
          <a:xfrm>
            <a:off x="641478" y="6057923"/>
            <a:ext cx="394063"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SzPts val="1000"/>
              <a:buNone/>
            </a:pPr>
            <a:fld id="{00000000-1234-1234-1234-123412341234}" type="slidenum">
              <a:rPr lang="en-US"/>
              <a:t>45</a:t>
            </a:fld>
            <a:endParaRPr/>
          </a:p>
        </p:txBody>
      </p:sp>
      <p:pic>
        <p:nvPicPr>
          <p:cNvPr id="630" name="Google Shape;630;gdb1528cec9_0_1065" descr="payment ile ilgili gÃ¶rsel sonucu"/>
          <p:cNvPicPr preferRelativeResize="0"/>
          <p:nvPr/>
        </p:nvPicPr>
        <p:blipFill rotWithShape="1">
          <a:blip r:embed="rId3">
            <a:alphaModFix/>
          </a:blip>
          <a:srcRect/>
          <a:stretch/>
        </p:blipFill>
        <p:spPr>
          <a:xfrm>
            <a:off x="8525265" y="1817686"/>
            <a:ext cx="4047173" cy="404717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9"/>
          <p:cNvSpPr txBox="1">
            <a:spLocks noGrp="1"/>
          </p:cNvSpPr>
          <p:nvPr>
            <p:ph type="title"/>
          </p:nvPr>
        </p:nvSpPr>
        <p:spPr>
          <a:xfrm>
            <a:off x="360432" y="2341419"/>
            <a:ext cx="5209309" cy="2533962"/>
          </a:xfrm>
          <a:prstGeom prst="rect">
            <a:avLst/>
          </a:prstGeom>
          <a:noFill/>
          <a:ln>
            <a:noFill/>
          </a:ln>
        </p:spPr>
        <p:txBody>
          <a:bodyPr spcFirstLastPara="1" wrap="square" lIns="36000" tIns="0" rIns="0" bIns="0" anchor="b" anchorCtr="0">
            <a:normAutofit fontScale="90000"/>
          </a:bodyPr>
          <a:lstStyle/>
          <a:p>
            <a:pPr marL="0" lvl="0" indent="0" algn="l" rtl="0">
              <a:lnSpc>
                <a:spcPct val="150000"/>
              </a:lnSpc>
              <a:spcBef>
                <a:spcPts val="0"/>
              </a:spcBef>
              <a:spcAft>
                <a:spcPts val="0"/>
              </a:spcAft>
              <a:buClr>
                <a:schemeClr val="dk1"/>
              </a:buClr>
              <a:buSzPct val="135000"/>
              <a:buFont typeface="Calibri"/>
              <a:buNone/>
            </a:pPr>
            <a:r>
              <a:rPr lang="en-US" sz="2400" b="1"/>
              <a:t>EĞER FAKÜLTENİZ TALEP EDİYORSA </a:t>
            </a:r>
            <a:endParaRPr sz="2400" b="1"/>
          </a:p>
          <a:p>
            <a:pPr marL="0" lvl="0" indent="0" algn="l" rtl="0">
              <a:lnSpc>
                <a:spcPct val="150000"/>
              </a:lnSpc>
              <a:spcBef>
                <a:spcPts val="0"/>
              </a:spcBef>
              <a:spcAft>
                <a:spcPts val="0"/>
              </a:spcAft>
              <a:buClr>
                <a:schemeClr val="dk1"/>
              </a:buClr>
              <a:buSzPct val="135000"/>
              <a:buFont typeface="Calibri"/>
              <a:buNone/>
            </a:pPr>
            <a:r>
              <a:rPr lang="en-US" sz="2400" b="0"/>
              <a:t>Bu evrak doldurulup imzalanmalı ve ders çizelgesi ekiyle birlikte, biri </a:t>
            </a:r>
            <a:r>
              <a:rPr lang="en-US" sz="2400"/>
              <a:t>fakültenize/Enstitüye </a:t>
            </a:r>
            <a:r>
              <a:rPr lang="en-US" sz="2400" b="0"/>
              <a:t>teslim edilmelidir. </a:t>
            </a:r>
            <a:endParaRPr sz="2400" b="0"/>
          </a:p>
        </p:txBody>
      </p:sp>
      <p:sp>
        <p:nvSpPr>
          <p:cNvPr id="636" name="Google Shape;636;p9"/>
          <p:cNvSpPr txBox="1">
            <a:spLocks noGrp="1"/>
          </p:cNvSpPr>
          <p:nvPr>
            <p:ph type="body" idx="1"/>
          </p:nvPr>
        </p:nvSpPr>
        <p:spPr>
          <a:xfrm>
            <a:off x="768859" y="1268620"/>
            <a:ext cx="4959300" cy="714000"/>
          </a:xfrm>
          <a:prstGeom prst="rect">
            <a:avLst/>
          </a:prstGeom>
          <a:noFill/>
          <a:ln>
            <a:noFill/>
          </a:ln>
        </p:spPr>
        <p:txBody>
          <a:bodyPr spcFirstLastPara="1" wrap="square" lIns="36000" tIns="0" rIns="0" bIns="0" anchor="t" anchorCtr="0">
            <a:normAutofit fontScale="92500"/>
          </a:bodyPr>
          <a:lstStyle/>
          <a:p>
            <a:pPr marL="0" lvl="0" indent="0" algn="l" rtl="0">
              <a:lnSpc>
                <a:spcPct val="90000"/>
              </a:lnSpc>
              <a:spcBef>
                <a:spcPts val="0"/>
              </a:spcBef>
              <a:spcAft>
                <a:spcPts val="0"/>
              </a:spcAft>
              <a:buClr>
                <a:schemeClr val="dk2"/>
              </a:buClr>
              <a:buSzPct val="135135"/>
              <a:buNone/>
            </a:pPr>
            <a:r>
              <a:rPr lang="en-US" sz="3200" b="1">
                <a:solidFill>
                  <a:schemeClr val="dk1"/>
                </a:solidFill>
              </a:rPr>
              <a:t>Dekanlık / Enstitü Dilekçesi </a:t>
            </a:r>
            <a:endParaRPr sz="3200" b="1">
              <a:solidFill>
                <a:schemeClr val="dk1"/>
              </a:solidFill>
            </a:endParaRPr>
          </a:p>
        </p:txBody>
      </p:sp>
      <p:sp>
        <p:nvSpPr>
          <p:cNvPr id="637" name="Google Shape;637;p9"/>
          <p:cNvSpPr txBox="1">
            <a:spLocks noGrp="1"/>
          </p:cNvSpPr>
          <p:nvPr>
            <p:ph type="title" idx="4294967295"/>
          </p:nvPr>
        </p:nvSpPr>
        <p:spPr>
          <a:xfrm>
            <a:off x="0" y="192088"/>
            <a:ext cx="4583113" cy="1001712"/>
          </a:xfrm>
          <a:prstGeom prst="rect">
            <a:avLst/>
          </a:prstGeom>
          <a:noFill/>
          <a:ln>
            <a:noFill/>
          </a:ln>
        </p:spPr>
        <p:txBody>
          <a:bodyPr spcFirstLastPara="1" wrap="square" lIns="36000" tIns="0" rIns="0" bIns="0" anchor="b" anchorCtr="0">
            <a:normAutofit/>
          </a:bodyPr>
          <a:lstStyle/>
          <a:p>
            <a:pPr marL="0" lvl="0" indent="0" algn="l" rtl="0">
              <a:lnSpc>
                <a:spcPct val="90000"/>
              </a:lnSpc>
              <a:spcBef>
                <a:spcPts val="0"/>
              </a:spcBef>
              <a:spcAft>
                <a:spcPts val="0"/>
              </a:spcAft>
              <a:buClr>
                <a:schemeClr val="dk1"/>
              </a:buClr>
              <a:buSzPts val="3600"/>
              <a:buFont typeface="Calibri"/>
              <a:buNone/>
            </a:pPr>
            <a:r>
              <a:rPr lang="en-US"/>
              <a:t>Yeditepe İşlemleri </a:t>
            </a:r>
            <a:endParaRPr/>
          </a:p>
        </p:txBody>
      </p:sp>
      <p:pic>
        <p:nvPicPr>
          <p:cNvPr id="638" name="Google Shape;638;p9"/>
          <p:cNvPicPr preferRelativeResize="0"/>
          <p:nvPr/>
        </p:nvPicPr>
        <p:blipFill rotWithShape="1">
          <a:blip r:embed="rId3">
            <a:alphaModFix/>
          </a:blip>
          <a:srcRect/>
          <a:stretch/>
        </p:blipFill>
        <p:spPr>
          <a:xfrm>
            <a:off x="5855080" y="0"/>
            <a:ext cx="6164904" cy="6858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gdb2adcb6f6_0_353"/>
          <p:cNvSpPr>
            <a:spLocks noGrp="1"/>
          </p:cNvSpPr>
          <p:nvPr>
            <p:ph type="pic" idx="2"/>
          </p:nvPr>
        </p:nvSpPr>
        <p:spPr>
          <a:xfrm>
            <a:off x="458724" y="457200"/>
            <a:ext cx="11274552" cy="5943600"/>
          </a:xfrm>
          <a:prstGeom prst="rect">
            <a:avLst/>
          </a:prstGeom>
          <a:noFill/>
          <a:ln>
            <a:noFill/>
          </a:ln>
        </p:spPr>
      </p:sp>
      <p:sp>
        <p:nvSpPr>
          <p:cNvPr id="644" name="Google Shape;644;gdb2adcb6f6_0_353"/>
          <p:cNvSpPr txBox="1">
            <a:spLocks noGrp="1"/>
          </p:cNvSpPr>
          <p:nvPr>
            <p:ph type="body" idx="1"/>
          </p:nvPr>
        </p:nvSpPr>
        <p:spPr>
          <a:xfrm>
            <a:off x="458788" y="2028825"/>
            <a:ext cx="4727575" cy="728663"/>
          </a:xfrm>
          <a:prstGeom prst="rect">
            <a:avLst/>
          </a:prstGeom>
          <a:solidFill>
            <a:schemeClr val="accent1">
              <a:alpha val="60000"/>
            </a:schemeClr>
          </a:solidFill>
          <a:ln>
            <a:noFill/>
          </a:ln>
        </p:spPr>
        <p:txBody>
          <a:bodyPr spcFirstLastPara="1" wrap="square" lIns="396000" tIns="45700" rIns="91425" bIns="45700" anchor="ctr" anchorCtr="0">
            <a:noAutofit/>
          </a:bodyPr>
          <a:lstStyle/>
          <a:p>
            <a:pPr marL="0" lvl="0" indent="0" algn="l" rtl="0">
              <a:lnSpc>
                <a:spcPct val="90000"/>
              </a:lnSpc>
              <a:spcBef>
                <a:spcPts val="0"/>
              </a:spcBef>
              <a:spcAft>
                <a:spcPts val="0"/>
              </a:spcAft>
              <a:buClr>
                <a:schemeClr val="lt1"/>
              </a:buClr>
              <a:buSzPts val="2800"/>
              <a:buNone/>
            </a:pPr>
            <a:r>
              <a:rPr lang="en-US" b="1"/>
              <a:t>Faaliyet sırası </a:t>
            </a:r>
            <a:endParaRPr b="1"/>
          </a:p>
        </p:txBody>
      </p:sp>
      <p:sp>
        <p:nvSpPr>
          <p:cNvPr id="645" name="Google Shape;645;gdb2adcb6f6_0_353"/>
          <p:cNvSpPr txBox="1">
            <a:spLocks noGrp="1"/>
          </p:cNvSpPr>
          <p:nvPr>
            <p:ph type="title"/>
          </p:nvPr>
        </p:nvSpPr>
        <p:spPr>
          <a:xfrm>
            <a:off x="458788" y="2754601"/>
            <a:ext cx="4726800" cy="1861200"/>
          </a:xfrm>
          <a:prstGeom prst="rect">
            <a:avLst/>
          </a:prstGeom>
          <a:solidFill>
            <a:schemeClr val="lt1">
              <a:alpha val="48235"/>
            </a:schemeClr>
          </a:solidFill>
          <a:ln>
            <a:noFill/>
          </a:ln>
        </p:spPr>
        <p:txBody>
          <a:bodyPr spcFirstLastPara="1" wrap="square" lIns="396000" tIns="0" rIns="0" bIns="0" anchor="ctr" anchorCtr="0">
            <a:noAutofit/>
          </a:bodyPr>
          <a:lstStyle/>
          <a:p>
            <a:pPr marL="0" lvl="0" indent="0" algn="l" rtl="0">
              <a:lnSpc>
                <a:spcPct val="85000"/>
              </a:lnSpc>
              <a:spcBef>
                <a:spcPts val="0"/>
              </a:spcBef>
              <a:spcAft>
                <a:spcPts val="0"/>
              </a:spcAft>
              <a:buClr>
                <a:schemeClr val="dk1"/>
              </a:buClr>
              <a:buSzPts val="4400"/>
              <a:buFont typeface="Calibri"/>
              <a:buNone/>
            </a:pPr>
            <a:r>
              <a:rPr lang="en-US" sz="2800"/>
              <a:t> LA – During Mobility </a:t>
            </a:r>
            <a:endParaRPr sz="2800"/>
          </a:p>
          <a:p>
            <a:pPr marL="0" lvl="0" indent="0" algn="l" rtl="0">
              <a:lnSpc>
                <a:spcPct val="85000"/>
              </a:lnSpc>
              <a:spcBef>
                <a:spcPts val="0"/>
              </a:spcBef>
              <a:spcAft>
                <a:spcPts val="0"/>
              </a:spcAft>
              <a:buClr>
                <a:schemeClr val="dk1"/>
              </a:buClr>
              <a:buSzPts val="4400"/>
              <a:buFont typeface="Calibri"/>
              <a:buNone/>
            </a:pPr>
            <a:endParaRPr sz="2800"/>
          </a:p>
        </p:txBody>
      </p:sp>
      <p:pic>
        <p:nvPicPr>
          <p:cNvPr id="646" name="Google Shape;646;gdb2adcb6f6_0_353" descr="Adventure Meme - Erasmus? I'm going on an    adventure!"/>
          <p:cNvPicPr preferRelativeResize="0"/>
          <p:nvPr/>
        </p:nvPicPr>
        <p:blipFill rotWithShape="1">
          <a:blip r:embed="rId3">
            <a:alphaModFix/>
          </a:blip>
          <a:srcRect/>
          <a:stretch/>
        </p:blipFill>
        <p:spPr>
          <a:xfrm>
            <a:off x="5814291" y="764309"/>
            <a:ext cx="5080000" cy="5080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23"/>
          <p:cNvSpPr txBox="1">
            <a:spLocks noGrp="1"/>
          </p:cNvSpPr>
          <p:nvPr>
            <p:ph type="title"/>
          </p:nvPr>
        </p:nvSpPr>
        <p:spPr>
          <a:xfrm>
            <a:off x="830126" y="357929"/>
            <a:ext cx="5062673" cy="540001"/>
          </a:xfrm>
          <a:prstGeom prst="rect">
            <a:avLst/>
          </a:prstGeom>
          <a:noFill/>
          <a:ln>
            <a:noFill/>
          </a:ln>
        </p:spPr>
        <p:txBody>
          <a:bodyPr spcFirstLastPara="1" wrap="square" lIns="36000" tIns="0" rIns="0" bIns="0" anchor="b" anchorCtr="0">
            <a:normAutofit fontScale="90000"/>
          </a:bodyPr>
          <a:lstStyle/>
          <a:p>
            <a:pPr marL="0" lvl="0" indent="0" algn="l" rtl="0">
              <a:lnSpc>
                <a:spcPct val="90000"/>
              </a:lnSpc>
              <a:spcBef>
                <a:spcPts val="0"/>
              </a:spcBef>
              <a:spcAft>
                <a:spcPts val="0"/>
              </a:spcAft>
              <a:buClr>
                <a:schemeClr val="dk1"/>
              </a:buClr>
              <a:buSzPct val="111111"/>
              <a:buFont typeface="Calibri"/>
              <a:buNone/>
            </a:pPr>
            <a:br>
              <a:rPr lang="en-US" sz="3240"/>
            </a:br>
            <a:r>
              <a:rPr lang="en-US" sz="3240"/>
              <a:t>  Learning Agreement - 1 </a:t>
            </a:r>
            <a:endParaRPr sz="3240"/>
          </a:p>
        </p:txBody>
      </p:sp>
      <p:sp>
        <p:nvSpPr>
          <p:cNvPr id="652" name="Google Shape;652;p23"/>
          <p:cNvSpPr txBox="1">
            <a:spLocks noGrp="1"/>
          </p:cNvSpPr>
          <p:nvPr>
            <p:ph type="body" idx="1"/>
          </p:nvPr>
        </p:nvSpPr>
        <p:spPr>
          <a:xfrm>
            <a:off x="1035541" y="965899"/>
            <a:ext cx="6935016" cy="364819"/>
          </a:xfrm>
          <a:prstGeom prst="rect">
            <a:avLst/>
          </a:prstGeom>
          <a:noFill/>
          <a:ln>
            <a:noFill/>
          </a:ln>
        </p:spPr>
        <p:txBody>
          <a:bodyPr spcFirstLastPara="1" wrap="square" lIns="36000" tIns="0" rIns="0" bIns="0" anchor="t" anchorCtr="0">
            <a:normAutofit/>
          </a:bodyPr>
          <a:lstStyle/>
          <a:p>
            <a:pPr marL="0" lvl="0" indent="0" algn="l" rtl="0">
              <a:lnSpc>
                <a:spcPct val="90000"/>
              </a:lnSpc>
              <a:spcBef>
                <a:spcPts val="0"/>
              </a:spcBef>
              <a:spcAft>
                <a:spcPts val="0"/>
              </a:spcAft>
              <a:buClr>
                <a:schemeClr val="dk2"/>
              </a:buClr>
              <a:buSzPts val="1800"/>
              <a:buNone/>
            </a:pPr>
            <a:r>
              <a:rPr lang="en-US" b="1"/>
              <a:t>DURING THE MOBILITY KISMI </a:t>
            </a:r>
            <a:endParaRPr b="1"/>
          </a:p>
        </p:txBody>
      </p:sp>
      <p:sp>
        <p:nvSpPr>
          <p:cNvPr id="653" name="Google Shape;653;p23"/>
          <p:cNvSpPr txBox="1">
            <a:spLocks noGrp="1"/>
          </p:cNvSpPr>
          <p:nvPr>
            <p:ph type="sldNum" idx="12"/>
          </p:nvPr>
        </p:nvSpPr>
        <p:spPr>
          <a:xfrm>
            <a:off x="641478" y="6057923"/>
            <a:ext cx="394063"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SzPts val="1000"/>
              <a:buNone/>
            </a:pPr>
            <a:fld id="{00000000-1234-1234-1234-123412341234}" type="slidenum">
              <a:rPr lang="en-US"/>
              <a:t>48</a:t>
            </a:fld>
            <a:endParaRPr/>
          </a:p>
        </p:txBody>
      </p:sp>
      <p:sp>
        <p:nvSpPr>
          <p:cNvPr id="654" name="Google Shape;654;p23"/>
          <p:cNvSpPr txBox="1">
            <a:spLocks noGrp="1"/>
          </p:cNvSpPr>
          <p:nvPr>
            <p:ph type="body" idx="3"/>
          </p:nvPr>
        </p:nvSpPr>
        <p:spPr>
          <a:xfrm>
            <a:off x="684046" y="1573816"/>
            <a:ext cx="9833183" cy="4217245"/>
          </a:xfrm>
          <a:prstGeom prst="rect">
            <a:avLst/>
          </a:prstGeom>
          <a:noFill/>
          <a:ln>
            <a:noFill/>
          </a:ln>
        </p:spPr>
        <p:txBody>
          <a:bodyPr spcFirstLastPara="1" wrap="square" lIns="91425" tIns="45700" rIns="91425" bIns="45700" anchor="t" anchorCtr="0">
            <a:normAutofit fontScale="85000" lnSpcReduction="20000"/>
          </a:bodyPr>
          <a:lstStyle/>
          <a:p>
            <a:pPr marL="228600" lvl="0" indent="-217170" algn="just" rtl="0">
              <a:lnSpc>
                <a:spcPct val="90000"/>
              </a:lnSpc>
              <a:spcBef>
                <a:spcPts val="0"/>
              </a:spcBef>
              <a:spcAft>
                <a:spcPts val="0"/>
              </a:spcAft>
              <a:buClr>
                <a:schemeClr val="dk1"/>
              </a:buClr>
              <a:buSzPct val="100000"/>
              <a:buChar char="•"/>
            </a:pPr>
            <a:r>
              <a:rPr lang="en-US" sz="2400"/>
              <a:t>Daha önce seçtikleri derslerde değişiklik yapmaları halinde Learning Agreement’ın «During the Mobility» kısmı doldurulacak.</a:t>
            </a:r>
            <a:endParaRPr/>
          </a:p>
          <a:p>
            <a:pPr marL="457200" lvl="0" indent="0" algn="just" rtl="0">
              <a:lnSpc>
                <a:spcPct val="90000"/>
              </a:lnSpc>
              <a:spcBef>
                <a:spcPts val="0"/>
              </a:spcBef>
              <a:spcAft>
                <a:spcPts val="0"/>
              </a:spcAft>
              <a:buSzPct val="135135"/>
              <a:buNone/>
            </a:pPr>
            <a:endParaRPr/>
          </a:p>
          <a:p>
            <a:pPr marL="0" lvl="0" indent="0" algn="just" rtl="0">
              <a:lnSpc>
                <a:spcPct val="90000"/>
              </a:lnSpc>
              <a:spcBef>
                <a:spcPts val="0"/>
              </a:spcBef>
              <a:spcAft>
                <a:spcPts val="0"/>
              </a:spcAft>
              <a:buSzPct val="125958"/>
              <a:buNone/>
            </a:pPr>
            <a:endParaRPr sz="1502"/>
          </a:p>
          <a:p>
            <a:pPr marL="228600" lvl="0" indent="-217170" algn="just" rtl="0">
              <a:lnSpc>
                <a:spcPct val="90000"/>
              </a:lnSpc>
              <a:spcBef>
                <a:spcPts val="0"/>
              </a:spcBef>
              <a:spcAft>
                <a:spcPts val="0"/>
              </a:spcAft>
              <a:buClr>
                <a:schemeClr val="dk1"/>
              </a:buClr>
              <a:buSzPct val="100000"/>
              <a:buChar char="•"/>
            </a:pPr>
            <a:r>
              <a:rPr lang="en-US" sz="2400"/>
              <a:t>Partner üniversitede dönem başladıktan sonra, ders değişikliği yapmanız gerektiğinde  yine sistem üzerinden giriş yaparak ''During the Mobility'' formunu aynı adımları takip  ederek tamamlayabileceksiniz. Belge imza dağıtımı için otomatik olarak ilgili  koordinatörlere gönderilecektir.</a:t>
            </a:r>
            <a:endParaRPr sz="2400"/>
          </a:p>
          <a:p>
            <a:pPr marL="457200" lvl="0" indent="0" algn="just" rtl="0">
              <a:lnSpc>
                <a:spcPct val="90000"/>
              </a:lnSpc>
              <a:spcBef>
                <a:spcPts val="0"/>
              </a:spcBef>
              <a:spcAft>
                <a:spcPts val="0"/>
              </a:spcAft>
              <a:buSzPct val="78828"/>
              <a:buNone/>
            </a:pPr>
            <a:endParaRPr sz="2400"/>
          </a:p>
          <a:p>
            <a:pPr marL="152400" lvl="0" indent="0" algn="just" rtl="0">
              <a:lnSpc>
                <a:spcPct val="90000"/>
              </a:lnSpc>
              <a:spcBef>
                <a:spcPts val="1000"/>
              </a:spcBef>
              <a:spcAft>
                <a:spcPts val="0"/>
              </a:spcAft>
              <a:buClr>
                <a:schemeClr val="dk1"/>
              </a:buClr>
              <a:buSzPct val="100000"/>
              <a:buNone/>
            </a:pPr>
            <a:r>
              <a:rPr lang="en-US" sz="2400" b="1" u="sng"/>
              <a:t>Partner OLA Kullanmıyorsa; </a:t>
            </a:r>
            <a:endParaRPr sz="2400" b="1" u="sng"/>
          </a:p>
          <a:p>
            <a:pPr marL="228600" lvl="0" indent="-217170" algn="just" rtl="0">
              <a:lnSpc>
                <a:spcPct val="90000"/>
              </a:lnSpc>
              <a:spcBef>
                <a:spcPts val="1000"/>
              </a:spcBef>
              <a:spcAft>
                <a:spcPts val="0"/>
              </a:spcAft>
              <a:buClr>
                <a:schemeClr val="dk1"/>
              </a:buClr>
              <a:buSzPct val="100000"/>
              <a:buChar char="•"/>
            </a:pPr>
            <a:r>
              <a:rPr lang="en-US" sz="2400"/>
              <a:t> Bu sayfa üzerinde de öğrencinin adı/soyadı bulunmalıdır.</a:t>
            </a:r>
            <a:endParaRPr/>
          </a:p>
          <a:p>
            <a:pPr marL="228600" lvl="0" indent="-76200" algn="just" rtl="0">
              <a:lnSpc>
                <a:spcPct val="90000"/>
              </a:lnSpc>
              <a:spcBef>
                <a:spcPts val="1000"/>
              </a:spcBef>
              <a:spcAft>
                <a:spcPts val="0"/>
              </a:spcAft>
              <a:buClr>
                <a:schemeClr val="dk1"/>
              </a:buClr>
              <a:buSzPct val="100000"/>
              <a:buNone/>
            </a:pPr>
            <a:endParaRPr sz="2400"/>
          </a:p>
          <a:p>
            <a:pPr marL="228600" lvl="0" indent="-217170" algn="just" rtl="0">
              <a:lnSpc>
                <a:spcPct val="90000"/>
              </a:lnSpc>
              <a:spcBef>
                <a:spcPts val="1000"/>
              </a:spcBef>
              <a:spcAft>
                <a:spcPts val="0"/>
              </a:spcAft>
              <a:buClr>
                <a:schemeClr val="dk1"/>
              </a:buClr>
              <a:buSzPct val="100000"/>
              <a:buChar char="•"/>
            </a:pPr>
            <a:r>
              <a:rPr lang="en-US" sz="2400"/>
              <a:t>Burada Table A2 adı verilen tablo içinde, eklenen ve bırakılan dersler ilgili kutucuklar işaretlenerek ve bırakma gerekçesi yazılarak toplam ECTS kredi miktarları yazılmalıdır. Table B2 adı verilen tablo içinde ise, yeni alınan dersler ile birlikte toplamda alınan tüm derslerin  YEDİTEPE’deki karşılıkları ve toplam kredileri yazılmalıdır. </a:t>
            </a:r>
            <a:endParaRPr/>
          </a:p>
          <a:p>
            <a:pPr marL="228600" lvl="0" indent="-76200" algn="just" rtl="0">
              <a:lnSpc>
                <a:spcPct val="90000"/>
              </a:lnSpc>
              <a:spcBef>
                <a:spcPts val="1000"/>
              </a:spcBef>
              <a:spcAft>
                <a:spcPts val="0"/>
              </a:spcAft>
              <a:buClr>
                <a:schemeClr val="dk1"/>
              </a:buClr>
              <a:buSzPct val="100000"/>
              <a:buNone/>
            </a:pPr>
            <a:endParaRPr sz="2400"/>
          </a:p>
        </p:txBody>
      </p:sp>
      <p:pic>
        <p:nvPicPr>
          <p:cNvPr id="655" name="Google Shape;655;p23"/>
          <p:cNvPicPr preferRelativeResize="0"/>
          <p:nvPr/>
        </p:nvPicPr>
        <p:blipFill rotWithShape="1">
          <a:blip r:embed="rId3">
            <a:alphaModFix/>
          </a:blip>
          <a:srcRect l="37033"/>
          <a:stretch/>
        </p:blipFill>
        <p:spPr>
          <a:xfrm>
            <a:off x="10457317" y="2095908"/>
            <a:ext cx="1506083" cy="194269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86"/>
          <p:cNvSpPr txBox="1">
            <a:spLocks noGrp="1"/>
          </p:cNvSpPr>
          <p:nvPr>
            <p:ph type="title"/>
          </p:nvPr>
        </p:nvSpPr>
        <p:spPr>
          <a:xfrm>
            <a:off x="830126" y="357929"/>
            <a:ext cx="5062673" cy="540001"/>
          </a:xfrm>
          <a:prstGeom prst="rect">
            <a:avLst/>
          </a:prstGeom>
          <a:noFill/>
          <a:ln>
            <a:noFill/>
          </a:ln>
        </p:spPr>
        <p:txBody>
          <a:bodyPr spcFirstLastPara="1" wrap="square" lIns="36000" tIns="0" rIns="0" bIns="0" anchor="b" anchorCtr="0">
            <a:normAutofit fontScale="90000"/>
          </a:bodyPr>
          <a:lstStyle/>
          <a:p>
            <a:pPr marL="0" lvl="0" indent="0" algn="l" rtl="0">
              <a:lnSpc>
                <a:spcPct val="90000"/>
              </a:lnSpc>
              <a:spcBef>
                <a:spcPts val="0"/>
              </a:spcBef>
              <a:spcAft>
                <a:spcPts val="0"/>
              </a:spcAft>
              <a:buClr>
                <a:schemeClr val="dk1"/>
              </a:buClr>
              <a:buSzPct val="111111"/>
              <a:buFont typeface="Calibri"/>
              <a:buNone/>
            </a:pPr>
            <a:br>
              <a:rPr lang="en-US" sz="3240"/>
            </a:br>
            <a:r>
              <a:rPr lang="en-US" sz="3240"/>
              <a:t>  Learning Agreement - 2 </a:t>
            </a:r>
            <a:endParaRPr sz="3240"/>
          </a:p>
        </p:txBody>
      </p:sp>
      <p:sp>
        <p:nvSpPr>
          <p:cNvPr id="661" name="Google Shape;661;p86"/>
          <p:cNvSpPr txBox="1">
            <a:spLocks noGrp="1"/>
          </p:cNvSpPr>
          <p:nvPr>
            <p:ph type="body" idx="1"/>
          </p:nvPr>
        </p:nvSpPr>
        <p:spPr>
          <a:xfrm>
            <a:off x="1035541" y="965899"/>
            <a:ext cx="6935016" cy="364819"/>
          </a:xfrm>
          <a:prstGeom prst="rect">
            <a:avLst/>
          </a:prstGeom>
          <a:noFill/>
          <a:ln>
            <a:noFill/>
          </a:ln>
        </p:spPr>
        <p:txBody>
          <a:bodyPr spcFirstLastPara="1" wrap="square" lIns="36000" tIns="0" rIns="0" bIns="0" anchor="t" anchorCtr="0">
            <a:normAutofit/>
          </a:bodyPr>
          <a:lstStyle/>
          <a:p>
            <a:pPr marL="0" lvl="0" indent="0" algn="l" rtl="0">
              <a:lnSpc>
                <a:spcPct val="90000"/>
              </a:lnSpc>
              <a:spcBef>
                <a:spcPts val="0"/>
              </a:spcBef>
              <a:spcAft>
                <a:spcPts val="0"/>
              </a:spcAft>
              <a:buClr>
                <a:schemeClr val="dk2"/>
              </a:buClr>
              <a:buSzPts val="1800"/>
              <a:buNone/>
            </a:pPr>
            <a:r>
              <a:rPr lang="en-US" b="1"/>
              <a:t>DURING THE MOBILITY KISMI </a:t>
            </a:r>
            <a:endParaRPr b="1"/>
          </a:p>
        </p:txBody>
      </p:sp>
      <p:sp>
        <p:nvSpPr>
          <p:cNvPr id="662" name="Google Shape;662;p86"/>
          <p:cNvSpPr txBox="1">
            <a:spLocks noGrp="1"/>
          </p:cNvSpPr>
          <p:nvPr>
            <p:ph type="sldNum" idx="12"/>
          </p:nvPr>
        </p:nvSpPr>
        <p:spPr>
          <a:xfrm>
            <a:off x="641478" y="6057923"/>
            <a:ext cx="394063"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SzPts val="1000"/>
              <a:buNone/>
            </a:pPr>
            <a:fld id="{00000000-1234-1234-1234-123412341234}" type="slidenum">
              <a:rPr lang="en-US"/>
              <a:t>49</a:t>
            </a:fld>
            <a:endParaRPr/>
          </a:p>
        </p:txBody>
      </p:sp>
      <p:sp>
        <p:nvSpPr>
          <p:cNvPr id="663" name="Google Shape;663;p86"/>
          <p:cNvSpPr txBox="1">
            <a:spLocks noGrp="1"/>
          </p:cNvSpPr>
          <p:nvPr>
            <p:ph type="body" idx="3"/>
          </p:nvPr>
        </p:nvSpPr>
        <p:spPr>
          <a:xfrm>
            <a:off x="830128" y="1407890"/>
            <a:ext cx="9627189" cy="5261428"/>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SzPts val="2800"/>
              <a:buChar char="•"/>
            </a:pPr>
            <a:r>
              <a:rPr lang="en-US" sz="2000"/>
              <a:t>«Change Responsible Persons» kısmı SORUMLU KİŞİLERDE DEĞİŞİKLİK OLDUYSA doldurulur. </a:t>
            </a:r>
            <a:endParaRPr sz="2000"/>
          </a:p>
          <a:p>
            <a:pPr marL="457200" lvl="0" indent="-406400" algn="l" rtl="0">
              <a:lnSpc>
                <a:spcPct val="90000"/>
              </a:lnSpc>
              <a:spcBef>
                <a:spcPts val="1000"/>
              </a:spcBef>
              <a:spcAft>
                <a:spcPts val="0"/>
              </a:spcAft>
              <a:buSzPts val="2800"/>
              <a:buChar char="•"/>
            </a:pPr>
            <a:r>
              <a:rPr lang="en-US" sz="2000"/>
              <a:t>«</a:t>
            </a:r>
            <a:r>
              <a:rPr lang="en-US" sz="2000" b="1"/>
              <a:t>Commitment</a:t>
            </a:r>
            <a:r>
              <a:rPr lang="en-US" sz="2000"/>
              <a:t>» kısmı İMZA kısmıdır. Belgeyi önce Öğrenci imzalamalı sonra da Yeditepe’deki  Departman Değişim Koordinatörü, Dekan (</a:t>
            </a:r>
            <a:r>
              <a:rPr lang="en-US" sz="2000" i="1"/>
              <a:t>lisans öğrencileri için</a:t>
            </a:r>
            <a:r>
              <a:rPr lang="en-US" sz="2000"/>
              <a:t>)/Enstitü Müdürü (</a:t>
            </a:r>
            <a:r>
              <a:rPr lang="en-US" sz="2000" i="1"/>
              <a:t>lisansüstü öğrencileri için</a:t>
            </a:r>
            <a:r>
              <a:rPr lang="en-US" sz="2000"/>
              <a:t>)  ve partner üniversitedeki departman koordinatörü tarafından imza ve mühür/damga alarak işlemi tamamlamalıdır. </a:t>
            </a:r>
            <a:endParaRPr sz="2000"/>
          </a:p>
          <a:p>
            <a:pPr marL="457200" lvl="0" indent="-228600" algn="l" rtl="0">
              <a:lnSpc>
                <a:spcPct val="90000"/>
              </a:lnSpc>
              <a:spcBef>
                <a:spcPts val="1000"/>
              </a:spcBef>
              <a:spcAft>
                <a:spcPts val="0"/>
              </a:spcAft>
              <a:buSzPts val="2800"/>
              <a:buNone/>
            </a:pPr>
            <a:endParaRPr sz="2000"/>
          </a:p>
          <a:p>
            <a:pPr marL="457200" lvl="0" indent="-406400" algn="l" rtl="0">
              <a:lnSpc>
                <a:spcPct val="90000"/>
              </a:lnSpc>
              <a:spcBef>
                <a:spcPts val="1000"/>
              </a:spcBef>
              <a:spcAft>
                <a:spcPts val="0"/>
              </a:spcAft>
              <a:buSzPts val="2800"/>
              <a:buChar char="•"/>
            </a:pPr>
            <a:r>
              <a:rPr lang="en-US" sz="2000" b="1" u="sng"/>
              <a:t>BU SAYFAYI TEK BİR İMZA SAYFASI OLARAK GETİRMEYİNİZ.</a:t>
            </a:r>
            <a:endParaRPr sz="2000" b="1" u="sng"/>
          </a:p>
          <a:p>
            <a:pPr marL="228600" lvl="0" indent="-76200" algn="just" rtl="0">
              <a:lnSpc>
                <a:spcPct val="90000"/>
              </a:lnSpc>
              <a:spcBef>
                <a:spcPts val="1000"/>
              </a:spcBef>
              <a:spcAft>
                <a:spcPts val="0"/>
              </a:spcAft>
              <a:buClr>
                <a:schemeClr val="dk1"/>
              </a:buClr>
              <a:buSzPts val="2400"/>
              <a:buNone/>
            </a:pPr>
            <a:endParaRPr sz="2400"/>
          </a:p>
        </p:txBody>
      </p:sp>
      <p:pic>
        <p:nvPicPr>
          <p:cNvPr id="664" name="Google Shape;664;p86"/>
          <p:cNvPicPr preferRelativeResize="0"/>
          <p:nvPr/>
        </p:nvPicPr>
        <p:blipFill rotWithShape="1">
          <a:blip r:embed="rId3">
            <a:alphaModFix/>
          </a:blip>
          <a:srcRect l="37033"/>
          <a:stretch/>
        </p:blipFill>
        <p:spPr>
          <a:xfrm>
            <a:off x="10457317" y="2095908"/>
            <a:ext cx="1506083" cy="194269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1226e1ff44f_0_11"/>
          <p:cNvSpPr txBox="1">
            <a:spLocks noGrp="1"/>
          </p:cNvSpPr>
          <p:nvPr>
            <p:ph type="title"/>
          </p:nvPr>
        </p:nvSpPr>
        <p:spPr>
          <a:xfrm>
            <a:off x="570452" y="98570"/>
            <a:ext cx="6001500" cy="1001400"/>
          </a:xfrm>
          <a:prstGeom prst="rect">
            <a:avLst/>
          </a:prstGeom>
          <a:noFill/>
          <a:ln>
            <a:noFill/>
          </a:ln>
        </p:spPr>
        <p:txBody>
          <a:bodyPr spcFirstLastPara="1" wrap="square" lIns="36000" tIns="0" rIns="0" bIns="0" anchor="b" anchorCtr="0">
            <a:normAutofit/>
          </a:bodyPr>
          <a:lstStyle/>
          <a:p>
            <a:pPr marL="0" lvl="0" indent="0" algn="l" rtl="0">
              <a:lnSpc>
                <a:spcPct val="90000"/>
              </a:lnSpc>
              <a:spcBef>
                <a:spcPts val="0"/>
              </a:spcBef>
              <a:spcAft>
                <a:spcPts val="0"/>
              </a:spcAft>
              <a:buClr>
                <a:schemeClr val="dk1"/>
              </a:buClr>
              <a:buSzPts val="3600"/>
              <a:buFont typeface="Calibri"/>
              <a:buNone/>
            </a:pPr>
            <a:r>
              <a:rPr lang="en-US" sz="3400"/>
              <a:t>ÖNEMLİ HATIRLATMALAR</a:t>
            </a:r>
            <a:endParaRPr sz="3400"/>
          </a:p>
        </p:txBody>
      </p:sp>
      <p:sp>
        <p:nvSpPr>
          <p:cNvPr id="269" name="Google Shape;269;g1226e1ff44f_0_11"/>
          <p:cNvSpPr txBox="1">
            <a:spLocks noGrp="1"/>
          </p:cNvSpPr>
          <p:nvPr>
            <p:ph type="body" idx="1"/>
          </p:nvPr>
        </p:nvSpPr>
        <p:spPr>
          <a:xfrm>
            <a:off x="570450" y="1818025"/>
            <a:ext cx="7450500" cy="3977864"/>
          </a:xfrm>
          <a:prstGeom prst="rect">
            <a:avLst/>
          </a:prstGeom>
          <a:noFill/>
          <a:ln>
            <a:noFill/>
          </a:ln>
        </p:spPr>
        <p:txBody>
          <a:bodyPr spcFirstLastPara="1" wrap="square" lIns="36000" tIns="0" rIns="0" bIns="0" anchor="t" anchorCtr="0">
            <a:normAutofit/>
          </a:bodyPr>
          <a:lstStyle/>
          <a:p>
            <a:pPr marL="0" lvl="0" indent="0" algn="l" rtl="0">
              <a:lnSpc>
                <a:spcPct val="90000"/>
              </a:lnSpc>
              <a:spcBef>
                <a:spcPts val="600"/>
              </a:spcBef>
              <a:spcAft>
                <a:spcPts val="0"/>
              </a:spcAft>
              <a:buSzPts val="1800"/>
              <a:buNone/>
            </a:pPr>
            <a:r>
              <a:rPr lang="en-US" sz="2900" b="1"/>
              <a:t>İTİRAZ, İPTAL ve DÖNEM DEĞİŞTİRME:</a:t>
            </a:r>
            <a:r>
              <a:rPr lang="en-US" sz="2900"/>
              <a:t> yerleştirme listesinde  maddi / teknik bir hata olması durumu, hareketliliği iptal etme ya da dönem değiştirme talebinizi </a:t>
            </a:r>
            <a:endParaRPr sz="2900"/>
          </a:p>
          <a:p>
            <a:pPr marL="0" lvl="0" indent="0" algn="l" rtl="0">
              <a:lnSpc>
                <a:spcPct val="90000"/>
              </a:lnSpc>
              <a:spcBef>
                <a:spcPts val="600"/>
              </a:spcBef>
              <a:spcAft>
                <a:spcPts val="0"/>
              </a:spcAft>
              <a:buSzPts val="1800"/>
              <a:buNone/>
            </a:pPr>
            <a:r>
              <a:rPr lang="en-US" sz="2900" b="1">
                <a:solidFill>
                  <a:srgbClr val="FF1616"/>
                </a:solidFill>
              </a:rPr>
              <a:t>aşağıdaki formu doldurarak </a:t>
            </a:r>
            <a:r>
              <a:rPr lang="en-US" sz="2900"/>
              <a:t>belirtiniz. </a:t>
            </a:r>
            <a:endParaRPr/>
          </a:p>
          <a:p>
            <a:pPr marL="0" lvl="0" indent="0" algn="l" rtl="0">
              <a:lnSpc>
                <a:spcPct val="90000"/>
              </a:lnSpc>
              <a:spcBef>
                <a:spcPts val="600"/>
              </a:spcBef>
              <a:spcAft>
                <a:spcPts val="0"/>
              </a:spcAft>
              <a:buSzPts val="1800"/>
              <a:buNone/>
            </a:pPr>
            <a:endParaRPr sz="2900"/>
          </a:p>
          <a:p>
            <a:pPr marL="0" lvl="0" indent="0" algn="l" rtl="0">
              <a:lnSpc>
                <a:spcPct val="90000"/>
              </a:lnSpc>
              <a:spcBef>
                <a:spcPts val="600"/>
              </a:spcBef>
              <a:spcAft>
                <a:spcPts val="0"/>
              </a:spcAft>
              <a:buSzPts val="1800"/>
              <a:buNone/>
            </a:pPr>
            <a:r>
              <a:rPr lang="en-US" sz="2900" u="sng">
                <a:solidFill>
                  <a:schemeClr val="hlink"/>
                </a:solidFill>
                <a:hlinkClick r:id="rId3"/>
              </a:rPr>
              <a:t>https://forms.gle/SHzJPdhvD5MX99Ee6</a:t>
            </a:r>
            <a:r>
              <a:rPr lang="en-US" sz="2900"/>
              <a:t>  </a:t>
            </a:r>
            <a:endParaRPr sz="2900"/>
          </a:p>
          <a:p>
            <a:pPr marL="0" lvl="0" indent="0" algn="just" rtl="0">
              <a:lnSpc>
                <a:spcPct val="138000"/>
              </a:lnSpc>
              <a:spcBef>
                <a:spcPts val="0"/>
              </a:spcBef>
              <a:spcAft>
                <a:spcPts val="0"/>
              </a:spcAft>
              <a:buSzPts val="1800"/>
              <a:buNone/>
            </a:pPr>
            <a:endParaRPr sz="2500"/>
          </a:p>
        </p:txBody>
      </p:sp>
      <p:sp>
        <p:nvSpPr>
          <p:cNvPr id="270" name="Google Shape;270;g1226e1ff44f_0_11"/>
          <p:cNvSpPr txBox="1">
            <a:spLocks noGrp="1"/>
          </p:cNvSpPr>
          <p:nvPr>
            <p:ph type="sldNum" idx="12"/>
          </p:nvPr>
        </p:nvSpPr>
        <p:spPr>
          <a:xfrm>
            <a:off x="641478" y="6057923"/>
            <a:ext cx="394063"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Clr>
                <a:srgbClr val="000000"/>
              </a:buClr>
              <a:buSzPts val="1000"/>
              <a:buFont typeface="Arial"/>
              <a:buNone/>
            </a:pPr>
            <a:fld id="{00000000-1234-1234-1234-123412341234}" type="slidenum">
              <a:rPr lang="en-US"/>
              <a:t>5</a:t>
            </a:fld>
            <a:endParaRPr/>
          </a:p>
        </p:txBody>
      </p:sp>
      <p:pic>
        <p:nvPicPr>
          <p:cNvPr id="271" name="Google Shape;271;g1226e1ff44f_0_11"/>
          <p:cNvPicPr preferRelativeResize="0"/>
          <p:nvPr/>
        </p:nvPicPr>
        <p:blipFill rotWithShape="1">
          <a:blip r:embed="rId4">
            <a:alphaModFix/>
          </a:blip>
          <a:srcRect/>
          <a:stretch/>
        </p:blipFill>
        <p:spPr>
          <a:xfrm>
            <a:off x="7746700" y="835125"/>
            <a:ext cx="4445300" cy="44453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pic>
        <p:nvPicPr>
          <p:cNvPr id="669" name="Google Shape;669;p24"/>
          <p:cNvPicPr preferRelativeResize="0"/>
          <p:nvPr/>
        </p:nvPicPr>
        <p:blipFill rotWithShape="1">
          <a:blip r:embed="rId3">
            <a:alphaModFix/>
          </a:blip>
          <a:srcRect/>
          <a:stretch/>
        </p:blipFill>
        <p:spPr>
          <a:xfrm>
            <a:off x="1349141" y="30481"/>
            <a:ext cx="5452844" cy="6858000"/>
          </a:xfrm>
          <a:prstGeom prst="rect">
            <a:avLst/>
          </a:prstGeom>
          <a:noFill/>
          <a:ln>
            <a:noFill/>
          </a:ln>
        </p:spPr>
      </p:pic>
      <p:sp>
        <p:nvSpPr>
          <p:cNvPr id="670" name="Google Shape;670;p24"/>
          <p:cNvSpPr/>
          <p:nvPr/>
        </p:nvSpPr>
        <p:spPr>
          <a:xfrm>
            <a:off x="6801985" y="3398520"/>
            <a:ext cx="2362200" cy="1942696"/>
          </a:xfrm>
          <a:prstGeom prst="leftArrowCallout">
            <a:avLst>
              <a:gd name="adj1" fmla="val 25000"/>
              <a:gd name="adj2" fmla="val 25000"/>
              <a:gd name="adj3" fmla="val 25000"/>
              <a:gd name="adj4" fmla="val 64977"/>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Calibri"/>
                <a:ea typeface="Calibri"/>
                <a:cs typeface="Calibri"/>
                <a:sym typeface="Calibri"/>
              </a:rPr>
              <a:t>Ders ekleme/çıkarma işleminden etkilenen Yeditepe derslerini yazmalısınız. Değişiklik olmadıysa, No Change  yazmalısınız. </a:t>
            </a:r>
            <a:endParaRPr sz="1400" b="0" i="0" u="none" strike="noStrike" cap="none">
              <a:solidFill>
                <a:srgbClr val="000000"/>
              </a:solidFill>
              <a:latin typeface="Arial"/>
              <a:ea typeface="Arial"/>
              <a:cs typeface="Arial"/>
              <a:sym typeface="Arial"/>
            </a:endParaRPr>
          </a:p>
        </p:txBody>
      </p:sp>
      <p:sp>
        <p:nvSpPr>
          <p:cNvPr id="671" name="Google Shape;671;p24"/>
          <p:cNvSpPr/>
          <p:nvPr/>
        </p:nvSpPr>
        <p:spPr>
          <a:xfrm>
            <a:off x="4973185" y="35104"/>
            <a:ext cx="1828800" cy="685800"/>
          </a:xfrm>
          <a:prstGeom prst="roundRect">
            <a:avLst>
              <a:gd name="adj" fmla="val 16667"/>
            </a:avLst>
          </a:pr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2" name="Google Shape;672;p24"/>
          <p:cNvSpPr/>
          <p:nvPr/>
        </p:nvSpPr>
        <p:spPr>
          <a:xfrm>
            <a:off x="968141" y="1264920"/>
            <a:ext cx="381000" cy="152400"/>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3" name="Google Shape;673;p24"/>
          <p:cNvSpPr/>
          <p:nvPr/>
        </p:nvSpPr>
        <p:spPr>
          <a:xfrm>
            <a:off x="968141" y="2255520"/>
            <a:ext cx="381000" cy="152400"/>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4" name="Google Shape;674;p24"/>
          <p:cNvSpPr/>
          <p:nvPr/>
        </p:nvSpPr>
        <p:spPr>
          <a:xfrm>
            <a:off x="973756" y="3246120"/>
            <a:ext cx="381000" cy="152400"/>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5" name="Google Shape;675;p24"/>
          <p:cNvSpPr/>
          <p:nvPr/>
        </p:nvSpPr>
        <p:spPr>
          <a:xfrm rot="2982709">
            <a:off x="3222886" y="2526308"/>
            <a:ext cx="381000" cy="152400"/>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6" name="Google Shape;676;p24"/>
          <p:cNvSpPr/>
          <p:nvPr/>
        </p:nvSpPr>
        <p:spPr>
          <a:xfrm rot="7171577">
            <a:off x="4662019" y="3627064"/>
            <a:ext cx="317321" cy="170810"/>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77" name="Google Shape;677;p24"/>
          <p:cNvPicPr preferRelativeResize="0"/>
          <p:nvPr/>
        </p:nvPicPr>
        <p:blipFill rotWithShape="1">
          <a:blip r:embed="rId4">
            <a:alphaModFix/>
          </a:blip>
          <a:srcRect l="37033"/>
          <a:stretch/>
        </p:blipFill>
        <p:spPr>
          <a:xfrm>
            <a:off x="10457317" y="2095908"/>
            <a:ext cx="1506083" cy="194269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pic>
        <p:nvPicPr>
          <p:cNvPr id="682" name="Google Shape;682;p25"/>
          <p:cNvPicPr preferRelativeResize="0"/>
          <p:nvPr/>
        </p:nvPicPr>
        <p:blipFill rotWithShape="1">
          <a:blip r:embed="rId3">
            <a:alphaModFix/>
          </a:blip>
          <a:srcRect t="67816"/>
          <a:stretch/>
        </p:blipFill>
        <p:spPr>
          <a:xfrm>
            <a:off x="813482" y="2590801"/>
            <a:ext cx="7584980" cy="3070206"/>
          </a:xfrm>
          <a:prstGeom prst="rect">
            <a:avLst/>
          </a:prstGeom>
          <a:noFill/>
          <a:ln>
            <a:noFill/>
          </a:ln>
        </p:spPr>
      </p:pic>
      <p:pic>
        <p:nvPicPr>
          <p:cNvPr id="683" name="Google Shape;683;p25"/>
          <p:cNvPicPr preferRelativeResize="0"/>
          <p:nvPr/>
        </p:nvPicPr>
        <p:blipFill rotWithShape="1">
          <a:blip r:embed="rId4">
            <a:alphaModFix/>
          </a:blip>
          <a:srcRect l="37033"/>
          <a:stretch/>
        </p:blipFill>
        <p:spPr>
          <a:xfrm>
            <a:off x="10457317" y="2095908"/>
            <a:ext cx="1506083" cy="1942696"/>
          </a:xfrm>
          <a:prstGeom prst="rect">
            <a:avLst/>
          </a:prstGeom>
          <a:noFill/>
          <a:ln>
            <a:noFill/>
          </a:ln>
        </p:spPr>
      </p:pic>
      <p:cxnSp>
        <p:nvCxnSpPr>
          <p:cNvPr id="684" name="Google Shape;684;p25"/>
          <p:cNvCxnSpPr/>
          <p:nvPr/>
        </p:nvCxnSpPr>
        <p:spPr>
          <a:xfrm>
            <a:off x="1295400" y="2362200"/>
            <a:ext cx="6477000" cy="0"/>
          </a:xfrm>
          <a:prstGeom prst="straightConnector1">
            <a:avLst/>
          </a:prstGeom>
          <a:noFill/>
          <a:ln w="73025" cap="flat" cmpd="sng">
            <a:solidFill>
              <a:srgbClr val="C00000"/>
            </a:solidFill>
            <a:prstDash val="solid"/>
            <a:miter lim="800000"/>
            <a:headEnd type="none" w="sm" len="sm"/>
            <a:tailEnd type="none" w="sm" len="sm"/>
          </a:ln>
        </p:spPr>
      </p:cxnSp>
      <p:cxnSp>
        <p:nvCxnSpPr>
          <p:cNvPr id="685" name="Google Shape;685;p25"/>
          <p:cNvCxnSpPr/>
          <p:nvPr/>
        </p:nvCxnSpPr>
        <p:spPr>
          <a:xfrm>
            <a:off x="1295400" y="2362200"/>
            <a:ext cx="6477000" cy="0"/>
          </a:xfrm>
          <a:prstGeom prst="straightConnector1">
            <a:avLst/>
          </a:prstGeom>
          <a:noFill/>
          <a:ln w="73025" cap="flat" cmpd="sng">
            <a:solidFill>
              <a:schemeClr val="dk1"/>
            </a:solidFill>
            <a:prstDash val="solid"/>
            <a:miter lim="800000"/>
            <a:headEnd type="none" w="sm" len="sm"/>
            <a:tailEnd type="none" w="sm" len="sm"/>
          </a:ln>
        </p:spPr>
      </p:cxnSp>
      <p:sp>
        <p:nvSpPr>
          <p:cNvPr id="686" name="Google Shape;686;p25"/>
          <p:cNvSpPr/>
          <p:nvPr/>
        </p:nvSpPr>
        <p:spPr>
          <a:xfrm>
            <a:off x="2895600" y="1237044"/>
            <a:ext cx="3276600" cy="1066800"/>
          </a:xfrm>
          <a:prstGeom prst="downArrowCallout">
            <a:avLst>
              <a:gd name="adj1" fmla="val 25000"/>
              <a:gd name="adj2" fmla="val 25000"/>
              <a:gd name="adj3" fmla="val 25000"/>
              <a:gd name="adj4" fmla="val 64977"/>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İmzalar ayrı sayfada </a:t>
            </a:r>
            <a:r>
              <a:rPr lang="en-US" sz="1800" b="1" i="0" u="none" strike="noStrike" cap="none">
                <a:solidFill>
                  <a:srgbClr val="FF0000"/>
                </a:solidFill>
                <a:latin typeface="Calibri"/>
                <a:ea typeface="Calibri"/>
                <a:cs typeface="Calibri"/>
                <a:sym typeface="Calibri"/>
              </a:rPr>
              <a:t>olmamalı</a:t>
            </a:r>
            <a:r>
              <a:rPr lang="en-US" sz="1800" b="1"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687" name="Google Shape;687;p25" descr="important ile ilgili gÃ¶rsel sonucu"/>
          <p:cNvPicPr preferRelativeResize="0"/>
          <p:nvPr/>
        </p:nvPicPr>
        <p:blipFill rotWithShape="1">
          <a:blip r:embed="rId5">
            <a:alphaModFix/>
          </a:blip>
          <a:srcRect/>
          <a:stretch/>
        </p:blipFill>
        <p:spPr>
          <a:xfrm>
            <a:off x="3822016" y="-86055"/>
            <a:ext cx="1423768" cy="14237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gdb2adcb6f6_0_1060"/>
          <p:cNvSpPr>
            <a:spLocks noGrp="1"/>
          </p:cNvSpPr>
          <p:nvPr>
            <p:ph type="pic" idx="2"/>
          </p:nvPr>
        </p:nvSpPr>
        <p:spPr>
          <a:xfrm>
            <a:off x="458724" y="457200"/>
            <a:ext cx="11274552" cy="5943600"/>
          </a:xfrm>
          <a:prstGeom prst="rect">
            <a:avLst/>
          </a:prstGeom>
          <a:noFill/>
          <a:ln>
            <a:noFill/>
          </a:ln>
        </p:spPr>
      </p:sp>
      <p:sp>
        <p:nvSpPr>
          <p:cNvPr id="693" name="Google Shape;693;gdb2adcb6f6_0_1060"/>
          <p:cNvSpPr txBox="1">
            <a:spLocks noGrp="1"/>
          </p:cNvSpPr>
          <p:nvPr>
            <p:ph type="body" idx="1"/>
          </p:nvPr>
        </p:nvSpPr>
        <p:spPr>
          <a:xfrm>
            <a:off x="458788" y="2028825"/>
            <a:ext cx="4727575" cy="728663"/>
          </a:xfrm>
          <a:prstGeom prst="rect">
            <a:avLst/>
          </a:prstGeom>
          <a:solidFill>
            <a:schemeClr val="accent1">
              <a:alpha val="60000"/>
            </a:schemeClr>
          </a:solidFill>
          <a:ln>
            <a:noFill/>
          </a:ln>
        </p:spPr>
        <p:txBody>
          <a:bodyPr spcFirstLastPara="1" wrap="square" lIns="396000" tIns="45700" rIns="91425" bIns="45700" anchor="ctr" anchorCtr="0">
            <a:noAutofit/>
          </a:bodyPr>
          <a:lstStyle/>
          <a:p>
            <a:pPr marL="0" lvl="0" indent="0" algn="l" rtl="0">
              <a:lnSpc>
                <a:spcPct val="90000"/>
              </a:lnSpc>
              <a:spcBef>
                <a:spcPts val="0"/>
              </a:spcBef>
              <a:spcAft>
                <a:spcPts val="0"/>
              </a:spcAft>
              <a:buClr>
                <a:schemeClr val="lt1"/>
              </a:buClr>
              <a:buSzPts val="2800"/>
              <a:buNone/>
            </a:pPr>
            <a:r>
              <a:rPr lang="en-US" b="1"/>
              <a:t>Faaliyet sonrası  </a:t>
            </a:r>
            <a:endParaRPr b="1"/>
          </a:p>
        </p:txBody>
      </p:sp>
      <p:sp>
        <p:nvSpPr>
          <p:cNvPr id="694" name="Google Shape;694;gdb2adcb6f6_0_1060"/>
          <p:cNvSpPr txBox="1">
            <a:spLocks noGrp="1"/>
          </p:cNvSpPr>
          <p:nvPr>
            <p:ph type="title"/>
          </p:nvPr>
        </p:nvSpPr>
        <p:spPr>
          <a:xfrm>
            <a:off x="458788" y="2754601"/>
            <a:ext cx="4726800" cy="1861200"/>
          </a:xfrm>
          <a:prstGeom prst="rect">
            <a:avLst/>
          </a:prstGeom>
          <a:solidFill>
            <a:schemeClr val="lt1">
              <a:alpha val="48235"/>
            </a:schemeClr>
          </a:solidFill>
          <a:ln>
            <a:noFill/>
          </a:ln>
        </p:spPr>
        <p:txBody>
          <a:bodyPr spcFirstLastPara="1" wrap="square" lIns="396000" tIns="0" rIns="0" bIns="0" anchor="ctr" anchorCtr="0">
            <a:noAutofit/>
          </a:bodyPr>
          <a:lstStyle/>
          <a:p>
            <a:pPr marL="0" lvl="0" indent="0" algn="l" rtl="0">
              <a:lnSpc>
                <a:spcPct val="85000"/>
              </a:lnSpc>
              <a:spcBef>
                <a:spcPts val="0"/>
              </a:spcBef>
              <a:spcAft>
                <a:spcPts val="0"/>
              </a:spcAft>
              <a:buClr>
                <a:schemeClr val="dk1"/>
              </a:buClr>
              <a:buSzPts val="4400"/>
              <a:buFont typeface="Calibri"/>
              <a:buNone/>
            </a:pPr>
            <a:r>
              <a:rPr lang="en-US" sz="2400"/>
              <a:t>1. Tamamlanması gereken diğer belgeler</a:t>
            </a:r>
            <a:br>
              <a:rPr lang="en-US" sz="2400"/>
            </a:br>
            <a:r>
              <a:rPr lang="en-US" sz="2400"/>
              <a:t>2. Hibe ödemeleri </a:t>
            </a:r>
            <a:br>
              <a:rPr lang="en-US" sz="2800"/>
            </a:br>
            <a:endParaRPr sz="2800"/>
          </a:p>
        </p:txBody>
      </p:sp>
      <p:pic>
        <p:nvPicPr>
          <p:cNvPr id="695" name="Google Shape;695;gdb2adcb6f6_0_1060" descr="Erasmus Meme Gallery - Collection of the Funniest Erasmus+ Memes 😂"/>
          <p:cNvPicPr preferRelativeResize="0"/>
          <p:nvPr/>
        </p:nvPicPr>
        <p:blipFill rotWithShape="1">
          <a:blip r:embed="rId3">
            <a:alphaModFix/>
          </a:blip>
          <a:srcRect/>
          <a:stretch/>
        </p:blipFill>
        <p:spPr>
          <a:xfrm>
            <a:off x="6096000" y="1487951"/>
            <a:ext cx="5262515" cy="344170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32"/>
          <p:cNvSpPr txBox="1">
            <a:spLocks noGrp="1"/>
          </p:cNvSpPr>
          <p:nvPr>
            <p:ph type="title"/>
          </p:nvPr>
        </p:nvSpPr>
        <p:spPr>
          <a:xfrm>
            <a:off x="544025" y="182376"/>
            <a:ext cx="9535800" cy="1369200"/>
          </a:xfrm>
          <a:prstGeom prst="rect">
            <a:avLst/>
          </a:prstGeom>
          <a:noFill/>
          <a:ln>
            <a:noFill/>
          </a:ln>
        </p:spPr>
        <p:txBody>
          <a:bodyPr spcFirstLastPara="1" wrap="square" lIns="36000" tIns="0" rIns="0" bIns="0" anchor="ctr" anchorCtr="0">
            <a:normAutofit fontScale="90000"/>
          </a:bodyPr>
          <a:lstStyle/>
          <a:p>
            <a:pPr marL="0" lvl="0" indent="0" algn="l" rtl="0">
              <a:lnSpc>
                <a:spcPct val="90000"/>
              </a:lnSpc>
              <a:spcBef>
                <a:spcPts val="0"/>
              </a:spcBef>
              <a:spcAft>
                <a:spcPts val="0"/>
              </a:spcAft>
              <a:buClr>
                <a:schemeClr val="dk1"/>
              </a:buClr>
              <a:buSzPct val="112492"/>
              <a:buFont typeface="Calibri"/>
              <a:buNone/>
            </a:pPr>
            <a:r>
              <a:rPr lang="en-US" i="1"/>
              <a:t>Tamamlanması Gereken Belgeler- Prosedürler </a:t>
            </a:r>
            <a:endParaRPr i="1"/>
          </a:p>
          <a:p>
            <a:pPr marL="0" lvl="0" indent="0" algn="l" rtl="0">
              <a:lnSpc>
                <a:spcPct val="90000"/>
              </a:lnSpc>
              <a:spcBef>
                <a:spcPts val="0"/>
              </a:spcBef>
              <a:spcAft>
                <a:spcPts val="0"/>
              </a:spcAft>
              <a:buClr>
                <a:schemeClr val="dk1"/>
              </a:buClr>
              <a:buSzPct val="103978"/>
              <a:buFont typeface="Calibri"/>
              <a:buNone/>
            </a:pPr>
            <a:endParaRPr sz="3462" b="1"/>
          </a:p>
          <a:p>
            <a:pPr marL="457200" lvl="0" indent="-426453" algn="l" rtl="0">
              <a:lnSpc>
                <a:spcPct val="90000"/>
              </a:lnSpc>
              <a:spcBef>
                <a:spcPts val="0"/>
              </a:spcBef>
              <a:spcAft>
                <a:spcPts val="0"/>
              </a:spcAft>
              <a:buSzPct val="100000"/>
              <a:buAutoNum type="arabicPeriod"/>
            </a:pPr>
            <a:r>
              <a:rPr lang="en-US" sz="3462" b="1"/>
              <a:t>Katılım Sertifikası (Duration Sheet) </a:t>
            </a:r>
            <a:endParaRPr sz="3462" b="1"/>
          </a:p>
        </p:txBody>
      </p:sp>
      <p:sp>
        <p:nvSpPr>
          <p:cNvPr id="702" name="Google Shape;702;p32"/>
          <p:cNvSpPr txBox="1">
            <a:spLocks noGrp="1"/>
          </p:cNvSpPr>
          <p:nvPr>
            <p:ph type="sldNum" idx="12"/>
          </p:nvPr>
        </p:nvSpPr>
        <p:spPr>
          <a:xfrm>
            <a:off x="641478" y="6057923"/>
            <a:ext cx="394063"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SzPts val="1000"/>
              <a:buNone/>
            </a:pPr>
            <a:fld id="{00000000-1234-1234-1234-123412341234}" type="slidenum">
              <a:rPr lang="en-US"/>
              <a:t>53</a:t>
            </a:fld>
            <a:endParaRPr/>
          </a:p>
        </p:txBody>
      </p:sp>
      <p:sp>
        <p:nvSpPr>
          <p:cNvPr id="703" name="Google Shape;703;p32"/>
          <p:cNvSpPr txBox="1">
            <a:spLocks noGrp="1"/>
          </p:cNvSpPr>
          <p:nvPr>
            <p:ph type="body" idx="1"/>
          </p:nvPr>
        </p:nvSpPr>
        <p:spPr>
          <a:xfrm>
            <a:off x="665102" y="1551575"/>
            <a:ext cx="6247500" cy="4184100"/>
          </a:xfrm>
          <a:prstGeom prst="rect">
            <a:avLst/>
          </a:prstGeom>
          <a:noFill/>
          <a:ln>
            <a:noFill/>
          </a:ln>
        </p:spPr>
        <p:txBody>
          <a:bodyPr spcFirstLastPara="1" wrap="square" lIns="36000" tIns="0" rIns="0" bIns="0" anchor="b" anchorCtr="0">
            <a:normAutofit/>
          </a:bodyPr>
          <a:lstStyle/>
          <a:p>
            <a:pPr marL="0" lvl="0" indent="0" algn="l" rtl="0">
              <a:lnSpc>
                <a:spcPct val="170000"/>
              </a:lnSpc>
              <a:spcBef>
                <a:spcPts val="0"/>
              </a:spcBef>
              <a:spcAft>
                <a:spcPts val="0"/>
              </a:spcAft>
              <a:buClr>
                <a:srgbClr val="103154"/>
              </a:buClr>
              <a:buSzPts val="1946"/>
              <a:buNone/>
            </a:pPr>
            <a:r>
              <a:rPr lang="en-US" b="0">
                <a:solidFill>
                  <a:srgbClr val="103154"/>
                </a:solidFill>
              </a:rPr>
              <a:t>Bu belgeyi kuruma vardığınızda ve kurumdan ayrılırken imzalatmanız ve mühürletmeniz gerekmektedir. </a:t>
            </a:r>
            <a:r>
              <a:rPr lang="en-US">
                <a:solidFill>
                  <a:srgbClr val="103154"/>
                </a:solidFill>
              </a:rPr>
              <a:t>İlgili belge belirtilen süre zarfında karşı kurumda bulunduğunuzu belirtmektedir. </a:t>
            </a:r>
            <a:endParaRPr/>
          </a:p>
          <a:p>
            <a:pPr marL="0" lvl="0" indent="0" algn="l" rtl="0">
              <a:lnSpc>
                <a:spcPct val="170000"/>
              </a:lnSpc>
              <a:spcBef>
                <a:spcPts val="0"/>
              </a:spcBef>
              <a:spcAft>
                <a:spcPts val="0"/>
              </a:spcAft>
              <a:buClr>
                <a:srgbClr val="103154"/>
              </a:buClr>
              <a:buSzPts val="1946"/>
              <a:buNone/>
            </a:pPr>
            <a:endParaRPr b="0">
              <a:solidFill>
                <a:srgbClr val="103154"/>
              </a:solidFill>
            </a:endParaRPr>
          </a:p>
          <a:p>
            <a:pPr marL="0" lvl="0" indent="0" algn="l" rtl="0">
              <a:lnSpc>
                <a:spcPct val="170000"/>
              </a:lnSpc>
              <a:spcBef>
                <a:spcPts val="0"/>
              </a:spcBef>
              <a:spcAft>
                <a:spcPts val="0"/>
              </a:spcAft>
              <a:buClr>
                <a:srgbClr val="103154"/>
              </a:buClr>
              <a:buSzPts val="1946"/>
              <a:buNone/>
            </a:pPr>
            <a:r>
              <a:rPr lang="en-US" b="0">
                <a:solidFill>
                  <a:srgbClr val="103154"/>
                </a:solidFill>
              </a:rPr>
              <a:t>Elektronik imzalı belgeler de kabul edilmektedir. </a:t>
            </a:r>
            <a:endParaRPr/>
          </a:p>
          <a:p>
            <a:pPr marL="0" lvl="0" indent="0" algn="l" rtl="0">
              <a:lnSpc>
                <a:spcPct val="90000"/>
              </a:lnSpc>
              <a:spcBef>
                <a:spcPts val="1000"/>
              </a:spcBef>
              <a:spcAft>
                <a:spcPts val="0"/>
              </a:spcAft>
              <a:buClr>
                <a:schemeClr val="dk1"/>
              </a:buClr>
              <a:buSzPts val="1946"/>
              <a:buNone/>
            </a:pPr>
            <a:endParaRPr b="0">
              <a:solidFill>
                <a:srgbClr val="103154"/>
              </a:solidFill>
            </a:endParaRPr>
          </a:p>
          <a:p>
            <a:pPr marL="0" lvl="0" indent="0" algn="l" rtl="0">
              <a:lnSpc>
                <a:spcPct val="90000"/>
              </a:lnSpc>
              <a:spcBef>
                <a:spcPts val="1000"/>
              </a:spcBef>
              <a:spcAft>
                <a:spcPts val="0"/>
              </a:spcAft>
              <a:buClr>
                <a:schemeClr val="dk1"/>
              </a:buClr>
              <a:buSzPts val="1946"/>
              <a:buNone/>
            </a:pPr>
            <a:endParaRPr b="0">
              <a:solidFill>
                <a:srgbClr val="103154"/>
              </a:solidFill>
            </a:endParaRPr>
          </a:p>
        </p:txBody>
      </p:sp>
      <p:pic>
        <p:nvPicPr>
          <p:cNvPr id="704" name="Google Shape;704;p32"/>
          <p:cNvPicPr preferRelativeResize="0"/>
          <p:nvPr/>
        </p:nvPicPr>
        <p:blipFill rotWithShape="1">
          <a:blip r:embed="rId3">
            <a:alphaModFix/>
          </a:blip>
          <a:srcRect/>
          <a:stretch/>
        </p:blipFill>
        <p:spPr>
          <a:xfrm>
            <a:off x="7840075" y="898350"/>
            <a:ext cx="3571450" cy="506130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27"/>
          <p:cNvSpPr txBox="1">
            <a:spLocks noGrp="1"/>
          </p:cNvSpPr>
          <p:nvPr>
            <p:ph type="title"/>
          </p:nvPr>
        </p:nvSpPr>
        <p:spPr>
          <a:xfrm>
            <a:off x="641475" y="603150"/>
            <a:ext cx="7197900" cy="540000"/>
          </a:xfrm>
          <a:prstGeom prst="rect">
            <a:avLst/>
          </a:prstGeom>
          <a:noFill/>
          <a:ln>
            <a:noFill/>
          </a:ln>
        </p:spPr>
        <p:txBody>
          <a:bodyPr spcFirstLastPara="1" wrap="square" lIns="36000" tIns="0" rIns="0" bIns="0" anchor="b" anchorCtr="0">
            <a:normAutofit fontScale="90000"/>
          </a:bodyPr>
          <a:lstStyle/>
          <a:p>
            <a:pPr marL="0" lvl="0" indent="0" algn="l" rtl="0">
              <a:lnSpc>
                <a:spcPct val="90000"/>
              </a:lnSpc>
              <a:spcBef>
                <a:spcPts val="0"/>
              </a:spcBef>
              <a:spcAft>
                <a:spcPts val="0"/>
              </a:spcAft>
              <a:buSzPct val="111111"/>
              <a:buNone/>
            </a:pPr>
            <a:r>
              <a:rPr lang="en-US" sz="3240" b="1"/>
              <a:t>2. Learning Agreement - </a:t>
            </a:r>
            <a:r>
              <a:rPr lang="en-US" sz="1800" b="1">
                <a:solidFill>
                  <a:schemeClr val="dk2"/>
                </a:solidFill>
              </a:rPr>
              <a:t>AFTER THE MOBILITY KISMI </a:t>
            </a:r>
            <a:endParaRPr sz="1800" b="1">
              <a:solidFill>
                <a:schemeClr val="dk2"/>
              </a:solidFill>
            </a:endParaRPr>
          </a:p>
          <a:p>
            <a:pPr marL="0" lvl="0" indent="0" algn="l" rtl="0">
              <a:lnSpc>
                <a:spcPct val="90000"/>
              </a:lnSpc>
              <a:spcBef>
                <a:spcPts val="0"/>
              </a:spcBef>
              <a:spcAft>
                <a:spcPts val="0"/>
              </a:spcAft>
              <a:buSzPct val="111111"/>
              <a:buNone/>
            </a:pPr>
            <a:endParaRPr sz="3240" b="1"/>
          </a:p>
        </p:txBody>
      </p:sp>
      <p:sp>
        <p:nvSpPr>
          <p:cNvPr id="710" name="Google Shape;710;p27"/>
          <p:cNvSpPr txBox="1">
            <a:spLocks noGrp="1"/>
          </p:cNvSpPr>
          <p:nvPr>
            <p:ph type="sldNum" idx="12"/>
          </p:nvPr>
        </p:nvSpPr>
        <p:spPr>
          <a:xfrm>
            <a:off x="641478" y="6057923"/>
            <a:ext cx="394063"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SzPts val="1000"/>
              <a:buNone/>
            </a:pPr>
            <a:fld id="{00000000-1234-1234-1234-123412341234}" type="slidenum">
              <a:rPr lang="en-US"/>
              <a:t>54</a:t>
            </a:fld>
            <a:endParaRPr/>
          </a:p>
        </p:txBody>
      </p:sp>
      <p:sp>
        <p:nvSpPr>
          <p:cNvPr id="711" name="Google Shape;711;p27"/>
          <p:cNvSpPr txBox="1">
            <a:spLocks noGrp="1"/>
          </p:cNvSpPr>
          <p:nvPr>
            <p:ph type="body" idx="3"/>
          </p:nvPr>
        </p:nvSpPr>
        <p:spPr>
          <a:xfrm>
            <a:off x="862828" y="1030490"/>
            <a:ext cx="8691300" cy="5261400"/>
          </a:xfrm>
          <a:prstGeom prst="rect">
            <a:avLst/>
          </a:prstGeom>
          <a:noFill/>
          <a:ln>
            <a:noFill/>
          </a:ln>
        </p:spPr>
        <p:txBody>
          <a:bodyPr spcFirstLastPara="1" wrap="square" lIns="91425" tIns="45700" rIns="91425" bIns="45700" anchor="t" anchorCtr="0">
            <a:normAutofit/>
          </a:bodyPr>
          <a:lstStyle/>
          <a:p>
            <a:pPr marL="228600" lvl="0" indent="-205740" algn="just" rtl="0">
              <a:lnSpc>
                <a:spcPct val="90000"/>
              </a:lnSpc>
              <a:spcBef>
                <a:spcPts val="1000"/>
              </a:spcBef>
              <a:spcAft>
                <a:spcPts val="0"/>
              </a:spcAft>
              <a:buClr>
                <a:schemeClr val="dk1"/>
              </a:buClr>
              <a:buSzPct val="100000"/>
              <a:buChar char="•"/>
            </a:pPr>
            <a:r>
              <a:rPr lang="en-US" sz="2400" dirty="0" err="1"/>
              <a:t>İki</a:t>
            </a:r>
            <a:r>
              <a:rPr lang="en-US" sz="2400" dirty="0"/>
              <a:t> </a:t>
            </a:r>
            <a:r>
              <a:rPr lang="en-US" sz="2400" dirty="0" err="1"/>
              <a:t>tablodan</a:t>
            </a:r>
            <a:r>
              <a:rPr lang="en-US" sz="2400" dirty="0"/>
              <a:t> </a:t>
            </a:r>
            <a:r>
              <a:rPr lang="en-US" sz="2400" dirty="0" err="1"/>
              <a:t>oluşan</a:t>
            </a:r>
            <a:r>
              <a:rPr lang="en-US" sz="2400" dirty="0"/>
              <a:t> </a:t>
            </a:r>
            <a:r>
              <a:rPr lang="en-US" sz="2400" dirty="0" err="1"/>
              <a:t>ve</a:t>
            </a:r>
            <a:r>
              <a:rPr lang="en-US" sz="2400" dirty="0"/>
              <a:t> </a:t>
            </a:r>
            <a:r>
              <a:rPr lang="en-US" sz="2400" dirty="0" err="1"/>
              <a:t>hareketliliğin</a:t>
            </a:r>
            <a:r>
              <a:rPr lang="en-US" sz="2400" dirty="0"/>
              <a:t> </a:t>
            </a:r>
            <a:r>
              <a:rPr lang="en-US" sz="2400" dirty="0" err="1"/>
              <a:t>sonunda</a:t>
            </a:r>
            <a:r>
              <a:rPr lang="en-US" sz="2400" dirty="0"/>
              <a:t> </a:t>
            </a:r>
            <a:r>
              <a:rPr lang="en-US" sz="2400" dirty="0" err="1"/>
              <a:t>hazırlanması</a:t>
            </a:r>
            <a:r>
              <a:rPr lang="en-US" sz="2400" dirty="0"/>
              <a:t> </a:t>
            </a:r>
            <a:r>
              <a:rPr lang="en-US" sz="2400" dirty="0" err="1"/>
              <a:t>gereken</a:t>
            </a:r>
            <a:r>
              <a:rPr lang="en-US" sz="2400" dirty="0"/>
              <a:t> </a:t>
            </a:r>
            <a:r>
              <a:rPr lang="en-US" sz="2400" dirty="0" err="1"/>
              <a:t>bir</a:t>
            </a:r>
            <a:r>
              <a:rPr lang="en-US" sz="2400" dirty="0"/>
              <a:t> </a:t>
            </a:r>
            <a:r>
              <a:rPr lang="en-US" sz="2400" dirty="0" err="1"/>
              <a:t>belgedir</a:t>
            </a:r>
            <a:r>
              <a:rPr lang="en-US" sz="2400" dirty="0"/>
              <a:t>. </a:t>
            </a:r>
            <a:endParaRPr sz="2400" dirty="0"/>
          </a:p>
          <a:p>
            <a:pPr marL="228600" lvl="0" indent="-76200" algn="just" rtl="0">
              <a:lnSpc>
                <a:spcPct val="90000"/>
              </a:lnSpc>
              <a:spcBef>
                <a:spcPts val="1000"/>
              </a:spcBef>
              <a:spcAft>
                <a:spcPts val="0"/>
              </a:spcAft>
              <a:buClr>
                <a:schemeClr val="dk1"/>
              </a:buClr>
              <a:buSzPct val="100000"/>
              <a:buNone/>
            </a:pPr>
            <a:endParaRPr sz="2400" dirty="0"/>
          </a:p>
          <a:p>
            <a:pPr marL="228600" lvl="0" indent="-205740" algn="just" rtl="0">
              <a:lnSpc>
                <a:spcPct val="90000"/>
              </a:lnSpc>
              <a:spcBef>
                <a:spcPts val="1000"/>
              </a:spcBef>
              <a:spcAft>
                <a:spcPts val="0"/>
              </a:spcAft>
              <a:buClr>
                <a:schemeClr val="dk1"/>
              </a:buClr>
              <a:buSzPct val="100000"/>
              <a:buChar char="•"/>
            </a:pPr>
            <a:r>
              <a:rPr lang="en-US" sz="2400" dirty="0"/>
              <a:t>TABLO C, partner </a:t>
            </a:r>
            <a:r>
              <a:rPr lang="en-US" sz="2400" dirty="0" err="1"/>
              <a:t>kurumda</a:t>
            </a:r>
            <a:r>
              <a:rPr lang="en-US" sz="2400" dirty="0"/>
              <a:t> </a:t>
            </a:r>
            <a:r>
              <a:rPr lang="en-US" sz="2400" dirty="0" err="1"/>
              <a:t>alınan</a:t>
            </a:r>
            <a:r>
              <a:rPr lang="en-US" sz="2400" dirty="0"/>
              <a:t> </a:t>
            </a:r>
            <a:r>
              <a:rPr lang="en-US" sz="2400" dirty="0" err="1"/>
              <a:t>derslerin</a:t>
            </a:r>
            <a:r>
              <a:rPr lang="en-US" sz="2400" dirty="0"/>
              <a:t> </a:t>
            </a:r>
            <a:r>
              <a:rPr lang="en-US" sz="2400" dirty="0" err="1"/>
              <a:t>notlarının</a:t>
            </a:r>
            <a:r>
              <a:rPr lang="en-US" sz="2400" dirty="0"/>
              <a:t> </a:t>
            </a:r>
            <a:r>
              <a:rPr lang="en-US" sz="2400" dirty="0" err="1"/>
              <a:t>ve</a:t>
            </a:r>
            <a:r>
              <a:rPr lang="en-US" sz="2400" dirty="0"/>
              <a:t> </a:t>
            </a:r>
            <a:r>
              <a:rPr lang="en-US" sz="2400" dirty="0" err="1"/>
              <a:t>kredilerinin</a:t>
            </a:r>
            <a:r>
              <a:rPr lang="en-US" sz="2400" dirty="0"/>
              <a:t> </a:t>
            </a:r>
            <a:r>
              <a:rPr lang="en-US" sz="2400" dirty="0" err="1"/>
              <a:t>yazılması</a:t>
            </a:r>
            <a:r>
              <a:rPr lang="en-US" sz="2400" dirty="0"/>
              <a:t> </a:t>
            </a:r>
            <a:r>
              <a:rPr lang="en-US" sz="2400" dirty="0" err="1"/>
              <a:t>gereken</a:t>
            </a:r>
            <a:r>
              <a:rPr lang="en-US" sz="2400" dirty="0"/>
              <a:t> </a:t>
            </a:r>
            <a:r>
              <a:rPr lang="en-US" sz="2400" dirty="0" err="1"/>
              <a:t>kısımdır</a:t>
            </a:r>
            <a:r>
              <a:rPr lang="en-US" sz="2400" dirty="0"/>
              <a:t>. </a:t>
            </a:r>
            <a:endParaRPr dirty="0"/>
          </a:p>
          <a:p>
            <a:pPr marL="228600" lvl="0" indent="-76200" algn="just" rtl="0">
              <a:lnSpc>
                <a:spcPct val="90000"/>
              </a:lnSpc>
              <a:spcBef>
                <a:spcPts val="1000"/>
              </a:spcBef>
              <a:spcAft>
                <a:spcPts val="0"/>
              </a:spcAft>
              <a:buClr>
                <a:schemeClr val="dk1"/>
              </a:buClr>
              <a:buSzPct val="100000"/>
              <a:buNone/>
            </a:pPr>
            <a:endParaRPr sz="2400" dirty="0"/>
          </a:p>
          <a:p>
            <a:pPr marL="228600" lvl="0" indent="-205740" algn="just" rtl="0">
              <a:lnSpc>
                <a:spcPct val="90000"/>
              </a:lnSpc>
              <a:spcBef>
                <a:spcPts val="1000"/>
              </a:spcBef>
              <a:spcAft>
                <a:spcPts val="0"/>
              </a:spcAft>
              <a:buClr>
                <a:schemeClr val="dk1"/>
              </a:buClr>
              <a:buSzPct val="100000"/>
              <a:buChar char="•"/>
            </a:pPr>
            <a:r>
              <a:rPr lang="en-US" sz="2400" dirty="0"/>
              <a:t>TABLO D, partner </a:t>
            </a:r>
            <a:r>
              <a:rPr lang="en-US" sz="2400" dirty="0" err="1"/>
              <a:t>kurumda</a:t>
            </a:r>
            <a:r>
              <a:rPr lang="en-US" sz="2400" dirty="0"/>
              <a:t> </a:t>
            </a:r>
            <a:r>
              <a:rPr lang="en-US" sz="2400" dirty="0" err="1"/>
              <a:t>alınan</a:t>
            </a:r>
            <a:r>
              <a:rPr lang="en-US" sz="2400" dirty="0"/>
              <a:t> </a:t>
            </a:r>
            <a:r>
              <a:rPr lang="en-US" sz="2400" dirty="0" err="1"/>
              <a:t>derslerin</a:t>
            </a:r>
            <a:r>
              <a:rPr lang="en-US" sz="2400" dirty="0"/>
              <a:t> </a:t>
            </a:r>
            <a:r>
              <a:rPr lang="en-US" sz="2400" dirty="0" err="1"/>
              <a:t>Yeditepe’deki</a:t>
            </a:r>
            <a:r>
              <a:rPr lang="en-US" sz="2400" dirty="0"/>
              <a:t> </a:t>
            </a:r>
            <a:r>
              <a:rPr lang="en-US" sz="2400" dirty="0" err="1"/>
              <a:t>karşılıklarının</a:t>
            </a:r>
            <a:r>
              <a:rPr lang="en-US" sz="2400" dirty="0"/>
              <a:t>  </a:t>
            </a:r>
            <a:r>
              <a:rPr lang="en-US" sz="2400" dirty="0" err="1"/>
              <a:t>yazılacağı</a:t>
            </a:r>
            <a:r>
              <a:rPr lang="en-US" sz="2400" dirty="0"/>
              <a:t> </a:t>
            </a:r>
            <a:r>
              <a:rPr lang="en-US" sz="2400" dirty="0" err="1"/>
              <a:t>kısımdır</a:t>
            </a:r>
            <a:r>
              <a:rPr lang="en-US" sz="2400" dirty="0"/>
              <a:t>.</a:t>
            </a:r>
            <a:endParaRPr dirty="0"/>
          </a:p>
          <a:p>
            <a:pPr marL="0" lvl="0" indent="0" algn="just" rtl="0">
              <a:lnSpc>
                <a:spcPct val="90000"/>
              </a:lnSpc>
              <a:spcBef>
                <a:spcPts val="1000"/>
              </a:spcBef>
              <a:spcAft>
                <a:spcPts val="0"/>
              </a:spcAft>
              <a:buClr>
                <a:schemeClr val="dk1"/>
              </a:buClr>
              <a:buSzPct val="85714"/>
              <a:buNone/>
            </a:pPr>
            <a:endParaRPr dirty="0"/>
          </a:p>
          <a:p>
            <a:pPr marL="228600" lvl="0" indent="-205740" algn="just" rtl="0">
              <a:lnSpc>
                <a:spcPct val="90000"/>
              </a:lnSpc>
              <a:spcBef>
                <a:spcPts val="1000"/>
              </a:spcBef>
              <a:spcAft>
                <a:spcPts val="0"/>
              </a:spcAft>
              <a:buClr>
                <a:schemeClr val="dk1"/>
              </a:buClr>
              <a:buSzPct val="100000"/>
              <a:buChar char="•"/>
            </a:pPr>
            <a:r>
              <a:rPr lang="en-US" sz="2400" b="1" u="sng" dirty="0" err="1">
                <a:solidFill>
                  <a:srgbClr val="FF0000"/>
                </a:solidFill>
              </a:rPr>
              <a:t>Notlar</a:t>
            </a:r>
            <a:r>
              <a:rPr lang="en-US" sz="2400" b="1" u="sng" dirty="0">
                <a:solidFill>
                  <a:srgbClr val="FF0000"/>
                </a:solidFill>
              </a:rPr>
              <a:t> </a:t>
            </a:r>
            <a:r>
              <a:rPr lang="en-US" sz="2400" b="1" u="sng" dirty="0" err="1">
                <a:solidFill>
                  <a:srgbClr val="FF0000"/>
                </a:solidFill>
              </a:rPr>
              <a:t>ve</a:t>
            </a:r>
            <a:r>
              <a:rPr lang="en-US" sz="2400" b="1" u="sng" dirty="0">
                <a:solidFill>
                  <a:srgbClr val="FF0000"/>
                </a:solidFill>
              </a:rPr>
              <a:t> </a:t>
            </a:r>
            <a:r>
              <a:rPr lang="en-US" sz="2400" b="1" u="sng" dirty="0" err="1">
                <a:solidFill>
                  <a:srgbClr val="FF0000"/>
                </a:solidFill>
              </a:rPr>
              <a:t>krediler</a:t>
            </a:r>
            <a:r>
              <a:rPr lang="en-US" sz="2400" b="1" u="sng" dirty="0">
                <a:solidFill>
                  <a:srgbClr val="FF0000"/>
                </a:solidFill>
              </a:rPr>
              <a:t> </a:t>
            </a:r>
            <a:r>
              <a:rPr lang="en-US" sz="2400" b="1" u="sng" dirty="0" err="1">
                <a:solidFill>
                  <a:srgbClr val="FF0000"/>
                </a:solidFill>
              </a:rPr>
              <a:t>yazıldıktan</a:t>
            </a:r>
            <a:r>
              <a:rPr lang="en-US" sz="2400" b="1" u="sng" dirty="0">
                <a:solidFill>
                  <a:srgbClr val="FF0000"/>
                </a:solidFill>
              </a:rPr>
              <a:t> </a:t>
            </a:r>
            <a:r>
              <a:rPr lang="en-US" sz="2400" b="1" u="sng" dirty="0" err="1">
                <a:solidFill>
                  <a:srgbClr val="FF0000"/>
                </a:solidFill>
              </a:rPr>
              <a:t>sonra</a:t>
            </a:r>
            <a:r>
              <a:rPr lang="en-US" sz="2400" b="1" u="sng" dirty="0">
                <a:solidFill>
                  <a:srgbClr val="FF0000"/>
                </a:solidFill>
              </a:rPr>
              <a:t> </a:t>
            </a:r>
            <a:r>
              <a:rPr lang="en-US" sz="2400" b="1" u="sng" dirty="0" err="1">
                <a:solidFill>
                  <a:srgbClr val="FF0000"/>
                </a:solidFill>
              </a:rPr>
              <a:t>yalnızc</a:t>
            </a:r>
            <a:r>
              <a:rPr lang="tr-TR" sz="2400" b="1" u="sng" dirty="0">
                <a:solidFill>
                  <a:srgbClr val="FF0000"/>
                </a:solidFill>
              </a:rPr>
              <a:t>a</a:t>
            </a:r>
            <a:r>
              <a:rPr lang="en-US" sz="2400" b="1" u="sng" dirty="0">
                <a:solidFill>
                  <a:srgbClr val="FF0000"/>
                </a:solidFill>
              </a:rPr>
              <a:t> </a:t>
            </a:r>
            <a:r>
              <a:rPr lang="en-US" sz="2400" b="1" u="sng" dirty="0" err="1">
                <a:solidFill>
                  <a:srgbClr val="FF0000"/>
                </a:solidFill>
              </a:rPr>
              <a:t>Yeditepe</a:t>
            </a:r>
            <a:r>
              <a:rPr lang="en-US" sz="2400" b="1" u="sng" dirty="0">
                <a:solidFill>
                  <a:srgbClr val="FF0000"/>
                </a:solidFill>
              </a:rPr>
              <a:t> </a:t>
            </a:r>
            <a:r>
              <a:rPr lang="en-US" sz="2400" b="1" u="sng" dirty="0" err="1">
                <a:solidFill>
                  <a:srgbClr val="FF0000"/>
                </a:solidFill>
              </a:rPr>
              <a:t>Üniversitesi</a:t>
            </a:r>
            <a:r>
              <a:rPr lang="en-US" sz="2400" b="1" u="sng" dirty="0">
                <a:solidFill>
                  <a:srgbClr val="FF0000"/>
                </a:solidFill>
              </a:rPr>
              <a:t> </a:t>
            </a:r>
            <a:r>
              <a:rPr lang="en-US" sz="2400" b="1" u="sng" dirty="0" err="1">
                <a:solidFill>
                  <a:srgbClr val="FF0000"/>
                </a:solidFill>
              </a:rPr>
              <a:t>yetkilileri</a:t>
            </a:r>
            <a:r>
              <a:rPr lang="en-US" sz="2400" b="1" u="sng" dirty="0">
                <a:solidFill>
                  <a:srgbClr val="FF0000"/>
                </a:solidFill>
              </a:rPr>
              <a:t> </a:t>
            </a:r>
            <a:r>
              <a:rPr lang="en-US" sz="2400" b="1" u="sng" dirty="0" err="1">
                <a:solidFill>
                  <a:srgbClr val="FF0000"/>
                </a:solidFill>
              </a:rPr>
              <a:t>tarafından</a:t>
            </a:r>
            <a:r>
              <a:rPr lang="en-US" sz="2400" b="1" u="sng" dirty="0">
                <a:solidFill>
                  <a:srgbClr val="FF0000"/>
                </a:solidFill>
              </a:rPr>
              <a:t> </a:t>
            </a:r>
            <a:r>
              <a:rPr lang="en-US" sz="2400" b="1" u="sng" dirty="0" err="1">
                <a:solidFill>
                  <a:srgbClr val="FF0000"/>
                </a:solidFill>
              </a:rPr>
              <a:t>imzalanmalı</a:t>
            </a:r>
            <a:r>
              <a:rPr lang="en-US" sz="2400" b="1" u="sng" dirty="0">
                <a:solidFill>
                  <a:srgbClr val="FF0000"/>
                </a:solidFill>
              </a:rPr>
              <a:t> </a:t>
            </a:r>
            <a:r>
              <a:rPr lang="en-US" sz="2400" b="1" u="sng" dirty="0" err="1">
                <a:solidFill>
                  <a:srgbClr val="FF0000"/>
                </a:solidFill>
              </a:rPr>
              <a:t>ve</a:t>
            </a:r>
            <a:r>
              <a:rPr lang="en-US" sz="2400" b="1" u="sng" dirty="0">
                <a:solidFill>
                  <a:srgbClr val="FF0000"/>
                </a:solidFill>
              </a:rPr>
              <a:t> </a:t>
            </a:r>
            <a:r>
              <a:rPr lang="en-US" sz="2400" b="1" u="sng" dirty="0" err="1">
                <a:solidFill>
                  <a:srgbClr val="FF0000"/>
                </a:solidFill>
              </a:rPr>
              <a:t>damgalanmalıdır</a:t>
            </a:r>
            <a:r>
              <a:rPr lang="en-US" sz="2400" b="1" u="sng" dirty="0">
                <a:solidFill>
                  <a:srgbClr val="FF0000"/>
                </a:solidFill>
              </a:rPr>
              <a:t> . </a:t>
            </a:r>
            <a:endParaRPr sz="2400" b="1" u="sng" dirty="0">
              <a:solidFill>
                <a:srgbClr val="FF0000"/>
              </a:solidFill>
            </a:endParaRPr>
          </a:p>
        </p:txBody>
      </p:sp>
      <p:pic>
        <p:nvPicPr>
          <p:cNvPr id="712" name="Google Shape;712;p27" descr="agreement icon ile ilgili gÃ¶rsel sonucu"/>
          <p:cNvPicPr preferRelativeResize="0"/>
          <p:nvPr/>
        </p:nvPicPr>
        <p:blipFill rotWithShape="1">
          <a:blip r:embed="rId3">
            <a:alphaModFix/>
          </a:blip>
          <a:srcRect/>
          <a:stretch/>
        </p:blipFill>
        <p:spPr>
          <a:xfrm>
            <a:off x="9838849" y="1758884"/>
            <a:ext cx="2411334" cy="2411334"/>
          </a:xfrm>
          <a:prstGeom prst="rect">
            <a:avLst/>
          </a:prstGeom>
          <a:noFill/>
          <a:ln>
            <a:noFill/>
          </a:ln>
        </p:spPr>
      </p:pic>
      <p:pic>
        <p:nvPicPr>
          <p:cNvPr id="713" name="Google Shape;713;p27" descr="after ile ilgili gÃ¶rsel sonucu"/>
          <p:cNvPicPr preferRelativeResize="0"/>
          <p:nvPr/>
        </p:nvPicPr>
        <p:blipFill rotWithShape="1">
          <a:blip r:embed="rId4">
            <a:alphaModFix/>
          </a:blip>
          <a:srcRect/>
          <a:stretch/>
        </p:blipFill>
        <p:spPr>
          <a:xfrm>
            <a:off x="9479339" y="4038604"/>
            <a:ext cx="2690938" cy="165071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28"/>
          <p:cNvSpPr/>
          <p:nvPr/>
        </p:nvSpPr>
        <p:spPr>
          <a:xfrm>
            <a:off x="3434125" y="239486"/>
            <a:ext cx="3352800" cy="687881"/>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000000"/>
              </a:buClr>
              <a:buSzPts val="1800"/>
              <a:buFont typeface="Arial"/>
              <a:buNone/>
            </a:pPr>
            <a:r>
              <a:rPr lang="en-US" sz="1800" b="1" i="0" u="none" strike="noStrike" cap="none">
                <a:solidFill>
                  <a:srgbClr val="003CB4"/>
                </a:solidFill>
                <a:latin typeface="Calibri"/>
                <a:ea typeface="Calibri"/>
                <a:cs typeface="Calibri"/>
                <a:sym typeface="Calibri"/>
              </a:rPr>
              <a:t>Higher Education</a:t>
            </a:r>
            <a:endParaRPr sz="1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3CB4"/>
                </a:solidFill>
                <a:latin typeface="Calibri"/>
                <a:ea typeface="Calibri"/>
                <a:cs typeface="Calibri"/>
                <a:sym typeface="Calibri"/>
              </a:rPr>
              <a:t>Learning Agreement for Studies </a:t>
            </a:r>
            <a:endParaRPr sz="1800" b="0" i="0" u="none" strike="noStrike" cap="none">
              <a:solidFill>
                <a:schemeClr val="dk1"/>
              </a:solidFill>
              <a:latin typeface="Calibri"/>
              <a:ea typeface="Calibri"/>
              <a:cs typeface="Calibri"/>
              <a:sym typeface="Calibri"/>
            </a:endParaRPr>
          </a:p>
        </p:txBody>
      </p:sp>
      <p:pic>
        <p:nvPicPr>
          <p:cNvPr id="719" name="Google Shape;719;p28" descr="agreement icon ile ilgili gÃ¶rsel sonucu"/>
          <p:cNvPicPr preferRelativeResize="0"/>
          <p:nvPr/>
        </p:nvPicPr>
        <p:blipFill rotWithShape="1">
          <a:blip r:embed="rId3">
            <a:alphaModFix/>
          </a:blip>
          <a:srcRect/>
          <a:stretch/>
        </p:blipFill>
        <p:spPr>
          <a:xfrm>
            <a:off x="9739774" y="2527609"/>
            <a:ext cx="2411334" cy="2411334"/>
          </a:xfrm>
          <a:prstGeom prst="rect">
            <a:avLst/>
          </a:prstGeom>
          <a:noFill/>
          <a:ln>
            <a:noFill/>
          </a:ln>
        </p:spPr>
      </p:pic>
      <p:pic>
        <p:nvPicPr>
          <p:cNvPr id="720" name="Google Shape;720;p28" descr="after ile ilgili gÃ¶rsel sonucu"/>
          <p:cNvPicPr preferRelativeResize="0"/>
          <p:nvPr/>
        </p:nvPicPr>
        <p:blipFill rotWithShape="1">
          <a:blip r:embed="rId4">
            <a:alphaModFix/>
          </a:blip>
          <a:srcRect/>
          <a:stretch/>
        </p:blipFill>
        <p:spPr>
          <a:xfrm>
            <a:off x="9460164" y="4938954"/>
            <a:ext cx="2690938" cy="1650710"/>
          </a:xfrm>
          <a:prstGeom prst="rect">
            <a:avLst/>
          </a:prstGeom>
          <a:noFill/>
          <a:ln>
            <a:noFill/>
          </a:ln>
        </p:spPr>
      </p:pic>
      <p:pic>
        <p:nvPicPr>
          <p:cNvPr id="721" name="Google Shape;721;p28"/>
          <p:cNvPicPr preferRelativeResize="0"/>
          <p:nvPr/>
        </p:nvPicPr>
        <p:blipFill rotWithShape="1">
          <a:blip r:embed="rId5">
            <a:alphaModFix/>
          </a:blip>
          <a:srcRect/>
          <a:stretch/>
        </p:blipFill>
        <p:spPr>
          <a:xfrm>
            <a:off x="1783125" y="50800"/>
            <a:ext cx="6654800" cy="6756400"/>
          </a:xfrm>
          <a:prstGeom prst="rect">
            <a:avLst/>
          </a:prstGeom>
          <a:solidFill>
            <a:schemeClr val="dk1"/>
          </a:solidFill>
          <a:ln w="9525" cap="flat" cmpd="sng">
            <a:solidFill>
              <a:schemeClr val="dk1"/>
            </a:solidFill>
            <a:prstDash val="solid"/>
            <a:round/>
            <a:headEnd type="none" w="sm" len="sm"/>
            <a:tailEnd type="none" w="sm" len="sm"/>
          </a:ln>
        </p:spPr>
      </p:pic>
      <p:sp>
        <p:nvSpPr>
          <p:cNvPr id="722" name="Google Shape;722;p28"/>
          <p:cNvSpPr/>
          <p:nvPr/>
        </p:nvSpPr>
        <p:spPr>
          <a:xfrm>
            <a:off x="2900863" y="2192495"/>
            <a:ext cx="5002252" cy="459014"/>
          </a:xfrm>
          <a:prstGeom prst="bevel">
            <a:avLst>
              <a:gd name="adj" fmla="val 12500"/>
            </a:avLst>
          </a:prstGeom>
          <a:solidFill>
            <a:schemeClr val="dk1"/>
          </a:solidFill>
          <a:ln w="9525" cap="flat" cmpd="sng">
            <a:solidFill>
              <a:schemeClr val="dk1"/>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Partner kurumda alınan (geçilen ve kalınan olmak üzere hepsi) dersler, kredileri ve notları yazmalı. </a:t>
            </a:r>
            <a:endParaRPr sz="1400" b="0" i="0" u="none" strike="noStrike" cap="none">
              <a:solidFill>
                <a:schemeClr val="lt1"/>
              </a:solidFill>
              <a:latin typeface="Arial"/>
              <a:ea typeface="Arial"/>
              <a:cs typeface="Arial"/>
              <a:sym typeface="Arial"/>
            </a:endParaRPr>
          </a:p>
        </p:txBody>
      </p:sp>
      <p:sp>
        <p:nvSpPr>
          <p:cNvPr id="723" name="Google Shape;723;p28"/>
          <p:cNvSpPr/>
          <p:nvPr/>
        </p:nvSpPr>
        <p:spPr>
          <a:xfrm>
            <a:off x="3287535" y="3676516"/>
            <a:ext cx="4426385" cy="459016"/>
          </a:xfrm>
          <a:prstGeom prst="bevel">
            <a:avLst>
              <a:gd name="adj" fmla="val 12500"/>
            </a:avLst>
          </a:prstGeom>
          <a:solidFill>
            <a:schemeClr val="dk1"/>
          </a:solidFill>
          <a:ln w="9525" cap="flat" cmpd="sng">
            <a:solidFill>
              <a:schemeClr val="dk1"/>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Partner kurumda alınan derslerin Yeditepe’deki karşılıkları yazılmalı. </a:t>
            </a:r>
            <a:endParaRPr sz="1400" b="0" i="0" u="none" strike="noStrike" cap="none">
              <a:solidFill>
                <a:schemeClr val="lt1"/>
              </a:solidFill>
              <a:latin typeface="Arial"/>
              <a:ea typeface="Arial"/>
              <a:cs typeface="Arial"/>
              <a:sym typeface="Arial"/>
            </a:endParaRPr>
          </a:p>
        </p:txBody>
      </p:sp>
      <p:sp>
        <p:nvSpPr>
          <p:cNvPr id="724" name="Google Shape;724;p28"/>
          <p:cNvSpPr/>
          <p:nvPr/>
        </p:nvSpPr>
        <p:spPr>
          <a:xfrm>
            <a:off x="3778229" y="5689314"/>
            <a:ext cx="3573439" cy="632832"/>
          </a:xfrm>
          <a:prstGeom prst="bevel">
            <a:avLst>
              <a:gd name="adj" fmla="val 12500"/>
            </a:avLst>
          </a:prstGeom>
          <a:solidFill>
            <a:schemeClr val="dk1"/>
          </a:solidFill>
          <a:ln w="9525" cap="flat" cmpd="sng">
            <a:solidFill>
              <a:schemeClr val="dk1"/>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İlgili kişilerin adları yazılıp, imzala ve mühürleri  tamamlanmalıdır. </a:t>
            </a:r>
            <a:endParaRPr sz="1400" b="0" i="0" u="none" strike="noStrike" cap="none">
              <a:solidFill>
                <a:schemeClr val="lt1"/>
              </a:solidFill>
              <a:latin typeface="Arial"/>
              <a:ea typeface="Arial"/>
              <a:cs typeface="Arial"/>
              <a:sym typeface="Arial"/>
            </a:endParaRPr>
          </a:p>
        </p:txBody>
      </p:sp>
      <p:sp>
        <p:nvSpPr>
          <p:cNvPr id="725" name="Google Shape;725;p28"/>
          <p:cNvSpPr txBox="1">
            <a:spLocks noGrp="1"/>
          </p:cNvSpPr>
          <p:nvPr>
            <p:ph type="title"/>
          </p:nvPr>
        </p:nvSpPr>
        <p:spPr>
          <a:xfrm>
            <a:off x="9177044" y="1582501"/>
            <a:ext cx="2691000" cy="564600"/>
          </a:xfrm>
          <a:prstGeom prst="rect">
            <a:avLst/>
          </a:prstGeom>
          <a:noFill/>
          <a:ln>
            <a:noFill/>
          </a:ln>
        </p:spPr>
        <p:txBody>
          <a:bodyPr spcFirstLastPara="1" wrap="square" lIns="36000" tIns="0" rIns="0" bIns="0" anchor="b" anchorCtr="0">
            <a:normAutofit fontScale="90000"/>
          </a:bodyPr>
          <a:lstStyle/>
          <a:p>
            <a:pPr marL="0" lvl="0" indent="0" algn="l" rtl="0">
              <a:lnSpc>
                <a:spcPct val="90000"/>
              </a:lnSpc>
              <a:spcBef>
                <a:spcPts val="0"/>
              </a:spcBef>
              <a:spcAft>
                <a:spcPts val="0"/>
              </a:spcAft>
              <a:buSzPct val="152414"/>
              <a:buNone/>
            </a:pPr>
            <a:r>
              <a:rPr lang="en-US"/>
              <a:t>Tamamlanması Gereken Belgeler- Prosedürler </a:t>
            </a:r>
            <a:endParaRPr sz="324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30"/>
          <p:cNvSpPr txBox="1">
            <a:spLocks noGrp="1"/>
          </p:cNvSpPr>
          <p:nvPr>
            <p:ph type="title"/>
          </p:nvPr>
        </p:nvSpPr>
        <p:spPr>
          <a:xfrm>
            <a:off x="836614" y="331898"/>
            <a:ext cx="9535800" cy="568800"/>
          </a:xfrm>
          <a:prstGeom prst="rect">
            <a:avLst/>
          </a:prstGeom>
          <a:noFill/>
          <a:ln>
            <a:noFill/>
          </a:ln>
        </p:spPr>
        <p:txBody>
          <a:bodyPr spcFirstLastPara="1" wrap="square" lIns="36000" tIns="0" rIns="0" bIns="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US" b="1"/>
              <a:t>3. Transcript of Records (</a:t>
            </a:r>
            <a:r>
              <a:rPr lang="en-US" b="1" i="1"/>
              <a:t>ToR</a:t>
            </a:r>
            <a:r>
              <a:rPr lang="en-US" b="1"/>
              <a:t>)</a:t>
            </a:r>
            <a:endParaRPr b="1"/>
          </a:p>
        </p:txBody>
      </p:sp>
      <p:sp>
        <p:nvSpPr>
          <p:cNvPr id="732" name="Google Shape;732;p30"/>
          <p:cNvSpPr txBox="1">
            <a:spLocks noGrp="1"/>
          </p:cNvSpPr>
          <p:nvPr>
            <p:ph type="sldNum" idx="12"/>
          </p:nvPr>
        </p:nvSpPr>
        <p:spPr>
          <a:xfrm>
            <a:off x="641478" y="6057923"/>
            <a:ext cx="394063"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SzPts val="1000"/>
              <a:buNone/>
            </a:pPr>
            <a:fld id="{00000000-1234-1234-1234-123412341234}" type="slidenum">
              <a:rPr lang="en-US"/>
              <a:t>56</a:t>
            </a:fld>
            <a:endParaRPr/>
          </a:p>
        </p:txBody>
      </p:sp>
      <p:sp>
        <p:nvSpPr>
          <p:cNvPr id="733" name="Google Shape;733;p30"/>
          <p:cNvSpPr txBox="1">
            <a:spLocks noGrp="1"/>
          </p:cNvSpPr>
          <p:nvPr>
            <p:ph type="body" idx="2"/>
          </p:nvPr>
        </p:nvSpPr>
        <p:spPr>
          <a:xfrm>
            <a:off x="641478" y="1730250"/>
            <a:ext cx="3627000" cy="2779500"/>
          </a:xfrm>
          <a:prstGeom prst="rect">
            <a:avLst/>
          </a:prstGeom>
          <a:noFill/>
          <a:ln>
            <a:noFill/>
          </a:ln>
        </p:spPr>
        <p:txBody>
          <a:bodyPr spcFirstLastPara="1" wrap="square" lIns="36000" tIns="0" rIns="0" bIns="0" anchor="t" anchorCtr="0">
            <a:noAutofit/>
          </a:bodyPr>
          <a:lstStyle/>
          <a:p>
            <a:pPr marL="457200" lvl="0" indent="-406400" algn="l" rtl="0">
              <a:lnSpc>
                <a:spcPct val="90000"/>
              </a:lnSpc>
              <a:spcBef>
                <a:spcPts val="0"/>
              </a:spcBef>
              <a:spcAft>
                <a:spcPts val="0"/>
              </a:spcAft>
              <a:buSzPts val="2800"/>
              <a:buChar char="●"/>
            </a:pPr>
            <a:r>
              <a:rPr lang="en-US" sz="2800" b="0">
                <a:solidFill>
                  <a:schemeClr val="dk1"/>
                </a:solidFill>
                <a:latin typeface="Century Gothic"/>
                <a:ea typeface="Century Gothic"/>
                <a:cs typeface="Century Gothic"/>
                <a:sym typeface="Century Gothic"/>
              </a:rPr>
              <a:t>Transcript of Records, öğrencinin partner üniversitede aldığı derslerin başarı notlarını gösteren çizelgedir ve partner üniversite tarafından hazırlanır ve verilir.</a:t>
            </a:r>
            <a:r>
              <a:rPr lang="en-US" sz="2800"/>
              <a:t> </a:t>
            </a:r>
            <a:endParaRPr/>
          </a:p>
        </p:txBody>
      </p:sp>
      <p:sp>
        <p:nvSpPr>
          <p:cNvPr id="734" name="Google Shape;734;p30"/>
          <p:cNvSpPr txBox="1">
            <a:spLocks noGrp="1"/>
          </p:cNvSpPr>
          <p:nvPr>
            <p:ph type="body" idx="3"/>
          </p:nvPr>
        </p:nvSpPr>
        <p:spPr>
          <a:xfrm>
            <a:off x="8328589" y="1730250"/>
            <a:ext cx="3523200" cy="2779500"/>
          </a:xfrm>
          <a:prstGeom prst="rect">
            <a:avLst/>
          </a:prstGeom>
          <a:noFill/>
          <a:ln>
            <a:noFill/>
          </a:ln>
        </p:spPr>
        <p:txBody>
          <a:bodyPr spcFirstLastPara="1" wrap="square" lIns="36000" tIns="0" rIns="0" bIns="0" anchor="t" anchorCtr="0">
            <a:noAutofit/>
          </a:bodyPr>
          <a:lstStyle/>
          <a:p>
            <a:pPr marL="457200" lvl="0" indent="-406400" algn="l" rtl="0">
              <a:lnSpc>
                <a:spcPct val="90000"/>
              </a:lnSpc>
              <a:spcBef>
                <a:spcPts val="0"/>
              </a:spcBef>
              <a:spcAft>
                <a:spcPts val="0"/>
              </a:spcAft>
              <a:buSzPts val="2800"/>
              <a:buChar char="●"/>
            </a:pPr>
            <a:r>
              <a:rPr lang="en-US" sz="2800" b="0">
                <a:latin typeface="Century Gothic"/>
                <a:ea typeface="Century Gothic"/>
                <a:cs typeface="Century Gothic"/>
                <a:sym typeface="Century Gothic"/>
              </a:rPr>
              <a:t>Orijinal nüsha ofise ulaştığında, öğrenciyi </a:t>
            </a:r>
            <a:r>
              <a:rPr lang="en-US" sz="2800" b="0" i="1" u="sng">
                <a:latin typeface="Century Gothic"/>
                <a:ea typeface="Century Gothic"/>
                <a:cs typeface="Century Gothic"/>
                <a:sym typeface="Century Gothic"/>
              </a:rPr>
              <a:t>std.yeditepe.edu.tr </a:t>
            </a:r>
            <a:r>
              <a:rPr lang="en-US" sz="2800" b="0">
                <a:latin typeface="Century Gothic"/>
                <a:ea typeface="Century Gothic"/>
                <a:cs typeface="Century Gothic"/>
                <a:sym typeface="Century Gothic"/>
              </a:rPr>
              <a:t>e-maili üzerinden bilgi verilir ve transkriptini ofisten teslim alması istenir.</a:t>
            </a:r>
            <a:r>
              <a:rPr lang="en-US" sz="2800"/>
              <a:t> </a:t>
            </a:r>
            <a:endParaRPr/>
          </a:p>
        </p:txBody>
      </p:sp>
      <p:sp>
        <p:nvSpPr>
          <p:cNvPr id="735" name="Google Shape;735;p30"/>
          <p:cNvSpPr txBox="1">
            <a:spLocks noGrp="1"/>
          </p:cNvSpPr>
          <p:nvPr>
            <p:ph type="body" idx="4"/>
          </p:nvPr>
        </p:nvSpPr>
        <p:spPr>
          <a:xfrm>
            <a:off x="4599900" y="1730250"/>
            <a:ext cx="2992200" cy="3192900"/>
          </a:xfrm>
          <a:prstGeom prst="rect">
            <a:avLst/>
          </a:prstGeom>
          <a:noFill/>
          <a:ln>
            <a:noFill/>
          </a:ln>
        </p:spPr>
        <p:txBody>
          <a:bodyPr spcFirstLastPara="1" wrap="square" lIns="36000" tIns="0" rIns="0" bIns="0" anchor="t" anchorCtr="0">
            <a:noAutofit/>
          </a:bodyPr>
          <a:lstStyle/>
          <a:p>
            <a:pPr marL="457200" lvl="0" indent="-406400" algn="l" rtl="0">
              <a:lnSpc>
                <a:spcPct val="90000"/>
              </a:lnSpc>
              <a:spcBef>
                <a:spcPts val="0"/>
              </a:spcBef>
              <a:spcAft>
                <a:spcPts val="0"/>
              </a:spcAft>
              <a:buSzPts val="2800"/>
              <a:buChar char="●"/>
            </a:pPr>
            <a:r>
              <a:rPr lang="en-US" sz="2800" dirty="0" err="1"/>
              <a:t>Transkript</a:t>
            </a:r>
            <a:r>
              <a:rPr lang="en-US" sz="2800" dirty="0"/>
              <a:t> </a:t>
            </a:r>
            <a:r>
              <a:rPr lang="en-US" sz="2800" dirty="0" err="1"/>
              <a:t>genellikle</a:t>
            </a:r>
            <a:r>
              <a:rPr lang="en-US" sz="2800" dirty="0"/>
              <a:t> partner </a:t>
            </a:r>
            <a:r>
              <a:rPr lang="en-US" sz="2800" dirty="0" err="1"/>
              <a:t>üniversite</a:t>
            </a:r>
            <a:r>
              <a:rPr lang="en-US" sz="2800" dirty="0"/>
              <a:t> </a:t>
            </a:r>
            <a:r>
              <a:rPr lang="en-US" sz="2800" dirty="0" err="1"/>
              <a:t>tarafından</a:t>
            </a:r>
            <a:r>
              <a:rPr lang="en-US" sz="2800" dirty="0"/>
              <a:t> YEDİTEPE Erasmus </a:t>
            </a:r>
            <a:r>
              <a:rPr lang="en-US" sz="2800" dirty="0" err="1"/>
              <a:t>Ofisine</a:t>
            </a:r>
            <a:r>
              <a:rPr lang="en-US" sz="2800" dirty="0"/>
              <a:t> </a:t>
            </a:r>
            <a:r>
              <a:rPr lang="en-US" sz="2800" dirty="0" err="1"/>
              <a:t>posta</a:t>
            </a:r>
            <a:r>
              <a:rPr lang="en-US" sz="2800" dirty="0"/>
              <a:t> </a:t>
            </a:r>
            <a:r>
              <a:rPr lang="en-US" sz="2800" dirty="0" err="1"/>
              <a:t>ile</a:t>
            </a:r>
            <a:r>
              <a:rPr lang="en-US" sz="2800" dirty="0"/>
              <a:t> de </a:t>
            </a:r>
            <a:r>
              <a:rPr lang="en-US" sz="2800" dirty="0" err="1"/>
              <a:t>gönderilebilir</a:t>
            </a:r>
            <a:r>
              <a:rPr lang="en-US" sz="2800" dirty="0"/>
              <a:t>. </a:t>
            </a:r>
            <a:endParaRPr sz="28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gdb2adcb6f6_0_1787"/>
          <p:cNvSpPr txBox="1">
            <a:spLocks noGrp="1"/>
          </p:cNvSpPr>
          <p:nvPr>
            <p:ph type="body" idx="1"/>
          </p:nvPr>
        </p:nvSpPr>
        <p:spPr>
          <a:xfrm>
            <a:off x="406792" y="438075"/>
            <a:ext cx="8087100" cy="5261400"/>
          </a:xfrm>
          <a:prstGeom prst="rect">
            <a:avLst/>
          </a:prstGeom>
          <a:noFill/>
          <a:ln>
            <a:noFill/>
          </a:ln>
        </p:spPr>
        <p:txBody>
          <a:bodyPr spcFirstLastPara="1" wrap="square" lIns="91425" tIns="45700" rIns="91425" bIns="45700" anchor="t" anchorCtr="0">
            <a:normAutofit lnSpcReduction="10000"/>
          </a:bodyPr>
          <a:lstStyle/>
          <a:p>
            <a:pPr marL="0" lvl="0" indent="0" algn="just" rtl="0">
              <a:lnSpc>
                <a:spcPct val="80000"/>
              </a:lnSpc>
              <a:spcBef>
                <a:spcPts val="0"/>
              </a:spcBef>
              <a:spcAft>
                <a:spcPts val="0"/>
              </a:spcAft>
              <a:buClr>
                <a:schemeClr val="dk1"/>
              </a:buClr>
              <a:buSzPts val="2400"/>
              <a:buNone/>
            </a:pPr>
            <a:r>
              <a:rPr lang="en-US" sz="3200" b="1">
                <a:solidFill>
                  <a:schemeClr val="dk1"/>
                </a:solidFill>
              </a:rPr>
              <a:t>4. Katılımcı Anketi </a:t>
            </a:r>
            <a:endParaRPr b="1"/>
          </a:p>
          <a:p>
            <a:pPr marL="0" lvl="0" indent="0" algn="just" rtl="0">
              <a:lnSpc>
                <a:spcPct val="80000"/>
              </a:lnSpc>
              <a:spcBef>
                <a:spcPts val="0"/>
              </a:spcBef>
              <a:spcAft>
                <a:spcPts val="0"/>
              </a:spcAft>
              <a:buClr>
                <a:schemeClr val="dk1"/>
              </a:buClr>
              <a:buSzPts val="2400"/>
              <a:buNone/>
            </a:pPr>
            <a:endParaRPr sz="2400">
              <a:latin typeface="Calibri"/>
              <a:ea typeface="Calibri"/>
              <a:cs typeface="Calibri"/>
              <a:sym typeface="Calibri"/>
            </a:endParaRPr>
          </a:p>
          <a:p>
            <a:pPr marL="228600" lvl="0" indent="-228600" algn="just" rtl="0">
              <a:lnSpc>
                <a:spcPct val="80000"/>
              </a:lnSpc>
              <a:spcBef>
                <a:spcPts val="0"/>
              </a:spcBef>
              <a:spcAft>
                <a:spcPts val="0"/>
              </a:spcAft>
              <a:buClr>
                <a:schemeClr val="dk1"/>
              </a:buClr>
              <a:buSzPts val="2400"/>
              <a:buChar char="•"/>
            </a:pPr>
            <a:r>
              <a:rPr lang="en-US" sz="2400">
                <a:latin typeface="Calibri"/>
                <a:ea typeface="Calibri"/>
                <a:cs typeface="Calibri"/>
                <a:sym typeface="Calibri"/>
              </a:rPr>
              <a:t>Hareketliliğini tamamlayan öğrencilerin verileri </a:t>
            </a:r>
            <a:endParaRPr/>
          </a:p>
          <a:p>
            <a:pPr marL="228600" lvl="0" indent="-228600" algn="just" rtl="0">
              <a:lnSpc>
                <a:spcPct val="80000"/>
              </a:lnSpc>
              <a:spcBef>
                <a:spcPts val="0"/>
              </a:spcBef>
              <a:spcAft>
                <a:spcPts val="0"/>
              </a:spcAft>
              <a:buClr>
                <a:schemeClr val="dk1"/>
              </a:buClr>
              <a:buSzPts val="2400"/>
              <a:buChar char="•"/>
            </a:pPr>
            <a:r>
              <a:rPr lang="en-US" sz="2400" b="1">
                <a:latin typeface="Calibri"/>
                <a:ea typeface="Calibri"/>
                <a:cs typeface="Calibri"/>
                <a:sym typeface="Calibri"/>
              </a:rPr>
              <a:t>Avrupa Komisyonu</a:t>
            </a:r>
            <a:r>
              <a:rPr lang="en-US" sz="2400">
                <a:latin typeface="Calibri"/>
                <a:ea typeface="Calibri"/>
                <a:cs typeface="Calibri"/>
                <a:sym typeface="Calibri"/>
              </a:rPr>
              <a:t>’nun sistemine aktarılacaktır. </a:t>
            </a:r>
            <a:endParaRPr/>
          </a:p>
          <a:p>
            <a:pPr marL="0" lvl="0" indent="0" algn="just" rtl="0">
              <a:lnSpc>
                <a:spcPct val="80000"/>
              </a:lnSpc>
              <a:spcBef>
                <a:spcPts val="1000"/>
              </a:spcBef>
              <a:spcAft>
                <a:spcPts val="0"/>
              </a:spcAft>
              <a:buClr>
                <a:schemeClr val="dk1"/>
              </a:buClr>
              <a:buSzPts val="2400"/>
              <a:buNone/>
            </a:pPr>
            <a:endParaRPr sz="2400">
              <a:latin typeface="Calibri"/>
              <a:ea typeface="Calibri"/>
              <a:cs typeface="Calibri"/>
              <a:sym typeface="Calibri"/>
            </a:endParaRPr>
          </a:p>
          <a:p>
            <a:pPr marL="228600" lvl="0" indent="-228600" algn="just" rtl="0">
              <a:lnSpc>
                <a:spcPct val="80000"/>
              </a:lnSpc>
              <a:spcBef>
                <a:spcPts val="1000"/>
              </a:spcBef>
              <a:spcAft>
                <a:spcPts val="0"/>
              </a:spcAft>
              <a:buClr>
                <a:schemeClr val="dk1"/>
              </a:buClr>
              <a:buSzPts val="2400"/>
              <a:buChar char="•"/>
            </a:pPr>
            <a:r>
              <a:rPr lang="en-US" sz="2400">
                <a:latin typeface="Calibri"/>
                <a:ea typeface="Calibri"/>
                <a:cs typeface="Calibri"/>
                <a:sym typeface="Calibri"/>
              </a:rPr>
              <a:t>Sistem, verileri aktarılan öğrencilere otomatik olarak bir çevrim içi «</a:t>
            </a:r>
            <a:r>
              <a:rPr lang="en-US" sz="2400" b="1">
                <a:latin typeface="Calibri"/>
                <a:ea typeface="Calibri"/>
                <a:cs typeface="Calibri"/>
                <a:sym typeface="Calibri"/>
              </a:rPr>
              <a:t>Zorunlu Final Anketi</a:t>
            </a:r>
            <a:r>
              <a:rPr lang="en-US" sz="2400">
                <a:latin typeface="Calibri"/>
                <a:ea typeface="Calibri"/>
                <a:cs typeface="Calibri"/>
                <a:sym typeface="Calibri"/>
              </a:rPr>
              <a:t>» linki gönderecektir. </a:t>
            </a:r>
            <a:endParaRPr/>
          </a:p>
          <a:p>
            <a:pPr marL="0" lvl="0" indent="0" algn="just" rtl="0">
              <a:lnSpc>
                <a:spcPct val="80000"/>
              </a:lnSpc>
              <a:spcBef>
                <a:spcPts val="1000"/>
              </a:spcBef>
              <a:spcAft>
                <a:spcPts val="0"/>
              </a:spcAft>
              <a:buClr>
                <a:schemeClr val="dk1"/>
              </a:buClr>
              <a:buSzPts val="2400"/>
              <a:buNone/>
            </a:pPr>
            <a:endParaRPr sz="2400">
              <a:latin typeface="Calibri"/>
              <a:ea typeface="Calibri"/>
              <a:cs typeface="Calibri"/>
              <a:sym typeface="Calibri"/>
            </a:endParaRPr>
          </a:p>
          <a:p>
            <a:pPr marL="228600" lvl="0" indent="-228600" algn="just" rtl="0">
              <a:lnSpc>
                <a:spcPct val="80000"/>
              </a:lnSpc>
              <a:spcBef>
                <a:spcPts val="1000"/>
              </a:spcBef>
              <a:spcAft>
                <a:spcPts val="0"/>
              </a:spcAft>
              <a:buClr>
                <a:schemeClr val="dk1"/>
              </a:buClr>
              <a:buSzPts val="2400"/>
              <a:buChar char="•"/>
            </a:pPr>
            <a:r>
              <a:rPr lang="en-US" sz="2400">
                <a:latin typeface="Calibri"/>
                <a:ea typeface="Calibri"/>
                <a:cs typeface="Calibri"/>
                <a:sym typeface="Calibri"/>
              </a:rPr>
              <a:t>Zorunlu Final Anketi, isminden anlaşılacağı gibi zorunludur. Tamamlandıktan sonra bir kopyası Turna Porta’a yüklenmelidir. </a:t>
            </a:r>
            <a:endParaRPr sz="2400" b="1" u="sng">
              <a:solidFill>
                <a:srgbClr val="00B050"/>
              </a:solidFill>
              <a:latin typeface="Calibri"/>
              <a:ea typeface="Calibri"/>
              <a:cs typeface="Calibri"/>
              <a:sym typeface="Calibri"/>
            </a:endParaRPr>
          </a:p>
          <a:p>
            <a:pPr marL="0" lvl="0" indent="0" algn="just" rtl="0">
              <a:lnSpc>
                <a:spcPct val="80000"/>
              </a:lnSpc>
              <a:spcBef>
                <a:spcPts val="1000"/>
              </a:spcBef>
              <a:spcAft>
                <a:spcPts val="0"/>
              </a:spcAft>
              <a:buClr>
                <a:srgbClr val="BFBFBF"/>
              </a:buClr>
              <a:buSzPts val="2400"/>
              <a:buNone/>
            </a:pPr>
            <a:endParaRPr sz="2400" b="1" u="sng">
              <a:solidFill>
                <a:srgbClr val="C394A6"/>
              </a:solidFill>
              <a:latin typeface="Calibri"/>
              <a:ea typeface="Calibri"/>
              <a:cs typeface="Calibri"/>
              <a:sym typeface="Calibri"/>
            </a:endParaRPr>
          </a:p>
          <a:p>
            <a:pPr marL="0" lvl="0" indent="0" algn="just" rtl="0">
              <a:lnSpc>
                <a:spcPct val="80000"/>
              </a:lnSpc>
              <a:spcBef>
                <a:spcPts val="1000"/>
              </a:spcBef>
              <a:spcAft>
                <a:spcPts val="0"/>
              </a:spcAft>
              <a:buClr>
                <a:srgbClr val="BFBFBF"/>
              </a:buClr>
              <a:buSzPts val="2400"/>
              <a:buNone/>
            </a:pPr>
            <a:r>
              <a:rPr lang="en-US" sz="2400" b="1" u="sng">
                <a:solidFill>
                  <a:srgbClr val="C394A6"/>
                </a:solidFill>
                <a:latin typeface="Calibri"/>
                <a:ea typeface="Calibri"/>
                <a:cs typeface="Calibri"/>
                <a:sym typeface="Calibri"/>
              </a:rPr>
              <a:t>ÖNEMLİ</a:t>
            </a:r>
            <a:r>
              <a:rPr lang="en-US" sz="2400" b="1">
                <a:solidFill>
                  <a:srgbClr val="C394A6"/>
                </a:solidFill>
                <a:latin typeface="Calibri"/>
                <a:ea typeface="Calibri"/>
                <a:cs typeface="Calibri"/>
                <a:sym typeface="Calibri"/>
              </a:rPr>
              <a:t>: </a:t>
            </a:r>
            <a:r>
              <a:rPr lang="en-US" sz="2400">
                <a:latin typeface="Calibri"/>
                <a:ea typeface="Calibri"/>
                <a:cs typeface="Calibri"/>
                <a:sym typeface="Calibri"/>
              </a:rPr>
              <a:t>Verilerinizin sisteme aktarılabilmesi için belgelerinizi eksiksiz ve hatasız olarak TURNA PORTALA yüklenmesi gerekmektedir.</a:t>
            </a:r>
            <a:endParaRPr/>
          </a:p>
          <a:p>
            <a:pPr marL="228600" lvl="0" indent="-76200" algn="l" rtl="0">
              <a:lnSpc>
                <a:spcPct val="90000"/>
              </a:lnSpc>
              <a:spcBef>
                <a:spcPts val="1000"/>
              </a:spcBef>
              <a:spcAft>
                <a:spcPts val="0"/>
              </a:spcAft>
              <a:buClr>
                <a:schemeClr val="dk1"/>
              </a:buClr>
              <a:buSzPts val="2400"/>
              <a:buNone/>
            </a:pPr>
            <a:endParaRPr sz="2400"/>
          </a:p>
          <a:p>
            <a:pPr marL="228600" lvl="0" indent="-76200" algn="just" rtl="0">
              <a:lnSpc>
                <a:spcPct val="90000"/>
              </a:lnSpc>
              <a:spcBef>
                <a:spcPts val="1000"/>
              </a:spcBef>
              <a:spcAft>
                <a:spcPts val="0"/>
              </a:spcAft>
              <a:buClr>
                <a:schemeClr val="dk1"/>
              </a:buClr>
              <a:buSzPts val="2400"/>
              <a:buNone/>
            </a:pPr>
            <a:endParaRPr sz="2400"/>
          </a:p>
        </p:txBody>
      </p:sp>
      <p:sp>
        <p:nvSpPr>
          <p:cNvPr id="742" name="Google Shape;742;gdb2adcb6f6_0_1787"/>
          <p:cNvSpPr txBox="1">
            <a:spLocks noGrp="1"/>
          </p:cNvSpPr>
          <p:nvPr>
            <p:ph type="sldNum" idx="12"/>
          </p:nvPr>
        </p:nvSpPr>
        <p:spPr>
          <a:xfrm>
            <a:off x="641478" y="6057923"/>
            <a:ext cx="394063"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SzPts val="1000"/>
              <a:buNone/>
            </a:pPr>
            <a:fld id="{00000000-1234-1234-1234-123412341234}" type="slidenum">
              <a:rPr lang="en-US"/>
              <a:t>57</a:t>
            </a:fld>
            <a:endParaRPr/>
          </a:p>
        </p:txBody>
      </p:sp>
      <p:pic>
        <p:nvPicPr>
          <p:cNvPr id="743" name="Google Shape;743;gdb2adcb6f6_0_1787" descr="agreement icon ile ilgili gÃ¶rsel sonucu"/>
          <p:cNvPicPr preferRelativeResize="0"/>
          <p:nvPr/>
        </p:nvPicPr>
        <p:blipFill rotWithShape="1">
          <a:blip r:embed="rId3">
            <a:alphaModFix/>
          </a:blip>
          <a:srcRect/>
          <a:stretch/>
        </p:blipFill>
        <p:spPr>
          <a:xfrm>
            <a:off x="9642971" y="3748091"/>
            <a:ext cx="2411334" cy="2411334"/>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gdb2adcb6f6_0_1421"/>
          <p:cNvSpPr txBox="1">
            <a:spLocks noGrp="1"/>
          </p:cNvSpPr>
          <p:nvPr>
            <p:ph type="body" idx="1"/>
          </p:nvPr>
        </p:nvSpPr>
        <p:spPr>
          <a:xfrm>
            <a:off x="389825" y="433900"/>
            <a:ext cx="8087100" cy="5261400"/>
          </a:xfrm>
          <a:prstGeom prst="rect">
            <a:avLst/>
          </a:prstGeom>
          <a:noFill/>
          <a:ln>
            <a:noFill/>
          </a:ln>
        </p:spPr>
        <p:txBody>
          <a:bodyPr spcFirstLastPara="1" wrap="square" lIns="91425" tIns="45700" rIns="91425" bIns="45700" anchor="t" anchorCtr="0">
            <a:normAutofit/>
          </a:bodyPr>
          <a:lstStyle/>
          <a:p>
            <a:pPr marL="0" lvl="0" indent="0" algn="just" rtl="0">
              <a:lnSpc>
                <a:spcPct val="80000"/>
              </a:lnSpc>
              <a:spcBef>
                <a:spcPts val="1000"/>
              </a:spcBef>
              <a:spcAft>
                <a:spcPts val="0"/>
              </a:spcAft>
              <a:buClr>
                <a:srgbClr val="BFBFBF"/>
              </a:buClr>
              <a:buSzPts val="2400"/>
              <a:buNone/>
            </a:pPr>
            <a:r>
              <a:rPr lang="en-US" sz="2800" b="1">
                <a:solidFill>
                  <a:srgbClr val="C394A6"/>
                </a:solidFill>
              </a:rPr>
              <a:t>Ders intibakı için</a:t>
            </a:r>
            <a:r>
              <a:rPr lang="en-US" sz="2800" b="1"/>
              <a:t>: </a:t>
            </a:r>
            <a:endParaRPr sz="2800" b="1"/>
          </a:p>
          <a:p>
            <a:pPr marL="0" lvl="0" indent="0" algn="just" rtl="0">
              <a:lnSpc>
                <a:spcPct val="80000"/>
              </a:lnSpc>
              <a:spcBef>
                <a:spcPts val="1000"/>
              </a:spcBef>
              <a:spcAft>
                <a:spcPts val="0"/>
              </a:spcAft>
              <a:buClr>
                <a:srgbClr val="BFBFBF"/>
              </a:buClr>
              <a:buSzPts val="2400"/>
              <a:buNone/>
            </a:pPr>
            <a:endParaRPr sz="2400"/>
          </a:p>
          <a:p>
            <a:pPr marL="0" lvl="0" indent="0" algn="just" rtl="0">
              <a:lnSpc>
                <a:spcPct val="80000"/>
              </a:lnSpc>
              <a:spcBef>
                <a:spcPts val="1000"/>
              </a:spcBef>
              <a:spcAft>
                <a:spcPts val="0"/>
              </a:spcAft>
              <a:buClr>
                <a:srgbClr val="BFBFBF"/>
              </a:buClr>
              <a:buSzPts val="2400"/>
              <a:buNone/>
            </a:pPr>
            <a:r>
              <a:rPr lang="en-US" sz="2400"/>
              <a:t>Partner üniversiteden alınan transkript ve learning agreement for studies belgesini (tüm alanları) ders intibakı için Fakülte/Enstitü/Yüksekokul sekreterliğine teslim ediniz. </a:t>
            </a:r>
            <a:endParaRPr sz="2400"/>
          </a:p>
          <a:p>
            <a:pPr marL="0" lvl="0" indent="0" algn="just" rtl="0">
              <a:lnSpc>
                <a:spcPct val="80000"/>
              </a:lnSpc>
              <a:spcBef>
                <a:spcPts val="1000"/>
              </a:spcBef>
              <a:spcAft>
                <a:spcPts val="0"/>
              </a:spcAft>
              <a:buClr>
                <a:srgbClr val="BFBFBF"/>
              </a:buClr>
              <a:buSzPts val="2400"/>
              <a:buNone/>
            </a:pPr>
            <a:endParaRPr sz="2400"/>
          </a:p>
          <a:p>
            <a:pPr marL="228600" lvl="0" indent="-76200" algn="l" rtl="0">
              <a:lnSpc>
                <a:spcPct val="90000"/>
              </a:lnSpc>
              <a:spcBef>
                <a:spcPts val="1000"/>
              </a:spcBef>
              <a:spcAft>
                <a:spcPts val="0"/>
              </a:spcAft>
              <a:buClr>
                <a:schemeClr val="dk1"/>
              </a:buClr>
              <a:buSzPts val="2400"/>
              <a:buNone/>
            </a:pPr>
            <a:endParaRPr sz="2400"/>
          </a:p>
          <a:p>
            <a:pPr marL="0" lvl="0" indent="0" algn="just" rtl="0">
              <a:lnSpc>
                <a:spcPct val="80000"/>
              </a:lnSpc>
              <a:spcBef>
                <a:spcPts val="0"/>
              </a:spcBef>
              <a:spcAft>
                <a:spcPts val="0"/>
              </a:spcAft>
              <a:buClr>
                <a:schemeClr val="dk1"/>
              </a:buClr>
              <a:buSzPts val="2400"/>
              <a:buFont typeface="Arial"/>
              <a:buNone/>
            </a:pPr>
            <a:r>
              <a:rPr lang="en-US" sz="2400" b="1">
                <a:solidFill>
                  <a:srgbClr val="C394A6"/>
                </a:solidFill>
              </a:rPr>
              <a:t>DİĞER </a:t>
            </a:r>
            <a:endParaRPr b="1"/>
          </a:p>
          <a:p>
            <a:pPr marL="0" lvl="0" indent="0" algn="just" rtl="0">
              <a:lnSpc>
                <a:spcPct val="80000"/>
              </a:lnSpc>
              <a:spcBef>
                <a:spcPts val="0"/>
              </a:spcBef>
              <a:spcAft>
                <a:spcPts val="0"/>
              </a:spcAft>
              <a:buClr>
                <a:schemeClr val="dk1"/>
              </a:buClr>
              <a:buSzPts val="2400"/>
              <a:buNone/>
            </a:pPr>
            <a:endParaRPr sz="2400">
              <a:latin typeface="Calibri"/>
              <a:ea typeface="Calibri"/>
              <a:cs typeface="Calibri"/>
              <a:sym typeface="Calibri"/>
            </a:endParaRPr>
          </a:p>
          <a:p>
            <a:pPr marL="457200" lvl="0" indent="-381000" algn="just" rtl="0">
              <a:lnSpc>
                <a:spcPct val="80000"/>
              </a:lnSpc>
              <a:spcBef>
                <a:spcPts val="1000"/>
              </a:spcBef>
              <a:spcAft>
                <a:spcPts val="0"/>
              </a:spcAft>
              <a:buSzPts val="2400"/>
              <a:buChar char="•"/>
            </a:pPr>
            <a:r>
              <a:rPr lang="en-US" sz="2400" b="1" u="sng"/>
              <a:t>Tüm belge ve prosedürler tamamlandıktan sonra kalan hibe ödemeleri başlar.</a:t>
            </a:r>
            <a:endParaRPr sz="2400" b="1" u="sng"/>
          </a:p>
        </p:txBody>
      </p:sp>
      <p:sp>
        <p:nvSpPr>
          <p:cNvPr id="750" name="Google Shape;750;gdb2adcb6f6_0_1421"/>
          <p:cNvSpPr txBox="1">
            <a:spLocks noGrp="1"/>
          </p:cNvSpPr>
          <p:nvPr>
            <p:ph type="sldNum" idx="12"/>
          </p:nvPr>
        </p:nvSpPr>
        <p:spPr>
          <a:xfrm>
            <a:off x="641478" y="6057923"/>
            <a:ext cx="394063"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Clr>
                <a:srgbClr val="000000"/>
              </a:buClr>
              <a:buSzPts val="1000"/>
              <a:buFont typeface="Arial"/>
              <a:buNone/>
            </a:pPr>
            <a:fld id="{00000000-1234-1234-1234-123412341234}" type="slidenum">
              <a:rPr lang="en-US"/>
              <a:t>58</a:t>
            </a:fld>
            <a:endParaRPr/>
          </a:p>
        </p:txBody>
      </p:sp>
      <p:pic>
        <p:nvPicPr>
          <p:cNvPr id="751" name="Google Shape;751;gdb2adcb6f6_0_1421" descr="agreement icon ile ilgili gÃ¶rsel sonucu"/>
          <p:cNvPicPr preferRelativeResize="0"/>
          <p:nvPr/>
        </p:nvPicPr>
        <p:blipFill rotWithShape="1">
          <a:blip r:embed="rId3">
            <a:alphaModFix/>
          </a:blip>
          <a:srcRect/>
          <a:stretch/>
        </p:blipFill>
        <p:spPr>
          <a:xfrm>
            <a:off x="9642971" y="3748091"/>
            <a:ext cx="2411334" cy="2411334"/>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g2dde533688d_0_0"/>
          <p:cNvSpPr txBox="1">
            <a:spLocks noGrp="1"/>
          </p:cNvSpPr>
          <p:nvPr>
            <p:ph type="title"/>
          </p:nvPr>
        </p:nvSpPr>
        <p:spPr>
          <a:xfrm>
            <a:off x="830127" y="691751"/>
            <a:ext cx="4584300" cy="540000"/>
          </a:xfrm>
          <a:prstGeom prst="rect">
            <a:avLst/>
          </a:prstGeom>
          <a:noFill/>
          <a:ln>
            <a:noFill/>
          </a:ln>
        </p:spPr>
        <p:txBody>
          <a:bodyPr spcFirstLastPara="1" wrap="square" lIns="36000" tIns="0" rIns="0" bIns="0" anchor="b" anchorCtr="0">
            <a:normAutofit/>
          </a:bodyPr>
          <a:lstStyle/>
          <a:p>
            <a:pPr marL="0" lvl="0" indent="0" algn="l" rtl="0">
              <a:lnSpc>
                <a:spcPct val="90000"/>
              </a:lnSpc>
              <a:spcBef>
                <a:spcPts val="0"/>
              </a:spcBef>
              <a:spcAft>
                <a:spcPts val="0"/>
              </a:spcAft>
              <a:buSzPts val="3600"/>
              <a:buNone/>
            </a:pPr>
            <a:r>
              <a:rPr lang="en-US"/>
              <a:t>HİBELER</a:t>
            </a:r>
            <a:endParaRPr/>
          </a:p>
        </p:txBody>
      </p:sp>
      <p:sp>
        <p:nvSpPr>
          <p:cNvPr id="758" name="Google Shape;758;g2dde533688d_0_0"/>
          <p:cNvSpPr txBox="1">
            <a:spLocks noGrp="1"/>
          </p:cNvSpPr>
          <p:nvPr>
            <p:ph type="sldNum" idx="12"/>
          </p:nvPr>
        </p:nvSpPr>
        <p:spPr>
          <a:xfrm>
            <a:off x="641478" y="6057923"/>
            <a:ext cx="394200"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Clr>
                <a:srgbClr val="000000"/>
              </a:buClr>
              <a:buSzPts val="1000"/>
              <a:buFont typeface="Arial"/>
              <a:buNone/>
            </a:pPr>
            <a:fld id="{00000000-1234-1234-1234-123412341234}" type="slidenum">
              <a:rPr lang="en-US"/>
              <a:t>59</a:t>
            </a:fld>
            <a:endParaRPr/>
          </a:p>
        </p:txBody>
      </p:sp>
      <p:pic>
        <p:nvPicPr>
          <p:cNvPr id="759" name="Google Shape;759;g2dde533688d_0_0"/>
          <p:cNvPicPr preferRelativeResize="0"/>
          <p:nvPr/>
        </p:nvPicPr>
        <p:blipFill rotWithShape="1">
          <a:blip r:embed="rId3">
            <a:alphaModFix/>
          </a:blip>
          <a:srcRect l="27181" t="38409" r="28527" b="27861"/>
          <a:stretch/>
        </p:blipFill>
        <p:spPr>
          <a:xfrm>
            <a:off x="860101" y="1584008"/>
            <a:ext cx="9108652" cy="389987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db1528cec9_0_353"/>
          <p:cNvSpPr txBox="1">
            <a:spLocks noGrp="1"/>
          </p:cNvSpPr>
          <p:nvPr>
            <p:ph type="body" idx="1"/>
          </p:nvPr>
        </p:nvSpPr>
        <p:spPr>
          <a:xfrm>
            <a:off x="458925" y="1339068"/>
            <a:ext cx="5512385" cy="728663"/>
          </a:xfrm>
          <a:prstGeom prst="rect">
            <a:avLst/>
          </a:prstGeom>
          <a:solidFill>
            <a:schemeClr val="accent1">
              <a:alpha val="60000"/>
            </a:schemeClr>
          </a:solidFill>
          <a:ln>
            <a:noFill/>
          </a:ln>
        </p:spPr>
        <p:txBody>
          <a:bodyPr spcFirstLastPara="1" wrap="square" lIns="396000" tIns="45700" rIns="91425" bIns="45700" anchor="ctr" anchorCtr="0">
            <a:noAutofit/>
          </a:bodyPr>
          <a:lstStyle/>
          <a:p>
            <a:pPr marL="0" lvl="0" indent="0" algn="l" rtl="0">
              <a:lnSpc>
                <a:spcPct val="90000"/>
              </a:lnSpc>
              <a:spcBef>
                <a:spcPts val="0"/>
              </a:spcBef>
              <a:spcAft>
                <a:spcPts val="0"/>
              </a:spcAft>
              <a:buClr>
                <a:schemeClr val="lt1"/>
              </a:buClr>
              <a:buSzPts val="2800"/>
              <a:buNone/>
            </a:pPr>
            <a:r>
              <a:rPr lang="en-US" b="1"/>
              <a:t>Faaliyet öncesi </a:t>
            </a:r>
            <a:endParaRPr b="1"/>
          </a:p>
        </p:txBody>
      </p:sp>
      <p:sp>
        <p:nvSpPr>
          <p:cNvPr id="277" name="Google Shape;277;gdb1528cec9_0_353"/>
          <p:cNvSpPr txBox="1">
            <a:spLocks noGrp="1"/>
          </p:cNvSpPr>
          <p:nvPr>
            <p:ph type="title"/>
          </p:nvPr>
        </p:nvSpPr>
        <p:spPr>
          <a:xfrm>
            <a:off x="458800" y="2229000"/>
            <a:ext cx="5512510" cy="2400000"/>
          </a:xfrm>
          <a:prstGeom prst="rect">
            <a:avLst/>
          </a:prstGeom>
          <a:solidFill>
            <a:schemeClr val="lt1">
              <a:alpha val="48235"/>
            </a:schemeClr>
          </a:solidFill>
          <a:ln>
            <a:noFill/>
          </a:ln>
        </p:spPr>
        <p:txBody>
          <a:bodyPr spcFirstLastPara="1" wrap="square" lIns="396000" tIns="0" rIns="0" bIns="0" anchor="ctr" anchorCtr="0">
            <a:noAutofit/>
          </a:bodyPr>
          <a:lstStyle/>
          <a:p>
            <a:pPr marL="457200" lvl="0" indent="-406400" algn="l" rtl="0">
              <a:lnSpc>
                <a:spcPct val="85000"/>
              </a:lnSpc>
              <a:spcBef>
                <a:spcPts val="0"/>
              </a:spcBef>
              <a:spcAft>
                <a:spcPts val="0"/>
              </a:spcAft>
              <a:buSzPts val="2800"/>
              <a:buChar char="●"/>
            </a:pPr>
            <a:r>
              <a:rPr lang="en-US" sz="2800"/>
              <a:t>Nominasyon </a:t>
            </a:r>
            <a:endParaRPr sz="2800"/>
          </a:p>
          <a:p>
            <a:pPr marL="0" lvl="0" indent="0" algn="l" rtl="0">
              <a:lnSpc>
                <a:spcPct val="85000"/>
              </a:lnSpc>
              <a:spcBef>
                <a:spcPts val="0"/>
              </a:spcBef>
              <a:spcAft>
                <a:spcPts val="0"/>
              </a:spcAft>
              <a:buSzPts val="5500"/>
              <a:buNone/>
            </a:pPr>
            <a:r>
              <a:rPr lang="en-US" sz="2700" i="1"/>
              <a:t>(Aday gösterilme ve Başvuru)</a:t>
            </a:r>
            <a:endParaRPr sz="2700" i="1"/>
          </a:p>
          <a:p>
            <a:pPr marL="457200" lvl="0" indent="-406400" algn="l" rtl="0">
              <a:lnSpc>
                <a:spcPct val="85000"/>
              </a:lnSpc>
              <a:spcBef>
                <a:spcPts val="0"/>
              </a:spcBef>
              <a:spcAft>
                <a:spcPts val="0"/>
              </a:spcAft>
              <a:buSzPts val="2800"/>
              <a:buChar char="●"/>
            </a:pPr>
            <a:r>
              <a:rPr lang="en-US" sz="2800"/>
              <a:t>Pasaport – vize</a:t>
            </a:r>
            <a:endParaRPr sz="2800"/>
          </a:p>
          <a:p>
            <a:pPr marL="457200" lvl="0" indent="-406400" algn="l" rtl="0">
              <a:lnSpc>
                <a:spcPct val="85000"/>
              </a:lnSpc>
              <a:spcBef>
                <a:spcPts val="0"/>
              </a:spcBef>
              <a:spcAft>
                <a:spcPts val="0"/>
              </a:spcAft>
              <a:buSzPts val="2800"/>
              <a:buChar char="●"/>
            </a:pPr>
            <a:r>
              <a:rPr lang="en-US" sz="2800"/>
              <a:t>Yeditepe İşlemleri</a:t>
            </a:r>
            <a:br>
              <a:rPr lang="en-US" sz="2800"/>
            </a:br>
            <a:r>
              <a:rPr lang="en-US" sz="2800"/>
              <a:t>Hibe Sözleşmesi </a:t>
            </a:r>
            <a:endParaRPr sz="2800"/>
          </a:p>
        </p:txBody>
      </p:sp>
      <p:pic>
        <p:nvPicPr>
          <p:cNvPr id="278" name="Google Shape;278;gdb1528cec9_0_353"/>
          <p:cNvPicPr preferRelativeResize="0"/>
          <p:nvPr/>
        </p:nvPicPr>
        <p:blipFill rotWithShape="1">
          <a:blip r:embed="rId3">
            <a:alphaModFix/>
          </a:blip>
          <a:srcRect/>
          <a:stretch/>
        </p:blipFill>
        <p:spPr>
          <a:xfrm>
            <a:off x="6339321" y="810496"/>
            <a:ext cx="4846205" cy="456335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g125f4859f08_0_0"/>
          <p:cNvSpPr txBox="1"/>
          <p:nvPr/>
        </p:nvSpPr>
        <p:spPr>
          <a:xfrm>
            <a:off x="830127" y="-133880"/>
            <a:ext cx="6124500" cy="1001400"/>
          </a:xfrm>
          <a:prstGeom prst="rect">
            <a:avLst/>
          </a:prstGeom>
          <a:noFill/>
          <a:ln>
            <a:noFill/>
          </a:ln>
        </p:spPr>
        <p:txBody>
          <a:bodyPr spcFirstLastPara="1" wrap="square" lIns="36000" tIns="0" rIns="0" bIns="0" anchor="b" anchorCtr="0">
            <a:normAutofit/>
          </a:bodyPr>
          <a:lstStyle/>
          <a:p>
            <a:pPr marL="0" marR="0" lvl="0" indent="0" algn="l" rtl="0">
              <a:lnSpc>
                <a:spcPct val="90000"/>
              </a:lnSpc>
              <a:spcBef>
                <a:spcPts val="0"/>
              </a:spcBef>
              <a:spcAft>
                <a:spcPts val="0"/>
              </a:spcAft>
              <a:buClr>
                <a:srgbClr val="3F5779"/>
              </a:buClr>
              <a:buSzPts val="3600"/>
              <a:buFont typeface="Calibri"/>
              <a:buNone/>
            </a:pPr>
            <a:r>
              <a:rPr lang="en-US" sz="3600" b="1" i="0" u="none" strike="noStrike" cap="none">
                <a:solidFill>
                  <a:srgbClr val="3F5779"/>
                </a:solidFill>
                <a:latin typeface="Calibri"/>
                <a:ea typeface="Calibri"/>
                <a:cs typeface="Calibri"/>
                <a:sym typeface="Calibri"/>
              </a:rPr>
              <a:t>Hibe Hesaplamaları - Ödemeleri </a:t>
            </a:r>
            <a:endParaRPr sz="3600" b="1" i="0" u="none" strike="noStrike" cap="none">
              <a:solidFill>
                <a:srgbClr val="3F5779"/>
              </a:solidFill>
              <a:latin typeface="Calibri"/>
              <a:ea typeface="Calibri"/>
              <a:cs typeface="Calibri"/>
              <a:sym typeface="Calibri"/>
            </a:endParaRPr>
          </a:p>
        </p:txBody>
      </p:sp>
      <p:sp>
        <p:nvSpPr>
          <p:cNvPr id="766" name="Google Shape;766;g125f4859f08_0_0"/>
          <p:cNvSpPr txBox="1"/>
          <p:nvPr/>
        </p:nvSpPr>
        <p:spPr>
          <a:xfrm>
            <a:off x="486500" y="1081450"/>
            <a:ext cx="8314500" cy="4762500"/>
          </a:xfrm>
          <a:prstGeom prst="rect">
            <a:avLst/>
          </a:prstGeom>
          <a:noFill/>
          <a:ln>
            <a:noFill/>
          </a:ln>
        </p:spPr>
        <p:txBody>
          <a:bodyPr spcFirstLastPara="1" wrap="square" lIns="36000" tIns="0" rIns="0" bIns="0" anchor="t" anchorCtr="0">
            <a:normAutofit fontScale="85000" lnSpcReduction="10000"/>
          </a:bodyPr>
          <a:lstStyle/>
          <a:p>
            <a:pPr marL="457200" marR="0" lvl="0" indent="-335279" algn="just" rtl="0">
              <a:lnSpc>
                <a:spcPct val="115000"/>
              </a:lnSpc>
              <a:spcBef>
                <a:spcPts val="0"/>
              </a:spcBef>
              <a:spcAft>
                <a:spcPts val="0"/>
              </a:spcAft>
              <a:buClr>
                <a:srgbClr val="D7B7C3"/>
              </a:buClr>
              <a:buSzPct val="100000"/>
              <a:buFont typeface="Noto Sans Symbols"/>
              <a:buChar char="▪"/>
            </a:pPr>
            <a:r>
              <a:rPr lang="en-US" sz="2400" b="0" i="0" u="sng" strike="noStrike" cap="none">
                <a:solidFill>
                  <a:srgbClr val="3F5779"/>
                </a:solidFill>
                <a:latin typeface="Calibri"/>
                <a:ea typeface="Calibri"/>
                <a:cs typeface="Calibri"/>
                <a:sym typeface="Calibri"/>
              </a:rPr>
              <a:t>Hibe sözleşmesinde belirtilen hibe miktarı öğrencilerin yerleştiği partner üniversitelerin akademik takvimleri göz önünde bulundurularak hesaplanır. </a:t>
            </a:r>
            <a:r>
              <a:rPr lang="en-US" sz="2400" b="1" i="0" u="sng" strike="noStrike" cap="none">
                <a:solidFill>
                  <a:srgbClr val="3F5779"/>
                </a:solidFill>
                <a:latin typeface="Calibri"/>
                <a:ea typeface="Calibri"/>
                <a:cs typeface="Calibri"/>
                <a:sym typeface="Calibri"/>
              </a:rPr>
              <a:t>Akademik takvimlerin ders başlangıç tarihi ve final sınavlarının bitiş günü baz alınır. </a:t>
            </a:r>
            <a:r>
              <a:rPr lang="en-US" sz="2400" b="0" i="0" u="sng" strike="noStrike" cap="none">
                <a:solidFill>
                  <a:srgbClr val="3F5779"/>
                </a:solidFill>
                <a:latin typeface="Calibri"/>
                <a:ea typeface="Calibri"/>
                <a:cs typeface="Calibri"/>
                <a:sym typeface="Calibri"/>
              </a:rPr>
              <a:t>Varsa oryantasyon günleri için </a:t>
            </a:r>
            <a:r>
              <a:rPr lang="en-US" sz="2400" b="1" i="0" u="sng" strike="noStrike" cap="none">
                <a:solidFill>
                  <a:srgbClr val="3F5779"/>
                </a:solidFill>
                <a:latin typeface="Calibri"/>
                <a:ea typeface="Calibri"/>
                <a:cs typeface="Calibri"/>
                <a:sym typeface="Calibri"/>
              </a:rPr>
              <a:t>en fazla yedi gün </a:t>
            </a:r>
            <a:r>
              <a:rPr lang="en-US" sz="2400" b="0" i="0" u="sng" strike="noStrike" cap="none">
                <a:solidFill>
                  <a:srgbClr val="3F5779"/>
                </a:solidFill>
                <a:latin typeface="Calibri"/>
                <a:ea typeface="Calibri"/>
                <a:cs typeface="Calibri"/>
                <a:sym typeface="Calibri"/>
              </a:rPr>
              <a:t>toplam süreye dahil edilir. Eğer sınav tarihleri net olarak belirtilmiyorsa final sınavları için ders bitiş tarihinden sonra </a:t>
            </a:r>
            <a:r>
              <a:rPr lang="en-US" sz="2400" b="1" i="0" u="sng" strike="noStrike" cap="none">
                <a:solidFill>
                  <a:srgbClr val="3F5779"/>
                </a:solidFill>
                <a:latin typeface="Calibri"/>
                <a:ea typeface="Calibri"/>
                <a:cs typeface="Calibri"/>
                <a:sym typeface="Calibri"/>
              </a:rPr>
              <a:t>iki haftalık süre</a:t>
            </a:r>
            <a:r>
              <a:rPr lang="en-US" sz="2400" b="0" i="0" u="sng" strike="noStrike" cap="none">
                <a:solidFill>
                  <a:srgbClr val="3F5779"/>
                </a:solidFill>
                <a:latin typeface="Calibri"/>
                <a:ea typeface="Calibri"/>
                <a:cs typeface="Calibri"/>
                <a:sym typeface="Calibri"/>
              </a:rPr>
              <a:t> verilir. Bütünleme sınavları süresi için hibe verilmez. </a:t>
            </a:r>
            <a:endParaRPr sz="2400" b="0" i="0" u="sng" strike="noStrike" cap="none">
              <a:solidFill>
                <a:srgbClr val="3F5779"/>
              </a:solidFill>
              <a:latin typeface="Calibri"/>
              <a:ea typeface="Calibri"/>
              <a:cs typeface="Calibri"/>
              <a:sym typeface="Calibri"/>
            </a:endParaRPr>
          </a:p>
          <a:p>
            <a:pPr marL="0" marR="0" lvl="0" indent="0" algn="just" rtl="0">
              <a:lnSpc>
                <a:spcPct val="115000"/>
              </a:lnSpc>
              <a:spcBef>
                <a:spcPts val="0"/>
              </a:spcBef>
              <a:spcAft>
                <a:spcPts val="0"/>
              </a:spcAft>
              <a:buClr>
                <a:schemeClr val="dk1"/>
              </a:buClr>
              <a:buSzPct val="100000"/>
              <a:buFont typeface="Century Gothic"/>
              <a:buNone/>
            </a:pPr>
            <a:endParaRPr sz="2400" b="0" i="0" u="none" strike="noStrike" cap="none">
              <a:solidFill>
                <a:srgbClr val="3F5779"/>
              </a:solidFill>
              <a:latin typeface="Calibri"/>
              <a:ea typeface="Calibri"/>
              <a:cs typeface="Calibri"/>
              <a:sym typeface="Calibri"/>
            </a:endParaRPr>
          </a:p>
          <a:p>
            <a:pPr marL="216000" marR="0" lvl="0" indent="-161925" algn="just" rtl="0">
              <a:lnSpc>
                <a:spcPct val="150000"/>
              </a:lnSpc>
              <a:spcBef>
                <a:spcPts val="0"/>
              </a:spcBef>
              <a:spcAft>
                <a:spcPts val="0"/>
              </a:spcAft>
              <a:buClr>
                <a:srgbClr val="D7B7C3"/>
              </a:buClr>
              <a:buSzPct val="125000"/>
              <a:buFont typeface="Noto Sans Symbols"/>
              <a:buChar char="▪"/>
            </a:pPr>
            <a:r>
              <a:rPr lang="en-US" sz="2400" b="0" i="0" u="none" strike="noStrike" cap="none">
                <a:solidFill>
                  <a:srgbClr val="3F5779"/>
                </a:solidFill>
                <a:latin typeface="Calibri"/>
                <a:ea typeface="Calibri"/>
                <a:cs typeface="Calibri"/>
                <a:sym typeface="Calibri"/>
              </a:rPr>
              <a:t>(Aylık hibe / 30)*Gün sayısı= toplam hibe</a:t>
            </a:r>
            <a:endParaRPr sz="1800" b="0" i="0" u="none" strike="noStrike" cap="none">
              <a:solidFill>
                <a:srgbClr val="3F5779"/>
              </a:solidFill>
              <a:latin typeface="Calibri"/>
              <a:ea typeface="Calibri"/>
              <a:cs typeface="Calibri"/>
              <a:sym typeface="Calibri"/>
            </a:endParaRPr>
          </a:p>
          <a:p>
            <a:pPr marL="216000" marR="0" lvl="0" indent="-161925" algn="just" rtl="0">
              <a:lnSpc>
                <a:spcPct val="150000"/>
              </a:lnSpc>
              <a:spcBef>
                <a:spcPts val="0"/>
              </a:spcBef>
              <a:spcAft>
                <a:spcPts val="0"/>
              </a:spcAft>
              <a:buClr>
                <a:srgbClr val="D7B7C3"/>
              </a:buClr>
              <a:buSzPct val="125000"/>
              <a:buFont typeface="Noto Sans Symbols"/>
              <a:buChar char="▪"/>
            </a:pPr>
            <a:r>
              <a:rPr lang="en-US" sz="2400" b="0" i="0" u="none" strike="noStrike" cap="none">
                <a:solidFill>
                  <a:srgbClr val="3F5779"/>
                </a:solidFill>
                <a:latin typeface="Calibri"/>
                <a:ea typeface="Calibri"/>
                <a:cs typeface="Calibri"/>
                <a:sym typeface="Calibri"/>
              </a:rPr>
              <a:t>Örn: (600/30=20)*120= 2400 Euro</a:t>
            </a:r>
            <a:endParaRPr sz="1800" b="0" i="0" u="none" strike="noStrike" cap="none">
              <a:solidFill>
                <a:srgbClr val="3F5779"/>
              </a:solidFill>
              <a:latin typeface="Calibri"/>
              <a:ea typeface="Calibri"/>
              <a:cs typeface="Calibri"/>
              <a:sym typeface="Calibri"/>
            </a:endParaRPr>
          </a:p>
          <a:p>
            <a:pPr marL="216000" marR="0" lvl="0" indent="-161925" algn="just" rtl="0">
              <a:lnSpc>
                <a:spcPct val="150000"/>
              </a:lnSpc>
              <a:spcBef>
                <a:spcPts val="0"/>
              </a:spcBef>
              <a:spcAft>
                <a:spcPts val="0"/>
              </a:spcAft>
              <a:buClr>
                <a:srgbClr val="D7B7C3"/>
              </a:buClr>
              <a:buSzPct val="125000"/>
              <a:buFont typeface="Noto Sans Symbols"/>
              <a:buChar char="▪"/>
            </a:pPr>
            <a:r>
              <a:rPr lang="en-US" sz="2400" b="0" i="0" u="none" strike="noStrike" cap="none">
                <a:solidFill>
                  <a:srgbClr val="3F5779"/>
                </a:solidFill>
                <a:latin typeface="Calibri"/>
                <a:ea typeface="Calibri"/>
                <a:cs typeface="Calibri"/>
                <a:sym typeface="Calibri"/>
              </a:rPr>
              <a:t>İlk ödeme : toplam hibenin %80i</a:t>
            </a:r>
            <a:endParaRPr sz="1800" b="0" i="0" u="none" strike="noStrike" cap="none">
              <a:solidFill>
                <a:srgbClr val="3F5779"/>
              </a:solidFill>
              <a:latin typeface="Calibri"/>
              <a:ea typeface="Calibri"/>
              <a:cs typeface="Calibri"/>
              <a:sym typeface="Calibri"/>
            </a:endParaRPr>
          </a:p>
          <a:p>
            <a:pPr marL="216000" marR="0" lvl="0" indent="-161925" algn="just" rtl="0">
              <a:lnSpc>
                <a:spcPct val="150000"/>
              </a:lnSpc>
              <a:spcBef>
                <a:spcPts val="0"/>
              </a:spcBef>
              <a:spcAft>
                <a:spcPts val="0"/>
              </a:spcAft>
              <a:buClr>
                <a:srgbClr val="D7B7C3"/>
              </a:buClr>
              <a:buSzPct val="125000"/>
              <a:buFont typeface="Noto Sans Symbols"/>
              <a:buChar char="▪"/>
            </a:pPr>
            <a:r>
              <a:rPr lang="en-US" sz="2400" b="0" i="0" u="none" strike="noStrike" cap="none">
                <a:solidFill>
                  <a:srgbClr val="3F5779"/>
                </a:solidFill>
                <a:latin typeface="Calibri"/>
                <a:ea typeface="Calibri"/>
                <a:cs typeface="Calibri"/>
                <a:sym typeface="Calibri"/>
              </a:rPr>
              <a:t>İkinci ödeme: döndükten sonra ilk ödenen miktar ile toplam hak edilen miktar arasındaki fark</a:t>
            </a:r>
            <a:endParaRPr sz="1800" b="0" i="0" u="none" strike="noStrike" cap="none">
              <a:solidFill>
                <a:srgbClr val="3F5779"/>
              </a:solidFill>
              <a:latin typeface="Calibri"/>
              <a:ea typeface="Calibri"/>
              <a:cs typeface="Calibri"/>
              <a:sym typeface="Calibri"/>
            </a:endParaRPr>
          </a:p>
          <a:p>
            <a:pPr marL="111126" marR="0" lvl="0" indent="0" algn="l" rtl="0">
              <a:lnSpc>
                <a:spcPct val="90000"/>
              </a:lnSpc>
              <a:spcBef>
                <a:spcPts val="600"/>
              </a:spcBef>
              <a:spcAft>
                <a:spcPts val="0"/>
              </a:spcAft>
              <a:buClr>
                <a:schemeClr val="dk1"/>
              </a:buClr>
              <a:buSzPct val="100000"/>
              <a:buFont typeface="Century Gothic"/>
              <a:buNone/>
            </a:pPr>
            <a:endParaRPr sz="1800" b="0" i="0" u="none" strike="noStrike" cap="none">
              <a:solidFill>
                <a:srgbClr val="3F5779"/>
              </a:solidFill>
              <a:latin typeface="Calibri"/>
              <a:ea typeface="Calibri"/>
              <a:cs typeface="Calibri"/>
              <a:sym typeface="Calibri"/>
            </a:endParaRPr>
          </a:p>
        </p:txBody>
      </p:sp>
      <p:sp>
        <p:nvSpPr>
          <p:cNvPr id="767" name="Google Shape;767;g125f4859f08_0_0"/>
          <p:cNvSpPr txBox="1"/>
          <p:nvPr/>
        </p:nvSpPr>
        <p:spPr>
          <a:xfrm>
            <a:off x="641478" y="6057923"/>
            <a:ext cx="394200" cy="234000"/>
          </a:xfrm>
          <a:prstGeom prst="rect">
            <a:avLst/>
          </a:prstGeom>
          <a:noFill/>
          <a:ln>
            <a:noFill/>
          </a:ln>
        </p:spPr>
        <p:txBody>
          <a:bodyPr spcFirstLastPara="1" wrap="square" lIns="90000" tIns="0" rIns="0" bIns="0" anchor="t" anchorCtr="0">
            <a:noAutofit/>
          </a:bodyPr>
          <a:lstStyle/>
          <a:p>
            <a:pPr marL="0" marR="0" lvl="0" indent="0" algn="ctr" rtl="0">
              <a:lnSpc>
                <a:spcPct val="100000"/>
              </a:lnSpc>
              <a:spcBef>
                <a:spcPts val="0"/>
              </a:spcBef>
              <a:spcAft>
                <a:spcPts val="0"/>
              </a:spcAft>
              <a:buClr>
                <a:srgbClr val="C394A6"/>
              </a:buClr>
              <a:buSzPts val="1000"/>
              <a:buFont typeface="Calibri"/>
              <a:buNone/>
            </a:pPr>
            <a:fld id="{00000000-1234-1234-1234-123412341234}" type="slidenum">
              <a:rPr lang="en-US" sz="1000" b="0" i="0" u="none" strike="noStrike" cap="none">
                <a:solidFill>
                  <a:srgbClr val="C394A6"/>
                </a:solidFill>
                <a:latin typeface="Calibri"/>
                <a:ea typeface="Calibri"/>
                <a:cs typeface="Calibri"/>
                <a:sym typeface="Calibri"/>
              </a:rPr>
              <a:t>60</a:t>
            </a:fld>
            <a:endParaRPr sz="1000" b="0" i="0" u="none" strike="noStrike" cap="none">
              <a:solidFill>
                <a:srgbClr val="C394A6"/>
              </a:solidFill>
              <a:latin typeface="Calibri"/>
              <a:ea typeface="Calibri"/>
              <a:cs typeface="Calibri"/>
              <a:sym typeface="Calibri"/>
            </a:endParaRPr>
          </a:p>
        </p:txBody>
      </p:sp>
      <p:pic>
        <p:nvPicPr>
          <p:cNvPr id="768" name="Google Shape;768;g125f4859f08_0_0" descr="Dean Winters Party GIF by Mayhem"/>
          <p:cNvPicPr preferRelativeResize="0"/>
          <p:nvPr/>
        </p:nvPicPr>
        <p:blipFill rotWithShape="1">
          <a:blip r:embed="rId3">
            <a:alphaModFix/>
          </a:blip>
          <a:srcRect/>
          <a:stretch/>
        </p:blipFill>
        <p:spPr>
          <a:xfrm>
            <a:off x="9004327" y="658106"/>
            <a:ext cx="2984474" cy="2253103"/>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41"/>
          <p:cNvSpPr txBox="1">
            <a:spLocks noGrp="1"/>
          </p:cNvSpPr>
          <p:nvPr>
            <p:ph type="title"/>
          </p:nvPr>
        </p:nvSpPr>
        <p:spPr>
          <a:xfrm>
            <a:off x="1035541" y="492165"/>
            <a:ext cx="7994700" cy="540000"/>
          </a:xfrm>
          <a:prstGeom prst="rect">
            <a:avLst/>
          </a:prstGeom>
          <a:noFill/>
          <a:ln>
            <a:noFill/>
          </a:ln>
        </p:spPr>
        <p:txBody>
          <a:bodyPr spcFirstLastPara="1" wrap="square" lIns="36000" tIns="0" rIns="0" bIns="0" anchor="b"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Hibe Ödemeleri – Akademik Başarı Kriterleri </a:t>
            </a:r>
            <a:endParaRPr/>
          </a:p>
        </p:txBody>
      </p:sp>
      <p:sp>
        <p:nvSpPr>
          <p:cNvPr id="775" name="Google Shape;775;p41"/>
          <p:cNvSpPr txBox="1">
            <a:spLocks noGrp="1"/>
          </p:cNvSpPr>
          <p:nvPr>
            <p:ph type="body" idx="1"/>
          </p:nvPr>
        </p:nvSpPr>
        <p:spPr>
          <a:xfrm>
            <a:off x="577350" y="1752925"/>
            <a:ext cx="11037300" cy="4305000"/>
          </a:xfrm>
          <a:prstGeom prst="rect">
            <a:avLst/>
          </a:prstGeom>
          <a:noFill/>
          <a:ln>
            <a:noFill/>
          </a:ln>
        </p:spPr>
        <p:txBody>
          <a:bodyPr spcFirstLastPara="1" wrap="square" lIns="91425" tIns="45700" rIns="91425" bIns="45700" anchor="t" anchorCtr="0">
            <a:normAutofit/>
          </a:bodyPr>
          <a:lstStyle/>
          <a:p>
            <a:pPr marL="228600" lvl="0" indent="-228600" algn="just" rtl="0">
              <a:lnSpc>
                <a:spcPct val="90000"/>
              </a:lnSpc>
              <a:spcBef>
                <a:spcPts val="0"/>
              </a:spcBef>
              <a:spcAft>
                <a:spcPts val="0"/>
              </a:spcAft>
              <a:buClr>
                <a:srgbClr val="D7B7C3"/>
              </a:buClr>
              <a:buSzPts val="2400"/>
              <a:buChar char="❏"/>
            </a:pPr>
            <a:r>
              <a:rPr lang="en-US" sz="2400" dirty="0" err="1"/>
              <a:t>Öğrenciler</a:t>
            </a:r>
            <a:r>
              <a:rPr lang="en-US" sz="2400" dirty="0"/>
              <a:t> partner </a:t>
            </a:r>
            <a:r>
              <a:rPr lang="en-US" sz="2400" dirty="0" err="1"/>
              <a:t>üniversitede</a:t>
            </a:r>
            <a:r>
              <a:rPr lang="en-US" sz="2400" dirty="0"/>
              <a:t> </a:t>
            </a:r>
            <a:r>
              <a:rPr lang="en-US" sz="2400" dirty="0" err="1"/>
              <a:t>aldıkları</a:t>
            </a:r>
            <a:r>
              <a:rPr lang="en-US" sz="2400" dirty="0"/>
              <a:t> </a:t>
            </a:r>
            <a:r>
              <a:rPr lang="en-US" sz="2400" dirty="0" err="1"/>
              <a:t>toplam</a:t>
            </a:r>
            <a:r>
              <a:rPr lang="en-US" sz="2400" dirty="0"/>
              <a:t> </a:t>
            </a:r>
            <a:r>
              <a:rPr lang="en-US" sz="2400" b="1" dirty="0"/>
              <a:t>AKTS </a:t>
            </a:r>
            <a:r>
              <a:rPr lang="en-US" sz="2400" b="1" dirty="0" err="1"/>
              <a:t>kredisi</a:t>
            </a:r>
            <a:r>
              <a:rPr lang="en-US" sz="2400" b="1" dirty="0"/>
              <a:t> </a:t>
            </a:r>
            <a:r>
              <a:rPr lang="en-US" sz="2400" b="1" dirty="0" err="1"/>
              <a:t>en</a:t>
            </a:r>
            <a:r>
              <a:rPr lang="en-US" sz="2400" b="1" dirty="0"/>
              <a:t> </a:t>
            </a:r>
            <a:r>
              <a:rPr lang="en-US" sz="2400" b="1" dirty="0" err="1"/>
              <a:t>az</a:t>
            </a:r>
            <a:r>
              <a:rPr lang="en-US" sz="2400" b="1" dirty="0"/>
              <a:t> ½’sinden </a:t>
            </a:r>
            <a:r>
              <a:rPr lang="en-US" sz="2400" b="1" dirty="0" err="1"/>
              <a:t>başarılı</a:t>
            </a:r>
            <a:r>
              <a:rPr lang="en-US" sz="2400" b="1" dirty="0"/>
              <a:t> </a:t>
            </a:r>
            <a:r>
              <a:rPr lang="en-US" sz="2400" b="1" dirty="0" err="1"/>
              <a:t>olmakla</a:t>
            </a:r>
            <a:r>
              <a:rPr lang="en-US" sz="2400" b="1" dirty="0"/>
              <a:t> </a:t>
            </a:r>
            <a:r>
              <a:rPr lang="en-US" sz="2400" b="1" dirty="0" err="1"/>
              <a:t>yükümlüdür</a:t>
            </a:r>
            <a:r>
              <a:rPr lang="en-US" sz="2400" b="1" dirty="0"/>
              <a:t>.</a:t>
            </a:r>
            <a:r>
              <a:rPr lang="en-US" sz="2400" dirty="0"/>
              <a:t> </a:t>
            </a:r>
            <a:r>
              <a:rPr lang="en-US" sz="2400" dirty="0" err="1"/>
              <a:t>Gerekli</a:t>
            </a:r>
            <a:r>
              <a:rPr lang="en-US" sz="2400" dirty="0"/>
              <a:t> </a:t>
            </a:r>
            <a:r>
              <a:rPr lang="en-US" sz="2400" b="1" dirty="0" err="1"/>
              <a:t>başarı</a:t>
            </a:r>
            <a:r>
              <a:rPr lang="en-US" sz="2400" b="1" dirty="0"/>
              <a:t> </a:t>
            </a:r>
            <a:r>
              <a:rPr lang="en-US" sz="2400" b="1" dirty="0" err="1"/>
              <a:t>kriterini</a:t>
            </a:r>
            <a:r>
              <a:rPr lang="en-US" sz="2400" b="1" dirty="0"/>
              <a:t> </a:t>
            </a:r>
            <a:r>
              <a:rPr lang="en-US" sz="2400" b="1" dirty="0" err="1"/>
              <a:t>sağlayamayan</a:t>
            </a:r>
            <a:r>
              <a:rPr lang="en-US" sz="2400" dirty="0"/>
              <a:t> </a:t>
            </a:r>
            <a:r>
              <a:rPr lang="en-US" sz="2400" dirty="0" err="1"/>
              <a:t>öğrencilerin</a:t>
            </a:r>
            <a:r>
              <a:rPr lang="en-US" sz="2400" dirty="0"/>
              <a:t> </a:t>
            </a:r>
            <a:r>
              <a:rPr lang="en-US" sz="2400" dirty="0" err="1"/>
              <a:t>hibesinden</a:t>
            </a:r>
            <a:r>
              <a:rPr lang="en-US" sz="2400" dirty="0"/>
              <a:t> </a:t>
            </a:r>
            <a:r>
              <a:rPr lang="en-US" sz="2400" dirty="0" err="1"/>
              <a:t>faaliyet</a:t>
            </a:r>
            <a:r>
              <a:rPr lang="en-US" sz="2400" dirty="0"/>
              <a:t> </a:t>
            </a:r>
            <a:r>
              <a:rPr lang="en-US" sz="2400" dirty="0" err="1"/>
              <a:t>sonrası</a:t>
            </a:r>
            <a:r>
              <a:rPr lang="en-US" sz="2400" dirty="0"/>
              <a:t> </a:t>
            </a:r>
            <a:r>
              <a:rPr lang="en-US" sz="2400" dirty="0" err="1"/>
              <a:t>hesaplanan</a:t>
            </a:r>
            <a:r>
              <a:rPr lang="en-US" sz="2400" dirty="0"/>
              <a:t> </a:t>
            </a:r>
            <a:r>
              <a:rPr lang="en-US" sz="2400" dirty="0" err="1"/>
              <a:t>toplam</a:t>
            </a:r>
            <a:r>
              <a:rPr lang="en-US" sz="2400" dirty="0"/>
              <a:t> </a:t>
            </a:r>
            <a:r>
              <a:rPr lang="en-US" sz="2400" dirty="0" err="1"/>
              <a:t>hakedişinden</a:t>
            </a:r>
            <a:r>
              <a:rPr lang="en-US" sz="2400" dirty="0"/>
              <a:t> </a:t>
            </a:r>
            <a:r>
              <a:rPr lang="tr-TR" sz="2400" dirty="0"/>
              <a:t>kademeli olarak </a:t>
            </a:r>
            <a:r>
              <a:rPr lang="en-US" sz="2400" b="1" dirty="0"/>
              <a:t>%20 </a:t>
            </a:r>
            <a:r>
              <a:rPr lang="en-US" sz="2400" b="1" dirty="0" err="1"/>
              <a:t>oranında</a:t>
            </a:r>
            <a:r>
              <a:rPr lang="en-US" sz="2400" b="1" dirty="0"/>
              <a:t> </a:t>
            </a:r>
            <a:r>
              <a:rPr lang="en-US" sz="2400" b="1" dirty="0" err="1"/>
              <a:t>kesinti</a:t>
            </a:r>
            <a:r>
              <a:rPr lang="en-US" sz="2400" b="1" dirty="0"/>
              <a:t> </a:t>
            </a:r>
            <a:r>
              <a:rPr lang="en-US" sz="2400" b="1" dirty="0" err="1"/>
              <a:t>yapılır</a:t>
            </a:r>
            <a:r>
              <a:rPr lang="en-US" sz="2400" b="1" dirty="0"/>
              <a:t>.  </a:t>
            </a:r>
            <a:endParaRPr sz="2400" b="1" dirty="0"/>
          </a:p>
          <a:p>
            <a:pPr marL="0" lvl="0" indent="0" algn="just" rtl="0">
              <a:lnSpc>
                <a:spcPct val="90000"/>
              </a:lnSpc>
              <a:spcBef>
                <a:spcPts val="0"/>
              </a:spcBef>
              <a:spcAft>
                <a:spcPts val="0"/>
              </a:spcAft>
              <a:buSzPts val="2800"/>
              <a:buNone/>
            </a:pPr>
            <a:endParaRPr sz="2400" dirty="0"/>
          </a:p>
          <a:p>
            <a:pPr marL="228600" lvl="0" indent="-228600" algn="just" rtl="0">
              <a:lnSpc>
                <a:spcPct val="90000"/>
              </a:lnSpc>
              <a:spcBef>
                <a:spcPts val="0"/>
              </a:spcBef>
              <a:spcAft>
                <a:spcPts val="0"/>
              </a:spcAft>
              <a:buClr>
                <a:srgbClr val="D7B7C3"/>
              </a:buClr>
              <a:buSzPts val="2400"/>
              <a:buChar char="❏"/>
            </a:pPr>
            <a:r>
              <a:rPr lang="en-US" sz="2400" dirty="0" err="1"/>
              <a:t>Akademik</a:t>
            </a:r>
            <a:r>
              <a:rPr lang="en-US" sz="2400" dirty="0"/>
              <a:t> </a:t>
            </a:r>
            <a:r>
              <a:rPr lang="en-US" sz="2400" dirty="0" err="1"/>
              <a:t>başarısızlığın</a:t>
            </a:r>
            <a:r>
              <a:rPr lang="en-US" sz="2400" dirty="0"/>
              <a:t> (0 AKTS </a:t>
            </a:r>
            <a:r>
              <a:rPr lang="en-US" sz="2400" dirty="0" err="1"/>
              <a:t>kazanımı</a:t>
            </a:r>
            <a:r>
              <a:rPr lang="en-US" sz="2400" dirty="0"/>
              <a:t>) </a:t>
            </a:r>
            <a:r>
              <a:rPr lang="en-US" sz="2400" dirty="0" err="1"/>
              <a:t>öğrencilerin</a:t>
            </a:r>
            <a:r>
              <a:rPr lang="en-US" sz="2400" dirty="0"/>
              <a:t> </a:t>
            </a:r>
            <a:r>
              <a:rPr lang="en-US" sz="2400" b="1" dirty="0" err="1"/>
              <a:t>hiçbir</a:t>
            </a:r>
            <a:r>
              <a:rPr lang="en-US" sz="2400" b="1" dirty="0"/>
              <a:t> </a:t>
            </a:r>
            <a:r>
              <a:rPr lang="en-US" sz="2400" b="1" dirty="0" err="1"/>
              <a:t>derse</a:t>
            </a:r>
            <a:r>
              <a:rPr lang="en-US" sz="2400" b="1" dirty="0"/>
              <a:t>/</a:t>
            </a:r>
            <a:r>
              <a:rPr lang="en-US" sz="2400" b="1" dirty="0" err="1"/>
              <a:t>sınava</a:t>
            </a:r>
            <a:r>
              <a:rPr lang="en-US" sz="2400" b="1" dirty="0"/>
              <a:t> </a:t>
            </a:r>
            <a:r>
              <a:rPr lang="en-US" sz="2400" b="1" dirty="0" err="1"/>
              <a:t>girmemesi</a:t>
            </a:r>
            <a:r>
              <a:rPr lang="en-US" sz="2400" dirty="0"/>
              <a:t> </a:t>
            </a:r>
            <a:r>
              <a:rPr lang="en-US" sz="2400" dirty="0" err="1"/>
              <a:t>sebebiyle</a:t>
            </a:r>
            <a:r>
              <a:rPr lang="en-US" sz="2400" dirty="0"/>
              <a:t> </a:t>
            </a:r>
            <a:r>
              <a:rPr lang="en-US" sz="2400" dirty="0" err="1"/>
              <a:t>oluştuğu</a:t>
            </a:r>
            <a:r>
              <a:rPr lang="en-US" sz="2400" dirty="0"/>
              <a:t> </a:t>
            </a:r>
            <a:r>
              <a:rPr lang="en-US" sz="2400" dirty="0" err="1"/>
              <a:t>tespit</a:t>
            </a:r>
            <a:r>
              <a:rPr lang="en-US" sz="2400" dirty="0"/>
              <a:t> </a:t>
            </a:r>
            <a:r>
              <a:rPr lang="en-US" sz="2400" dirty="0" err="1"/>
              <a:t>edilirse</a:t>
            </a:r>
            <a:r>
              <a:rPr lang="en-US" sz="2400" dirty="0"/>
              <a:t> </a:t>
            </a:r>
            <a:r>
              <a:rPr lang="en-US" sz="2400" dirty="0" err="1"/>
              <a:t>hibenin</a:t>
            </a:r>
            <a:r>
              <a:rPr lang="en-US" sz="2400" dirty="0"/>
              <a:t> </a:t>
            </a:r>
            <a:r>
              <a:rPr lang="en-US" sz="2400" dirty="0" err="1"/>
              <a:t>tamamının</a:t>
            </a:r>
            <a:r>
              <a:rPr lang="en-US" sz="2400" b="1" dirty="0"/>
              <a:t> </a:t>
            </a:r>
            <a:r>
              <a:rPr lang="en-US" sz="2400" b="1" dirty="0" err="1"/>
              <a:t>iadesi</a:t>
            </a:r>
            <a:r>
              <a:rPr lang="en-US" sz="2400" b="1" dirty="0"/>
              <a:t> </a:t>
            </a:r>
            <a:r>
              <a:rPr lang="en-US" sz="2400" b="1" dirty="0" err="1"/>
              <a:t>istenir</a:t>
            </a:r>
            <a:r>
              <a:rPr lang="en-US" sz="2400" b="1" dirty="0"/>
              <a:t>.</a:t>
            </a:r>
            <a:endParaRPr sz="2400" b="1" dirty="0"/>
          </a:p>
          <a:p>
            <a:pPr marL="457200" lvl="0" indent="-381000" algn="just" rtl="0">
              <a:lnSpc>
                <a:spcPct val="90000"/>
              </a:lnSpc>
              <a:spcBef>
                <a:spcPts val="1000"/>
              </a:spcBef>
              <a:spcAft>
                <a:spcPts val="0"/>
              </a:spcAft>
              <a:buClr>
                <a:srgbClr val="D7B7C3"/>
              </a:buClr>
              <a:buSzPts val="2400"/>
              <a:buChar char="❏"/>
            </a:pPr>
            <a:r>
              <a:rPr lang="en-US" sz="2400" dirty="0" err="1"/>
              <a:t>Hareketlilik</a:t>
            </a:r>
            <a:r>
              <a:rPr lang="en-US" sz="2400" dirty="0"/>
              <a:t> </a:t>
            </a:r>
            <a:r>
              <a:rPr lang="en-US" sz="2400" dirty="0" err="1"/>
              <a:t>sonrasına</a:t>
            </a:r>
            <a:r>
              <a:rPr lang="en-US" sz="2400" dirty="0"/>
              <a:t> </a:t>
            </a:r>
            <a:r>
              <a:rPr lang="en-US" sz="2400" dirty="0" err="1"/>
              <a:t>ait</a:t>
            </a:r>
            <a:r>
              <a:rPr lang="en-US" sz="2400" b="1" dirty="0"/>
              <a:t> </a:t>
            </a:r>
            <a:r>
              <a:rPr lang="en-US" sz="2400" b="1" dirty="0" err="1"/>
              <a:t>hiçbir</a:t>
            </a:r>
            <a:r>
              <a:rPr lang="en-US" sz="2400" b="1" dirty="0"/>
              <a:t> </a:t>
            </a:r>
            <a:r>
              <a:rPr lang="en-US" sz="2400" b="1" dirty="0" err="1"/>
              <a:t>hareketlilik</a:t>
            </a:r>
            <a:r>
              <a:rPr lang="en-US" sz="2400" b="1" dirty="0"/>
              <a:t> </a:t>
            </a:r>
            <a:r>
              <a:rPr lang="en-US" sz="2400" b="1" dirty="0" err="1"/>
              <a:t>belgesinin</a:t>
            </a:r>
            <a:r>
              <a:rPr lang="en-US" sz="2400" dirty="0"/>
              <a:t> </a:t>
            </a:r>
            <a:r>
              <a:rPr lang="en-US" sz="2400" dirty="0" err="1"/>
              <a:t>ya</a:t>
            </a:r>
            <a:r>
              <a:rPr lang="en-US" sz="2400" dirty="0"/>
              <a:t> da </a:t>
            </a:r>
            <a:r>
              <a:rPr lang="en-US" sz="2400" dirty="0" err="1"/>
              <a:t>hareketliliğe</a:t>
            </a:r>
            <a:r>
              <a:rPr lang="en-US" sz="2400" dirty="0"/>
              <a:t> </a:t>
            </a:r>
            <a:r>
              <a:rPr lang="en-US" sz="2400" b="1" dirty="0" err="1"/>
              <a:t>katılımı</a:t>
            </a:r>
            <a:r>
              <a:rPr lang="en-US" sz="2400" b="1" dirty="0"/>
              <a:t> </a:t>
            </a:r>
            <a:r>
              <a:rPr lang="en-US" sz="2400" b="1" dirty="0" err="1"/>
              <a:t>kanıtlayan</a:t>
            </a:r>
            <a:r>
              <a:rPr lang="en-US" sz="2400" b="1" dirty="0"/>
              <a:t> </a:t>
            </a:r>
            <a:r>
              <a:rPr lang="en-US" sz="2400" b="1" dirty="0" err="1"/>
              <a:t>belgelerin</a:t>
            </a:r>
            <a:r>
              <a:rPr lang="en-US" sz="2400" b="1" dirty="0"/>
              <a:t> </a:t>
            </a:r>
            <a:r>
              <a:rPr lang="en-US" sz="2400" dirty="0"/>
              <a:t>(</a:t>
            </a:r>
            <a:r>
              <a:rPr lang="en-US" sz="2400" dirty="0" err="1"/>
              <a:t>katılım</a:t>
            </a:r>
            <a:r>
              <a:rPr lang="en-US" sz="2400" dirty="0"/>
              <a:t> </a:t>
            </a:r>
            <a:r>
              <a:rPr lang="en-US" sz="2400" dirty="0" err="1"/>
              <a:t>sertifikası</a:t>
            </a:r>
            <a:r>
              <a:rPr lang="en-US" sz="2400" dirty="0"/>
              <a:t> </a:t>
            </a:r>
            <a:r>
              <a:rPr lang="en-US" sz="2400" dirty="0" err="1"/>
              <a:t>veya</a:t>
            </a:r>
            <a:r>
              <a:rPr lang="en-US" sz="2400" dirty="0"/>
              <a:t> </a:t>
            </a:r>
            <a:r>
              <a:rPr lang="en-US" sz="2400" dirty="0" err="1"/>
              <a:t>bunun</a:t>
            </a:r>
            <a:r>
              <a:rPr lang="en-US" sz="2400" dirty="0"/>
              <a:t> </a:t>
            </a:r>
            <a:r>
              <a:rPr lang="en-US" sz="2400" dirty="0" err="1"/>
              <a:t>yerine</a:t>
            </a:r>
            <a:r>
              <a:rPr lang="en-US" sz="2400" dirty="0"/>
              <a:t> </a:t>
            </a:r>
            <a:r>
              <a:rPr lang="en-US" sz="2400" dirty="0" err="1"/>
              <a:t>geçebilecek</a:t>
            </a:r>
            <a:r>
              <a:rPr lang="en-US" sz="2400" dirty="0"/>
              <a:t> </a:t>
            </a:r>
            <a:r>
              <a:rPr lang="en-US" sz="2400" dirty="0" err="1"/>
              <a:t>dönüş</a:t>
            </a:r>
            <a:r>
              <a:rPr lang="en-US" sz="2400" dirty="0"/>
              <a:t> </a:t>
            </a:r>
            <a:r>
              <a:rPr lang="en-US" sz="2400" dirty="0" err="1"/>
              <a:t>sonrası</a:t>
            </a:r>
            <a:r>
              <a:rPr lang="en-US" sz="2400" dirty="0"/>
              <a:t> </a:t>
            </a:r>
            <a:r>
              <a:rPr lang="en-US" sz="2400" dirty="0" err="1"/>
              <a:t>transkript</a:t>
            </a:r>
            <a:r>
              <a:rPr lang="en-US" sz="2400" dirty="0"/>
              <a:t>) </a:t>
            </a:r>
            <a:r>
              <a:rPr lang="en-US" sz="2400" dirty="0" err="1"/>
              <a:t>duyurulan</a:t>
            </a:r>
            <a:r>
              <a:rPr lang="en-US" sz="2400" dirty="0"/>
              <a:t> </a:t>
            </a:r>
            <a:r>
              <a:rPr lang="en-US" sz="2400" dirty="0" err="1"/>
              <a:t>tarihlere</a:t>
            </a:r>
            <a:r>
              <a:rPr lang="en-US" sz="2400" dirty="0"/>
              <a:t> </a:t>
            </a:r>
            <a:r>
              <a:rPr lang="en-US" sz="2400" dirty="0" err="1"/>
              <a:t>uygun</a:t>
            </a:r>
            <a:r>
              <a:rPr lang="en-US" sz="2400" dirty="0"/>
              <a:t> </a:t>
            </a:r>
            <a:r>
              <a:rPr lang="en-US" sz="2400" dirty="0" err="1"/>
              <a:t>olarak</a:t>
            </a:r>
            <a:r>
              <a:rPr lang="en-US" sz="2400" dirty="0"/>
              <a:t> </a:t>
            </a:r>
            <a:r>
              <a:rPr lang="en-US" sz="2400" dirty="0" err="1"/>
              <a:t>tamamlanmaması</a:t>
            </a:r>
            <a:r>
              <a:rPr lang="en-US" sz="2400" dirty="0"/>
              <a:t> </a:t>
            </a:r>
            <a:r>
              <a:rPr lang="en-US" sz="2400" dirty="0" err="1"/>
              <a:t>halinde</a:t>
            </a:r>
            <a:r>
              <a:rPr lang="en-US" sz="2400" dirty="0"/>
              <a:t> </a:t>
            </a:r>
            <a:r>
              <a:rPr lang="en-US" sz="2400" b="1" dirty="0"/>
              <a:t>tam </a:t>
            </a:r>
            <a:r>
              <a:rPr lang="en-US" sz="2400" b="1" dirty="0" err="1"/>
              <a:t>iade</a:t>
            </a:r>
            <a:r>
              <a:rPr lang="en-US" sz="2400" b="1" dirty="0"/>
              <a:t> </a:t>
            </a:r>
            <a:r>
              <a:rPr lang="en-US" sz="2400" b="1" dirty="0" err="1"/>
              <a:t>istenir</a:t>
            </a:r>
            <a:r>
              <a:rPr lang="en-US" sz="2400" b="1" dirty="0"/>
              <a:t>.</a:t>
            </a:r>
            <a:endParaRPr sz="2400" b="1" dirty="0"/>
          </a:p>
        </p:txBody>
      </p:sp>
      <p:sp>
        <p:nvSpPr>
          <p:cNvPr id="776" name="Google Shape;776;p41"/>
          <p:cNvSpPr txBox="1">
            <a:spLocks noGrp="1"/>
          </p:cNvSpPr>
          <p:nvPr>
            <p:ph type="sldNum" idx="12"/>
          </p:nvPr>
        </p:nvSpPr>
        <p:spPr>
          <a:xfrm>
            <a:off x="641478" y="6057923"/>
            <a:ext cx="394063"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SzPts val="1000"/>
              <a:buNone/>
            </a:pPr>
            <a:fld id="{00000000-1234-1234-1234-123412341234}" type="slidenum">
              <a:rPr lang="en-US"/>
              <a:t>61</a:t>
            </a:fld>
            <a:endParaRPr/>
          </a:p>
        </p:txBody>
      </p:sp>
      <p:pic>
        <p:nvPicPr>
          <p:cNvPr id="777" name="Google Shape;777;p41" descr="academic success ile ilgili gÃ¶rsel sonucu"/>
          <p:cNvPicPr preferRelativeResize="0"/>
          <p:nvPr/>
        </p:nvPicPr>
        <p:blipFill rotWithShape="1">
          <a:blip r:embed="rId3">
            <a:alphaModFix/>
          </a:blip>
          <a:srcRect/>
          <a:stretch/>
        </p:blipFill>
        <p:spPr>
          <a:xfrm>
            <a:off x="9660700" y="77400"/>
            <a:ext cx="1521600" cy="15216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gd92eadb859_0_365"/>
          <p:cNvSpPr txBox="1">
            <a:spLocks noGrp="1"/>
          </p:cNvSpPr>
          <p:nvPr>
            <p:ph type="title"/>
          </p:nvPr>
        </p:nvSpPr>
        <p:spPr>
          <a:xfrm>
            <a:off x="1035541" y="308590"/>
            <a:ext cx="7994700" cy="540000"/>
          </a:xfrm>
          <a:prstGeom prst="rect">
            <a:avLst/>
          </a:prstGeom>
          <a:noFill/>
          <a:ln>
            <a:noFill/>
          </a:ln>
        </p:spPr>
        <p:txBody>
          <a:bodyPr spcFirstLastPara="1" wrap="square" lIns="36000" tIns="0" rIns="0" bIns="0" anchor="b" anchorCtr="0">
            <a:normAutofit/>
          </a:bodyPr>
          <a:lstStyle/>
          <a:p>
            <a:pPr marL="0" lvl="0" indent="0" algn="l" rtl="0">
              <a:lnSpc>
                <a:spcPct val="90000"/>
              </a:lnSpc>
              <a:spcBef>
                <a:spcPts val="0"/>
              </a:spcBef>
              <a:spcAft>
                <a:spcPts val="0"/>
              </a:spcAft>
              <a:buSzPts val="3240"/>
              <a:buNone/>
            </a:pPr>
            <a:r>
              <a:rPr lang="en-US"/>
              <a:t>Hibe Ödemeleri </a:t>
            </a:r>
            <a:endParaRPr sz="3240"/>
          </a:p>
        </p:txBody>
      </p:sp>
      <p:sp>
        <p:nvSpPr>
          <p:cNvPr id="784" name="Google Shape;784;gd92eadb859_0_365"/>
          <p:cNvSpPr txBox="1">
            <a:spLocks noGrp="1"/>
          </p:cNvSpPr>
          <p:nvPr>
            <p:ph type="body" idx="1"/>
          </p:nvPr>
        </p:nvSpPr>
        <p:spPr>
          <a:xfrm>
            <a:off x="830125" y="1046275"/>
            <a:ext cx="10630800" cy="5622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endParaRPr/>
          </a:p>
          <a:p>
            <a:pPr marL="495300" lvl="0" indent="-342900" algn="l" rtl="0">
              <a:lnSpc>
                <a:spcPct val="90000"/>
              </a:lnSpc>
              <a:spcBef>
                <a:spcPts val="1000"/>
              </a:spcBef>
              <a:spcAft>
                <a:spcPts val="0"/>
              </a:spcAft>
              <a:buClr>
                <a:srgbClr val="C394A6"/>
              </a:buClr>
              <a:buSzPts val="2400"/>
              <a:buFont typeface="Noto Sans Symbols"/>
              <a:buChar char="❑"/>
            </a:pPr>
            <a:r>
              <a:rPr lang="en-US" sz="2400"/>
              <a:t>Katılımcı anketi </a:t>
            </a:r>
            <a:r>
              <a:rPr lang="en-US" sz="2400" b="1"/>
              <a:t>doldurmayan </a:t>
            </a:r>
            <a:r>
              <a:rPr lang="en-US" sz="2400"/>
              <a:t>öğrencilerin toplam hakedişinden </a:t>
            </a:r>
            <a:r>
              <a:rPr lang="en-US" sz="2400" b="1"/>
              <a:t>%20 oranında kesinti yapılır. </a:t>
            </a:r>
            <a:endParaRPr sz="2400" b="1"/>
          </a:p>
          <a:p>
            <a:pPr marL="495300" lvl="0" indent="-342900" algn="l" rtl="0">
              <a:lnSpc>
                <a:spcPct val="90000"/>
              </a:lnSpc>
              <a:spcBef>
                <a:spcPts val="1000"/>
              </a:spcBef>
              <a:spcAft>
                <a:spcPts val="0"/>
              </a:spcAft>
              <a:buClr>
                <a:srgbClr val="C394A6"/>
              </a:buClr>
              <a:buSzPts val="2400"/>
              <a:buFont typeface="Noto Sans Symbols"/>
              <a:buChar char="❑"/>
            </a:pPr>
            <a:r>
              <a:rPr lang="en-US" sz="2400"/>
              <a:t>Katılım belgesi (duration sheet) üzerindeki faaliyet başlangıç-bitiş tarihinin gerçek tarihleri içermediğinin veya öğrencinin resmî tatil günleri hariç, yani normal şartlarda öğrenim veya stajın devam etmesi gereken tarihlerde misafir olduğu kurumdan (şehirden / ülkeden) ayrıldığının açıkça bilindiği durumlarda ek araştırma yapılmasına gerek görülmüş ve öğrencinin aralıksız olarak </a:t>
            </a:r>
            <a:r>
              <a:rPr lang="en-US" sz="2400" b="1"/>
              <a:t>7 (yedi) takvim gününden (hafta sonu dâhil) fazla</a:t>
            </a:r>
            <a:r>
              <a:rPr lang="en-US" sz="2400"/>
              <a:t> süre ile misafir olunan kurumdan ayrıldığı tespit edilmişse, söz konusu ayrı kalınan toplam gün sayısı için </a:t>
            </a:r>
            <a:r>
              <a:rPr lang="en-US" sz="2400" b="1"/>
              <a:t>hibe ödemesi yapılmaz.</a:t>
            </a:r>
            <a:endParaRPr sz="2400" b="1"/>
          </a:p>
        </p:txBody>
      </p:sp>
      <p:sp>
        <p:nvSpPr>
          <p:cNvPr id="785" name="Google Shape;785;gd92eadb859_0_365"/>
          <p:cNvSpPr txBox="1">
            <a:spLocks noGrp="1"/>
          </p:cNvSpPr>
          <p:nvPr>
            <p:ph type="sldNum" idx="12"/>
          </p:nvPr>
        </p:nvSpPr>
        <p:spPr>
          <a:xfrm>
            <a:off x="641478" y="6057923"/>
            <a:ext cx="394063"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Clr>
                <a:srgbClr val="000000"/>
              </a:buClr>
              <a:buSzPts val="1000"/>
              <a:buFont typeface="Arial"/>
              <a:buNone/>
            </a:pPr>
            <a:fld id="{00000000-1234-1234-1234-123412341234}" type="slidenum">
              <a:rPr lang="en-US"/>
              <a:t>62</a:t>
            </a:fld>
            <a:endParaRPr/>
          </a:p>
        </p:txBody>
      </p:sp>
      <p:pic>
        <p:nvPicPr>
          <p:cNvPr id="786" name="Google Shape;786;gd92eadb859_0_365"/>
          <p:cNvPicPr preferRelativeResize="0"/>
          <p:nvPr/>
        </p:nvPicPr>
        <p:blipFill rotWithShape="1">
          <a:blip r:embed="rId3">
            <a:alphaModFix/>
          </a:blip>
          <a:srcRect/>
          <a:stretch/>
        </p:blipFill>
        <p:spPr>
          <a:xfrm>
            <a:off x="9095349" y="147499"/>
            <a:ext cx="2889150" cy="1329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42"/>
          <p:cNvSpPr txBox="1">
            <a:spLocks noGrp="1"/>
          </p:cNvSpPr>
          <p:nvPr>
            <p:ph type="title"/>
          </p:nvPr>
        </p:nvSpPr>
        <p:spPr>
          <a:xfrm>
            <a:off x="1035541" y="308590"/>
            <a:ext cx="7994560" cy="540001"/>
          </a:xfrm>
          <a:prstGeom prst="rect">
            <a:avLst/>
          </a:prstGeom>
          <a:noFill/>
          <a:ln>
            <a:noFill/>
          </a:ln>
        </p:spPr>
        <p:txBody>
          <a:bodyPr spcFirstLastPara="1" wrap="square" lIns="36000" tIns="0" rIns="0" bIns="0" anchor="b" anchorCtr="0">
            <a:normAutofit/>
          </a:bodyPr>
          <a:lstStyle/>
          <a:p>
            <a:pPr marL="0" lvl="0" indent="0" algn="l" rtl="0">
              <a:lnSpc>
                <a:spcPct val="90000"/>
              </a:lnSpc>
              <a:spcBef>
                <a:spcPts val="0"/>
              </a:spcBef>
              <a:spcAft>
                <a:spcPts val="0"/>
              </a:spcAft>
              <a:buClr>
                <a:schemeClr val="dk1"/>
              </a:buClr>
              <a:buSzPts val="3600"/>
              <a:buFont typeface="Calibri"/>
              <a:buNone/>
            </a:pPr>
            <a:r>
              <a:rPr lang="en-US"/>
              <a:t>ÖNEMLİ HATIRLATMALAR</a:t>
            </a:r>
            <a:endParaRPr/>
          </a:p>
        </p:txBody>
      </p:sp>
      <p:sp>
        <p:nvSpPr>
          <p:cNvPr id="793" name="Google Shape;793;p42"/>
          <p:cNvSpPr txBox="1">
            <a:spLocks noGrp="1"/>
          </p:cNvSpPr>
          <p:nvPr>
            <p:ph type="body" idx="1"/>
          </p:nvPr>
        </p:nvSpPr>
        <p:spPr>
          <a:xfrm>
            <a:off x="771902" y="1248375"/>
            <a:ext cx="10648200" cy="5261400"/>
          </a:xfrm>
          <a:prstGeom prst="rect">
            <a:avLst/>
          </a:prstGeom>
          <a:noFill/>
          <a:ln>
            <a:noFill/>
          </a:ln>
        </p:spPr>
        <p:txBody>
          <a:bodyPr spcFirstLastPara="1" wrap="square" lIns="91425" tIns="45700" rIns="91425" bIns="45700" anchor="t" anchorCtr="0">
            <a:normAutofit/>
          </a:bodyPr>
          <a:lstStyle/>
          <a:p>
            <a:pPr marL="228600" lvl="0" indent="-228600" algn="just" rtl="0">
              <a:lnSpc>
                <a:spcPct val="90000"/>
              </a:lnSpc>
              <a:spcBef>
                <a:spcPts val="0"/>
              </a:spcBef>
              <a:spcAft>
                <a:spcPts val="0"/>
              </a:spcAft>
              <a:buClr>
                <a:schemeClr val="dk1"/>
              </a:buClr>
              <a:buSzPts val="2400"/>
              <a:buChar char="•"/>
            </a:pPr>
            <a:r>
              <a:rPr lang="en-US" sz="2400">
                <a:latin typeface="Calibri"/>
                <a:ea typeface="Calibri"/>
                <a:cs typeface="Calibri"/>
                <a:sym typeface="Calibri"/>
              </a:rPr>
              <a:t>Asgari Erasmus+ Öğrenim Hareketliliği süresi </a:t>
            </a:r>
            <a:r>
              <a:rPr lang="en-US" sz="2400"/>
              <a:t>6</a:t>
            </a:r>
            <a:r>
              <a:rPr lang="en-US" sz="2400">
                <a:latin typeface="Calibri"/>
                <a:ea typeface="Calibri"/>
                <a:cs typeface="Calibri"/>
                <a:sym typeface="Calibri"/>
              </a:rPr>
              <a:t>0 gün olup, daha kısa değişimler Erasmus+ hareketlilik olarak  </a:t>
            </a:r>
            <a:r>
              <a:rPr lang="en-US" sz="2400" b="1">
                <a:latin typeface="Calibri"/>
                <a:ea typeface="Calibri"/>
                <a:cs typeface="Calibri"/>
                <a:sym typeface="Calibri"/>
              </a:rPr>
              <a:t>değerlendirilemeyecektir</a:t>
            </a:r>
            <a:r>
              <a:rPr lang="en-US" sz="2400">
                <a:latin typeface="Calibri"/>
                <a:ea typeface="Calibri"/>
                <a:cs typeface="Calibri"/>
                <a:sym typeface="Calibri"/>
              </a:rPr>
              <a:t>. </a:t>
            </a:r>
            <a:endParaRPr/>
          </a:p>
          <a:p>
            <a:pPr marL="228600" lvl="0" indent="-76200" algn="just" rtl="0">
              <a:lnSpc>
                <a:spcPct val="90000"/>
              </a:lnSpc>
              <a:spcBef>
                <a:spcPts val="1000"/>
              </a:spcBef>
              <a:spcAft>
                <a:spcPts val="0"/>
              </a:spcAft>
              <a:buClr>
                <a:schemeClr val="dk1"/>
              </a:buClr>
              <a:buSzPts val="2400"/>
              <a:buNone/>
            </a:pPr>
            <a:endParaRPr sz="2400">
              <a:latin typeface="Calibri"/>
              <a:ea typeface="Calibri"/>
              <a:cs typeface="Calibri"/>
              <a:sym typeface="Calibri"/>
            </a:endParaRPr>
          </a:p>
          <a:p>
            <a:pPr marL="228600" lvl="0" indent="-228600" algn="just" rtl="0">
              <a:lnSpc>
                <a:spcPct val="90000"/>
              </a:lnSpc>
              <a:spcBef>
                <a:spcPts val="1000"/>
              </a:spcBef>
              <a:spcAft>
                <a:spcPts val="0"/>
              </a:spcAft>
              <a:buClr>
                <a:schemeClr val="dk1"/>
              </a:buClr>
              <a:buSzPts val="2400"/>
              <a:buChar char="•"/>
            </a:pPr>
            <a:r>
              <a:rPr lang="en-US" sz="2400">
                <a:latin typeface="Calibri"/>
                <a:ea typeface="Calibri"/>
                <a:cs typeface="Calibri"/>
                <a:sym typeface="Calibri"/>
              </a:rPr>
              <a:t>Öğrencilerin, </a:t>
            </a:r>
            <a:r>
              <a:rPr lang="en-US" sz="2400" b="1"/>
              <a:t>mücbir sebeplerle</a:t>
            </a:r>
            <a:r>
              <a:rPr lang="en-US" sz="2400">
                <a:latin typeface="Calibri"/>
                <a:ea typeface="Calibri"/>
                <a:cs typeface="Calibri"/>
                <a:sym typeface="Calibri"/>
              </a:rPr>
              <a:t> (zorunluluk sebepleri, sağlık sebepleri, doğal afet gibi) planlanan hareketlilik faaliyeti döneminden </a:t>
            </a:r>
            <a:r>
              <a:rPr lang="en-US" sz="2400" b="1"/>
              <a:t>erken dönmesi</a:t>
            </a:r>
            <a:r>
              <a:rPr lang="en-US" sz="2400">
                <a:latin typeface="Calibri"/>
                <a:ea typeface="Calibri"/>
                <a:cs typeface="Calibri"/>
                <a:sym typeface="Calibri"/>
              </a:rPr>
              <a:t> durumunda, öğrencinin </a:t>
            </a:r>
            <a:r>
              <a:rPr lang="en-US" sz="2400" b="1"/>
              <a:t>yurtdışında kaldığı süre karşılığı</a:t>
            </a:r>
            <a:r>
              <a:rPr lang="en-US" sz="2400">
                <a:latin typeface="Calibri"/>
                <a:ea typeface="Calibri"/>
                <a:cs typeface="Calibri"/>
                <a:sym typeface="Calibri"/>
              </a:rPr>
              <a:t> hibe miktarı öğrenciye verilir. Kalınan süre karşılığı için </a:t>
            </a:r>
            <a:r>
              <a:rPr lang="en-US" sz="2400" b="1"/>
              <a:t>hesaplanan hibeden fazla ödeme yapılmışsa</a:t>
            </a:r>
            <a:r>
              <a:rPr lang="en-US" sz="2400">
                <a:latin typeface="Calibri"/>
                <a:ea typeface="Calibri"/>
                <a:cs typeface="Calibri"/>
                <a:sym typeface="Calibri"/>
              </a:rPr>
              <a:t>, fazla miktarın </a:t>
            </a:r>
            <a:r>
              <a:rPr lang="en-US" sz="2400" b="1"/>
              <a:t>iadesi istenir.  </a:t>
            </a:r>
            <a:endParaRPr b="1"/>
          </a:p>
          <a:p>
            <a:pPr marL="228600" lvl="0" indent="-76200" algn="just" rtl="0">
              <a:lnSpc>
                <a:spcPct val="90000"/>
              </a:lnSpc>
              <a:spcBef>
                <a:spcPts val="1000"/>
              </a:spcBef>
              <a:spcAft>
                <a:spcPts val="0"/>
              </a:spcAft>
              <a:buClr>
                <a:schemeClr val="dk1"/>
              </a:buClr>
              <a:buSzPts val="2400"/>
              <a:buNone/>
            </a:pPr>
            <a:endParaRPr sz="2400">
              <a:latin typeface="Calibri"/>
              <a:ea typeface="Calibri"/>
              <a:cs typeface="Calibri"/>
              <a:sym typeface="Calibri"/>
            </a:endParaRPr>
          </a:p>
          <a:p>
            <a:pPr marL="228600" lvl="0" indent="-228600" algn="just" rtl="0">
              <a:lnSpc>
                <a:spcPct val="90000"/>
              </a:lnSpc>
              <a:spcBef>
                <a:spcPts val="1000"/>
              </a:spcBef>
              <a:spcAft>
                <a:spcPts val="0"/>
              </a:spcAft>
              <a:buClr>
                <a:schemeClr val="dk1"/>
              </a:buClr>
              <a:buSzPts val="2400"/>
              <a:buChar char="•"/>
            </a:pPr>
            <a:r>
              <a:rPr lang="en-US" sz="2400">
                <a:latin typeface="Calibri"/>
                <a:ea typeface="Calibri"/>
                <a:cs typeface="Calibri"/>
                <a:sym typeface="Calibri"/>
              </a:rPr>
              <a:t>Öğrenciler yurt dışında eğitim dönemleri boyunca bulundukları ülkenin kanunları ve ortak üniversitenin kural ve yönetmeliklerine tabidir.</a:t>
            </a:r>
            <a:endParaRPr sz="2400">
              <a:latin typeface="Calibri"/>
              <a:ea typeface="Calibri"/>
              <a:cs typeface="Calibri"/>
              <a:sym typeface="Calibri"/>
            </a:endParaRPr>
          </a:p>
          <a:p>
            <a:pPr marL="228600" lvl="0" indent="-76200" algn="just" rtl="0">
              <a:lnSpc>
                <a:spcPct val="90000"/>
              </a:lnSpc>
              <a:spcBef>
                <a:spcPts val="1000"/>
              </a:spcBef>
              <a:spcAft>
                <a:spcPts val="0"/>
              </a:spcAft>
              <a:buClr>
                <a:schemeClr val="dk1"/>
              </a:buClr>
              <a:buSzPts val="2400"/>
              <a:buNone/>
            </a:pPr>
            <a:endParaRPr sz="2400"/>
          </a:p>
          <a:p>
            <a:pPr marL="228600" lvl="0" indent="-76200" algn="just" rtl="0">
              <a:lnSpc>
                <a:spcPct val="90000"/>
              </a:lnSpc>
              <a:spcBef>
                <a:spcPts val="1000"/>
              </a:spcBef>
              <a:spcAft>
                <a:spcPts val="0"/>
              </a:spcAft>
              <a:buClr>
                <a:schemeClr val="dk1"/>
              </a:buClr>
              <a:buSzPts val="2400"/>
              <a:buNone/>
            </a:pPr>
            <a:endParaRPr sz="2400"/>
          </a:p>
        </p:txBody>
      </p:sp>
      <p:sp>
        <p:nvSpPr>
          <p:cNvPr id="794" name="Google Shape;794;p42"/>
          <p:cNvSpPr txBox="1">
            <a:spLocks noGrp="1"/>
          </p:cNvSpPr>
          <p:nvPr>
            <p:ph type="sldNum" idx="12"/>
          </p:nvPr>
        </p:nvSpPr>
        <p:spPr>
          <a:xfrm>
            <a:off x="641478" y="6057923"/>
            <a:ext cx="394063"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SzPts val="1000"/>
              <a:buNone/>
            </a:pPr>
            <a:fld id="{00000000-1234-1234-1234-123412341234}" type="slidenum">
              <a:rPr lang="en-US"/>
              <a:t>63</a:t>
            </a:fld>
            <a:endParaRPr/>
          </a:p>
        </p:txBody>
      </p:sp>
      <p:pic>
        <p:nvPicPr>
          <p:cNvPr id="795" name="Google Shape;795;p42" descr="REMÄ°NDER ile ilgili gÃ¶rsel sonucu"/>
          <p:cNvPicPr preferRelativeResize="0"/>
          <p:nvPr/>
        </p:nvPicPr>
        <p:blipFill rotWithShape="1">
          <a:blip r:embed="rId3">
            <a:alphaModFix/>
          </a:blip>
          <a:srcRect/>
          <a:stretch/>
        </p:blipFill>
        <p:spPr>
          <a:xfrm rot="1471454">
            <a:off x="8843669" y="-398313"/>
            <a:ext cx="3358137" cy="2371676"/>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7"/>
          <p:cNvSpPr txBox="1">
            <a:spLocks noGrp="1"/>
          </p:cNvSpPr>
          <p:nvPr>
            <p:ph type="title"/>
          </p:nvPr>
        </p:nvSpPr>
        <p:spPr>
          <a:xfrm>
            <a:off x="411559" y="190713"/>
            <a:ext cx="9037200" cy="567000"/>
          </a:xfrm>
          <a:prstGeom prst="rect">
            <a:avLst/>
          </a:prstGeom>
          <a:noFill/>
          <a:ln>
            <a:noFill/>
          </a:ln>
        </p:spPr>
        <p:txBody>
          <a:bodyPr spcFirstLastPara="1" wrap="square" lIns="36000" tIns="0" rIns="0" bIns="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US"/>
              <a:t>Belgeler ve Prosedürler (Check List)</a:t>
            </a:r>
            <a:endParaRPr/>
          </a:p>
        </p:txBody>
      </p:sp>
      <p:sp>
        <p:nvSpPr>
          <p:cNvPr id="801" name="Google Shape;801;p7"/>
          <p:cNvSpPr txBox="1">
            <a:spLocks noGrp="1"/>
          </p:cNvSpPr>
          <p:nvPr>
            <p:ph type="body" idx="1"/>
          </p:nvPr>
        </p:nvSpPr>
        <p:spPr>
          <a:xfrm>
            <a:off x="838501" y="1850449"/>
            <a:ext cx="4866600" cy="334800"/>
          </a:xfrm>
          <a:prstGeom prst="rect">
            <a:avLst/>
          </a:prstGeom>
          <a:noFill/>
          <a:ln>
            <a:noFill/>
          </a:ln>
        </p:spPr>
        <p:txBody>
          <a:bodyPr spcFirstLastPara="1" wrap="square" lIns="36000" tIns="0" rIns="0" bIns="0" anchor="b" anchorCtr="0">
            <a:noAutofit/>
          </a:bodyPr>
          <a:lstStyle/>
          <a:p>
            <a:pPr marL="0" lvl="0" indent="0" algn="l" rtl="0">
              <a:lnSpc>
                <a:spcPct val="90000"/>
              </a:lnSpc>
              <a:spcBef>
                <a:spcPts val="0"/>
              </a:spcBef>
              <a:spcAft>
                <a:spcPts val="0"/>
              </a:spcAft>
              <a:buClr>
                <a:schemeClr val="dk1"/>
              </a:buClr>
              <a:buSzPts val="2800"/>
              <a:buNone/>
            </a:pPr>
            <a:r>
              <a:rPr lang="en-US" sz="2800"/>
              <a:t>Gitmeden Önce </a:t>
            </a:r>
            <a:endParaRPr sz="2800"/>
          </a:p>
        </p:txBody>
      </p:sp>
      <p:sp>
        <p:nvSpPr>
          <p:cNvPr id="802" name="Google Shape;802;p7"/>
          <p:cNvSpPr txBox="1">
            <a:spLocks noGrp="1"/>
          </p:cNvSpPr>
          <p:nvPr>
            <p:ph type="body" idx="2"/>
          </p:nvPr>
        </p:nvSpPr>
        <p:spPr>
          <a:xfrm>
            <a:off x="126150" y="2396975"/>
            <a:ext cx="4717200" cy="3997800"/>
          </a:xfrm>
          <a:prstGeom prst="rect">
            <a:avLst/>
          </a:prstGeom>
          <a:noFill/>
          <a:ln>
            <a:noFill/>
          </a:ln>
        </p:spPr>
        <p:txBody>
          <a:bodyPr spcFirstLastPara="1" wrap="square" lIns="36000" tIns="0" rIns="0" bIns="0" anchor="t" anchorCtr="0">
            <a:noAutofit/>
          </a:bodyPr>
          <a:lstStyle/>
          <a:p>
            <a:pPr marL="342900" lvl="0" indent="-342900" algn="l" rtl="0">
              <a:lnSpc>
                <a:spcPct val="90000"/>
              </a:lnSpc>
              <a:spcBef>
                <a:spcPts val="1000"/>
              </a:spcBef>
              <a:spcAft>
                <a:spcPts val="0"/>
              </a:spcAft>
              <a:buClr>
                <a:schemeClr val="dk1"/>
              </a:buClr>
              <a:buSzPts val="2000"/>
              <a:buFont typeface="Noto Sans Symbols"/>
              <a:buChar char="➢"/>
            </a:pPr>
            <a:r>
              <a:rPr lang="en-US" sz="2000"/>
              <a:t>Learning Agreement </a:t>
            </a:r>
            <a:r>
              <a:rPr lang="en-US" sz="2000" b="1"/>
              <a:t>Before the Mobility </a:t>
            </a:r>
            <a:r>
              <a:rPr lang="en-US" sz="2000"/>
              <a:t>Kısmı – Fully Signed </a:t>
            </a:r>
            <a:endParaRPr/>
          </a:p>
          <a:p>
            <a:pPr marL="342900" lvl="0" indent="-342900" algn="l" rtl="0">
              <a:lnSpc>
                <a:spcPct val="90000"/>
              </a:lnSpc>
              <a:spcBef>
                <a:spcPts val="1000"/>
              </a:spcBef>
              <a:spcAft>
                <a:spcPts val="0"/>
              </a:spcAft>
              <a:buClr>
                <a:schemeClr val="dk1"/>
              </a:buClr>
              <a:buSzPts val="2000"/>
              <a:buFont typeface="Noto Sans Symbols"/>
              <a:buChar char="➢"/>
            </a:pPr>
            <a:r>
              <a:rPr lang="en-US" sz="2000"/>
              <a:t>Kabul Mektubu</a:t>
            </a:r>
            <a:endParaRPr sz="2000"/>
          </a:p>
          <a:p>
            <a:pPr marL="342900" lvl="0" indent="-342900" algn="l" rtl="0">
              <a:lnSpc>
                <a:spcPct val="90000"/>
              </a:lnSpc>
              <a:spcBef>
                <a:spcPts val="1000"/>
              </a:spcBef>
              <a:spcAft>
                <a:spcPts val="0"/>
              </a:spcAft>
              <a:buSzPts val="2000"/>
              <a:buChar char="➢"/>
            </a:pPr>
            <a:r>
              <a:rPr lang="en-US" sz="2000"/>
              <a:t>Partner Üniversite Akademik Takvim</a:t>
            </a:r>
            <a:endParaRPr sz="2000"/>
          </a:p>
          <a:p>
            <a:pPr marL="342900" lvl="0" indent="-342900" algn="l" rtl="0">
              <a:lnSpc>
                <a:spcPct val="90000"/>
              </a:lnSpc>
              <a:spcBef>
                <a:spcPts val="1000"/>
              </a:spcBef>
              <a:spcAft>
                <a:spcPts val="0"/>
              </a:spcAft>
              <a:buSzPts val="2000"/>
              <a:buFont typeface="Noto Sans Symbols"/>
              <a:buChar char="➢"/>
            </a:pPr>
            <a:r>
              <a:rPr lang="en-US" sz="2000"/>
              <a:t>Sigorta Poliçesi Fotokopisi </a:t>
            </a:r>
            <a:endParaRPr sz="2000"/>
          </a:p>
          <a:p>
            <a:pPr marL="342900" lvl="0" indent="-342900" algn="l" rtl="0">
              <a:lnSpc>
                <a:spcPct val="90000"/>
              </a:lnSpc>
              <a:spcBef>
                <a:spcPts val="1000"/>
              </a:spcBef>
              <a:spcAft>
                <a:spcPts val="0"/>
              </a:spcAft>
              <a:buSzPts val="2000"/>
              <a:buFont typeface="Noto Sans Symbols"/>
              <a:buChar char="➢"/>
            </a:pPr>
            <a:r>
              <a:rPr lang="en-US" sz="2000"/>
              <a:t>Dekanlık Dilekçesi</a:t>
            </a:r>
            <a:endParaRPr sz="2000"/>
          </a:p>
          <a:p>
            <a:pPr marL="342900" lvl="0" indent="-342900" algn="l" rtl="0">
              <a:lnSpc>
                <a:spcPct val="90000"/>
              </a:lnSpc>
              <a:spcBef>
                <a:spcPts val="1000"/>
              </a:spcBef>
              <a:spcAft>
                <a:spcPts val="0"/>
              </a:spcAft>
              <a:buSzPts val="2000"/>
              <a:buChar char="➢"/>
            </a:pPr>
            <a:r>
              <a:rPr lang="en-US" sz="2000"/>
              <a:t>Vize onay sayfası/uçak bileti</a:t>
            </a:r>
            <a:endParaRPr sz="2000"/>
          </a:p>
          <a:p>
            <a:pPr marL="457200" lvl="0" indent="-355600" algn="l" rtl="0">
              <a:lnSpc>
                <a:spcPct val="90000"/>
              </a:lnSpc>
              <a:spcBef>
                <a:spcPts val="1000"/>
              </a:spcBef>
              <a:spcAft>
                <a:spcPts val="0"/>
              </a:spcAft>
              <a:buSzPts val="2000"/>
              <a:buChar char="➢"/>
            </a:pPr>
            <a:r>
              <a:rPr lang="en-US" sz="2000"/>
              <a:t>Hibe Sözleşmesi imzalanması </a:t>
            </a:r>
            <a:endParaRPr sz="2000"/>
          </a:p>
          <a:p>
            <a:pPr marL="342900" lvl="0" indent="-215900" algn="l" rtl="0">
              <a:lnSpc>
                <a:spcPct val="90000"/>
              </a:lnSpc>
              <a:spcBef>
                <a:spcPts val="1000"/>
              </a:spcBef>
              <a:spcAft>
                <a:spcPts val="0"/>
              </a:spcAft>
              <a:buClr>
                <a:schemeClr val="dk1"/>
              </a:buClr>
              <a:buSzPts val="2000"/>
              <a:buFont typeface="Noto Sans Symbols"/>
              <a:buNone/>
            </a:pPr>
            <a:endParaRPr sz="2000"/>
          </a:p>
        </p:txBody>
      </p:sp>
      <p:sp>
        <p:nvSpPr>
          <p:cNvPr id="803" name="Google Shape;803;p7"/>
          <p:cNvSpPr txBox="1">
            <a:spLocks noGrp="1"/>
          </p:cNvSpPr>
          <p:nvPr>
            <p:ph type="body" idx="3"/>
          </p:nvPr>
        </p:nvSpPr>
        <p:spPr>
          <a:xfrm>
            <a:off x="4927531" y="1857620"/>
            <a:ext cx="4866600" cy="334800"/>
          </a:xfrm>
          <a:prstGeom prst="rect">
            <a:avLst/>
          </a:prstGeom>
          <a:noFill/>
          <a:ln>
            <a:noFill/>
          </a:ln>
        </p:spPr>
        <p:txBody>
          <a:bodyPr spcFirstLastPara="1" wrap="square" lIns="36000" tIns="0" rIns="0" bIns="0" anchor="b" anchorCtr="0">
            <a:noAutofit/>
          </a:bodyPr>
          <a:lstStyle/>
          <a:p>
            <a:pPr marL="0" lvl="0" indent="0" algn="l" rtl="0">
              <a:lnSpc>
                <a:spcPct val="90000"/>
              </a:lnSpc>
              <a:spcBef>
                <a:spcPts val="0"/>
              </a:spcBef>
              <a:spcAft>
                <a:spcPts val="0"/>
              </a:spcAft>
              <a:buClr>
                <a:schemeClr val="dk1"/>
              </a:buClr>
              <a:buSzPts val="2800"/>
              <a:buNone/>
            </a:pPr>
            <a:r>
              <a:rPr lang="en-US" sz="2800"/>
              <a:t>Yurt Dışındayken</a:t>
            </a:r>
            <a:endParaRPr sz="2800"/>
          </a:p>
        </p:txBody>
      </p:sp>
      <p:sp>
        <p:nvSpPr>
          <p:cNvPr id="804" name="Google Shape;804;p7"/>
          <p:cNvSpPr txBox="1">
            <a:spLocks noGrp="1"/>
          </p:cNvSpPr>
          <p:nvPr>
            <p:ph type="body" idx="4"/>
          </p:nvPr>
        </p:nvSpPr>
        <p:spPr>
          <a:xfrm>
            <a:off x="4749675" y="2396975"/>
            <a:ext cx="3442200" cy="1344000"/>
          </a:xfrm>
          <a:prstGeom prst="rect">
            <a:avLst/>
          </a:prstGeom>
          <a:noFill/>
          <a:ln>
            <a:noFill/>
          </a:ln>
        </p:spPr>
        <p:txBody>
          <a:bodyPr spcFirstLastPara="1" wrap="square" lIns="36000" tIns="0" rIns="0" bIns="0" anchor="t" anchorCtr="0">
            <a:noAutofit/>
          </a:bodyPr>
          <a:lstStyle/>
          <a:p>
            <a:pPr marL="342900" lvl="0" indent="-342900" algn="l" rtl="0">
              <a:lnSpc>
                <a:spcPct val="115000"/>
              </a:lnSpc>
              <a:spcBef>
                <a:spcPts val="0"/>
              </a:spcBef>
              <a:spcAft>
                <a:spcPts val="0"/>
              </a:spcAft>
              <a:buSzPts val="2000"/>
              <a:buFont typeface="Noto Sans Symbols"/>
              <a:buChar char="➢"/>
            </a:pPr>
            <a:r>
              <a:rPr lang="en-US" sz="2000"/>
              <a:t>Learning Agreement </a:t>
            </a:r>
            <a:r>
              <a:rPr lang="en-US" sz="2000" b="1"/>
              <a:t>During the Mobility </a:t>
            </a:r>
            <a:r>
              <a:rPr lang="en-US" sz="2000"/>
              <a:t>Kısmı  Fully Signed (</a:t>
            </a:r>
            <a:r>
              <a:rPr lang="en-US" sz="2000" b="1" i="1" u="sng"/>
              <a:t>değişiklik olduysa</a:t>
            </a:r>
            <a:r>
              <a:rPr lang="en-US" sz="2000" b="1" i="1"/>
              <a:t>)</a:t>
            </a:r>
            <a:endParaRPr sz="2000" b="1" i="1"/>
          </a:p>
        </p:txBody>
      </p:sp>
      <p:pic>
        <p:nvPicPr>
          <p:cNvPr id="805" name="Google Shape;805;p7" descr="Shirt icon"/>
          <p:cNvPicPr preferRelativeResize="0">
            <a:picLocks noGrp="1"/>
          </p:cNvPicPr>
          <p:nvPr>
            <p:ph type="pic" idx="5"/>
          </p:nvPr>
        </p:nvPicPr>
        <p:blipFill rotWithShape="1">
          <a:blip r:embed="rId3">
            <a:alphaModFix/>
          </a:blip>
          <a:srcRect t="896" b="897"/>
          <a:stretch/>
        </p:blipFill>
        <p:spPr>
          <a:xfrm>
            <a:off x="5473232" y="1082901"/>
            <a:ext cx="612600" cy="557700"/>
          </a:xfrm>
          <a:prstGeom prst="rect">
            <a:avLst/>
          </a:prstGeom>
          <a:noFill/>
          <a:ln>
            <a:noFill/>
          </a:ln>
        </p:spPr>
      </p:pic>
      <p:pic>
        <p:nvPicPr>
          <p:cNvPr id="806" name="Google Shape;806;p7" descr="Jacket icon"/>
          <p:cNvPicPr preferRelativeResize="0">
            <a:picLocks noGrp="1"/>
          </p:cNvPicPr>
          <p:nvPr>
            <p:ph type="pic" idx="6"/>
          </p:nvPr>
        </p:nvPicPr>
        <p:blipFill rotWithShape="1">
          <a:blip r:embed="rId4">
            <a:alphaModFix/>
          </a:blip>
          <a:srcRect l="2869" r="2867"/>
          <a:stretch/>
        </p:blipFill>
        <p:spPr>
          <a:xfrm>
            <a:off x="6202125" y="1096398"/>
            <a:ext cx="612600" cy="557700"/>
          </a:xfrm>
          <a:prstGeom prst="rect">
            <a:avLst/>
          </a:prstGeom>
          <a:noFill/>
          <a:ln>
            <a:noFill/>
          </a:ln>
        </p:spPr>
      </p:pic>
      <p:sp>
        <p:nvSpPr>
          <p:cNvPr id="807" name="Google Shape;807;p7"/>
          <p:cNvSpPr txBox="1">
            <a:spLocks noGrp="1"/>
          </p:cNvSpPr>
          <p:nvPr>
            <p:ph type="body" idx="7"/>
          </p:nvPr>
        </p:nvSpPr>
        <p:spPr>
          <a:xfrm>
            <a:off x="8564644" y="1801669"/>
            <a:ext cx="4866600" cy="334800"/>
          </a:xfrm>
          <a:prstGeom prst="rect">
            <a:avLst/>
          </a:prstGeom>
          <a:noFill/>
          <a:ln>
            <a:noFill/>
          </a:ln>
        </p:spPr>
        <p:txBody>
          <a:bodyPr spcFirstLastPara="1" wrap="square" lIns="36000" tIns="0" rIns="0" bIns="0" anchor="b" anchorCtr="0">
            <a:noAutofit/>
          </a:bodyPr>
          <a:lstStyle/>
          <a:p>
            <a:pPr marL="0" lvl="0" indent="0" algn="l" rtl="0">
              <a:lnSpc>
                <a:spcPct val="90000"/>
              </a:lnSpc>
              <a:spcBef>
                <a:spcPts val="0"/>
              </a:spcBef>
              <a:spcAft>
                <a:spcPts val="0"/>
              </a:spcAft>
              <a:buClr>
                <a:schemeClr val="dk1"/>
              </a:buClr>
              <a:buSzPts val="2800"/>
              <a:buNone/>
            </a:pPr>
            <a:r>
              <a:rPr lang="en-US" sz="2800"/>
              <a:t>Döndükten Sonra </a:t>
            </a:r>
            <a:endParaRPr sz="2800"/>
          </a:p>
        </p:txBody>
      </p:sp>
      <p:sp>
        <p:nvSpPr>
          <p:cNvPr id="808" name="Google Shape;808;p7"/>
          <p:cNvSpPr txBox="1">
            <a:spLocks noGrp="1"/>
          </p:cNvSpPr>
          <p:nvPr>
            <p:ph type="body" idx="8"/>
          </p:nvPr>
        </p:nvSpPr>
        <p:spPr>
          <a:xfrm>
            <a:off x="8564639" y="2425243"/>
            <a:ext cx="3442200" cy="3550800"/>
          </a:xfrm>
          <a:prstGeom prst="rect">
            <a:avLst/>
          </a:prstGeom>
          <a:noFill/>
          <a:ln>
            <a:noFill/>
          </a:ln>
        </p:spPr>
        <p:txBody>
          <a:bodyPr spcFirstLastPara="1" wrap="square" lIns="36000" tIns="0" rIns="0" bIns="0" anchor="t" anchorCtr="0">
            <a:normAutofit/>
          </a:bodyPr>
          <a:lstStyle/>
          <a:p>
            <a:pPr marL="342900" lvl="0" indent="-342900" algn="l" rtl="0">
              <a:lnSpc>
                <a:spcPct val="90000"/>
              </a:lnSpc>
              <a:spcBef>
                <a:spcPts val="0"/>
              </a:spcBef>
              <a:spcAft>
                <a:spcPts val="0"/>
              </a:spcAft>
              <a:buSzPts val="2000"/>
              <a:buFont typeface="Noto Sans Symbols"/>
              <a:buChar char="➢"/>
            </a:pPr>
            <a:r>
              <a:rPr lang="en-US" sz="2000"/>
              <a:t>Learning Agreement </a:t>
            </a:r>
            <a:r>
              <a:rPr lang="en-US" sz="2000" b="1"/>
              <a:t>After the Mobility </a:t>
            </a:r>
            <a:r>
              <a:rPr lang="en-US" sz="2000"/>
              <a:t>Kısmı - Fully Signed </a:t>
            </a:r>
            <a:endParaRPr sz="2000"/>
          </a:p>
          <a:p>
            <a:pPr marL="342900" lvl="0" indent="-342900" algn="l" rtl="0">
              <a:lnSpc>
                <a:spcPct val="90000"/>
              </a:lnSpc>
              <a:spcBef>
                <a:spcPts val="1000"/>
              </a:spcBef>
              <a:spcAft>
                <a:spcPts val="0"/>
              </a:spcAft>
              <a:buClr>
                <a:schemeClr val="dk1"/>
              </a:buClr>
              <a:buSzPts val="2000"/>
              <a:buFont typeface="Noto Sans Symbols"/>
              <a:buChar char="➢"/>
            </a:pPr>
            <a:r>
              <a:rPr lang="en-US" sz="2000"/>
              <a:t>Transcript of Records</a:t>
            </a:r>
            <a:endParaRPr sz="2000"/>
          </a:p>
          <a:p>
            <a:pPr marL="342900" lvl="0" indent="-342900" algn="l" rtl="0">
              <a:lnSpc>
                <a:spcPct val="90000"/>
              </a:lnSpc>
              <a:spcBef>
                <a:spcPts val="1000"/>
              </a:spcBef>
              <a:spcAft>
                <a:spcPts val="0"/>
              </a:spcAft>
              <a:buClr>
                <a:schemeClr val="dk1"/>
              </a:buClr>
              <a:buSzPts val="2000"/>
              <a:buFont typeface="Noto Sans Symbols"/>
              <a:buChar char="➢"/>
            </a:pPr>
            <a:r>
              <a:rPr lang="en-US" sz="2000"/>
              <a:t>Katılım Sertifikası </a:t>
            </a:r>
            <a:endParaRPr/>
          </a:p>
          <a:p>
            <a:pPr marL="342900" lvl="0" indent="-342900" algn="l" rtl="0">
              <a:lnSpc>
                <a:spcPct val="90000"/>
              </a:lnSpc>
              <a:spcBef>
                <a:spcPts val="1000"/>
              </a:spcBef>
              <a:spcAft>
                <a:spcPts val="0"/>
              </a:spcAft>
              <a:buClr>
                <a:schemeClr val="dk1"/>
              </a:buClr>
              <a:buSzPts val="2000"/>
              <a:buFont typeface="Noto Sans Symbols"/>
              <a:buChar char="➢"/>
            </a:pPr>
            <a:r>
              <a:rPr lang="en-US" sz="2000"/>
              <a:t>Katılımcı Anketi </a:t>
            </a:r>
            <a:endParaRPr sz="2000"/>
          </a:p>
          <a:p>
            <a:pPr marL="342900" lvl="0" indent="-342900" algn="l" rtl="0">
              <a:lnSpc>
                <a:spcPct val="90000"/>
              </a:lnSpc>
              <a:spcBef>
                <a:spcPts val="1000"/>
              </a:spcBef>
              <a:spcAft>
                <a:spcPts val="0"/>
              </a:spcAft>
              <a:buSzPts val="2000"/>
              <a:buChar char="➢"/>
            </a:pPr>
            <a:r>
              <a:rPr lang="en-US" sz="2000"/>
              <a:t>E-Devletten alınan yurda giriş çıkış belgesi</a:t>
            </a:r>
            <a:endParaRPr sz="2000"/>
          </a:p>
          <a:p>
            <a:pPr marL="0" lvl="0" indent="0" algn="l" rtl="0">
              <a:lnSpc>
                <a:spcPct val="90000"/>
              </a:lnSpc>
              <a:spcBef>
                <a:spcPts val="1000"/>
              </a:spcBef>
              <a:spcAft>
                <a:spcPts val="0"/>
              </a:spcAft>
              <a:buClr>
                <a:schemeClr val="dk1"/>
              </a:buClr>
              <a:buSzPts val="2000"/>
              <a:buNone/>
            </a:pPr>
            <a:endParaRPr sz="2000"/>
          </a:p>
          <a:p>
            <a:pPr marL="285750" lvl="0" indent="-196850" algn="l" rtl="0">
              <a:lnSpc>
                <a:spcPct val="90000"/>
              </a:lnSpc>
              <a:spcBef>
                <a:spcPts val="1000"/>
              </a:spcBef>
              <a:spcAft>
                <a:spcPts val="0"/>
              </a:spcAft>
              <a:buClr>
                <a:schemeClr val="dk1"/>
              </a:buClr>
              <a:buSzPts val="1400"/>
              <a:buFont typeface="Noto Sans Symbols"/>
              <a:buNone/>
            </a:pPr>
            <a:endParaRPr/>
          </a:p>
        </p:txBody>
      </p:sp>
      <p:pic>
        <p:nvPicPr>
          <p:cNvPr id="809" name="Google Shape;809;p7" descr="DEPARTURE VECTOR ile ilgili gÃ¶rsel sonucu"/>
          <p:cNvPicPr preferRelativeResize="0"/>
          <p:nvPr/>
        </p:nvPicPr>
        <p:blipFill rotWithShape="1">
          <a:blip r:embed="rId5">
            <a:alphaModFix/>
          </a:blip>
          <a:srcRect/>
          <a:stretch/>
        </p:blipFill>
        <p:spPr>
          <a:xfrm>
            <a:off x="1594984" y="1088979"/>
            <a:ext cx="687388" cy="687388"/>
          </a:xfrm>
          <a:prstGeom prst="rect">
            <a:avLst/>
          </a:prstGeom>
          <a:noFill/>
          <a:ln>
            <a:noFill/>
          </a:ln>
        </p:spPr>
      </p:pic>
      <p:pic>
        <p:nvPicPr>
          <p:cNvPr id="810" name="Google Shape;810;p7" descr="arrival  VECTOR ile ilgili gÃ¶rsel sonucu"/>
          <p:cNvPicPr preferRelativeResize="0"/>
          <p:nvPr/>
        </p:nvPicPr>
        <p:blipFill rotWithShape="1">
          <a:blip r:embed="rId6">
            <a:alphaModFix/>
          </a:blip>
          <a:srcRect/>
          <a:stretch/>
        </p:blipFill>
        <p:spPr>
          <a:xfrm>
            <a:off x="9788367" y="1006513"/>
            <a:ext cx="730033" cy="730034"/>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21"/>
          <p:cNvSpPr txBox="1">
            <a:spLocks noGrp="1"/>
          </p:cNvSpPr>
          <p:nvPr>
            <p:ph type="title"/>
          </p:nvPr>
        </p:nvSpPr>
        <p:spPr>
          <a:xfrm>
            <a:off x="641478" y="3724275"/>
            <a:ext cx="2642616" cy="1041316"/>
          </a:xfrm>
          <a:prstGeom prst="rect">
            <a:avLst/>
          </a:prstGeom>
          <a:noFill/>
          <a:ln>
            <a:noFill/>
          </a:ln>
        </p:spPr>
        <p:txBody>
          <a:bodyPr spcFirstLastPara="1" wrap="square" lIns="36000" tIns="0" rIns="0" bIns="0" anchor="b" anchorCtr="0">
            <a:normAutofit fontScale="90000"/>
          </a:bodyPr>
          <a:lstStyle/>
          <a:p>
            <a:pPr marL="0" lvl="0" indent="0" algn="l" rtl="0">
              <a:lnSpc>
                <a:spcPct val="90000"/>
              </a:lnSpc>
              <a:spcBef>
                <a:spcPts val="0"/>
              </a:spcBef>
              <a:spcAft>
                <a:spcPts val="0"/>
              </a:spcAft>
              <a:buClr>
                <a:schemeClr val="dk1"/>
              </a:buClr>
              <a:buSzPct val="111111"/>
              <a:buFont typeface="Calibri"/>
              <a:buNone/>
            </a:pPr>
            <a:br>
              <a:rPr lang="en-US" sz="3240"/>
            </a:br>
            <a:r>
              <a:rPr lang="en-US" sz="3240"/>
              <a:t>Erasmus+ Öğrenim Hareketliliği</a:t>
            </a:r>
            <a:br>
              <a:rPr lang="en-US" sz="3240"/>
            </a:br>
            <a:br>
              <a:rPr lang="en-US" sz="3240"/>
            </a:br>
            <a:r>
              <a:rPr lang="en-US" sz="3240"/>
              <a:t>Hareketlilik öncesi önemli hususlar</a:t>
            </a:r>
            <a:br>
              <a:rPr lang="en-US" sz="3240"/>
            </a:br>
            <a:endParaRPr sz="3240"/>
          </a:p>
        </p:txBody>
      </p:sp>
      <p:sp>
        <p:nvSpPr>
          <p:cNvPr id="816" name="Google Shape;816;p21"/>
          <p:cNvSpPr txBox="1">
            <a:spLocks noGrp="1"/>
          </p:cNvSpPr>
          <p:nvPr>
            <p:ph type="body" idx="1"/>
          </p:nvPr>
        </p:nvSpPr>
        <p:spPr>
          <a:xfrm>
            <a:off x="3573194" y="531045"/>
            <a:ext cx="8075802" cy="5526878"/>
          </a:xfrm>
          <a:prstGeom prst="rect">
            <a:avLst/>
          </a:prstGeom>
          <a:noFill/>
          <a:ln>
            <a:noFill/>
          </a:ln>
        </p:spPr>
        <p:txBody>
          <a:bodyPr spcFirstLastPara="1" wrap="square" lIns="36000" tIns="0" rIns="0" bIns="0" anchor="t" anchorCtr="0">
            <a:normAutofit/>
          </a:bodyPr>
          <a:lstStyle/>
          <a:p>
            <a:pPr marL="342900" lvl="0" indent="-342900" algn="l" rtl="0">
              <a:lnSpc>
                <a:spcPct val="90000"/>
              </a:lnSpc>
              <a:spcBef>
                <a:spcPts val="0"/>
              </a:spcBef>
              <a:spcAft>
                <a:spcPts val="0"/>
              </a:spcAft>
              <a:buClr>
                <a:schemeClr val="dk1"/>
              </a:buClr>
              <a:buSzPts val="2595"/>
              <a:buFont typeface="Arial"/>
              <a:buChar char="•"/>
            </a:pPr>
            <a:r>
              <a:rPr lang="en-US" sz="2000" u="sng" dirty="0" err="1"/>
              <a:t>Akademik</a:t>
            </a:r>
            <a:r>
              <a:rPr lang="en-US" sz="2000" u="sng" dirty="0"/>
              <a:t> </a:t>
            </a:r>
            <a:r>
              <a:rPr lang="en-US" sz="2000" u="sng" dirty="0" err="1"/>
              <a:t>konular</a:t>
            </a:r>
            <a:r>
              <a:rPr lang="en-US" sz="2000" u="sng" dirty="0"/>
              <a:t> </a:t>
            </a:r>
            <a:r>
              <a:rPr lang="en-US" sz="2000" u="sng" dirty="0" err="1"/>
              <a:t>bölüm</a:t>
            </a:r>
            <a:r>
              <a:rPr lang="en-US" sz="2000" u="sng" dirty="0"/>
              <a:t> </a:t>
            </a:r>
            <a:r>
              <a:rPr lang="en-US" sz="2000" u="sng" dirty="0" err="1"/>
              <a:t>koordinatörünüzün</a:t>
            </a:r>
            <a:r>
              <a:rPr lang="en-US" sz="2000" u="sng" dirty="0"/>
              <a:t> </a:t>
            </a:r>
            <a:r>
              <a:rPr lang="en-US" sz="2000" u="sng" dirty="0" err="1"/>
              <a:t>yetkisi</a:t>
            </a:r>
            <a:r>
              <a:rPr lang="en-US" sz="2000" u="sng" dirty="0"/>
              <a:t> </a:t>
            </a:r>
            <a:r>
              <a:rPr lang="en-US" sz="2000" u="sng" dirty="0" err="1"/>
              <a:t>altındadır</a:t>
            </a:r>
            <a:r>
              <a:rPr lang="en-US" sz="2000" u="sng" dirty="0"/>
              <a:t>. </a:t>
            </a:r>
            <a:r>
              <a:rPr lang="en-US" sz="2000" dirty="0" err="1"/>
              <a:t>Akademik</a:t>
            </a:r>
            <a:r>
              <a:rPr lang="en-US" sz="2000" dirty="0"/>
              <a:t> </a:t>
            </a:r>
            <a:r>
              <a:rPr lang="en-US" sz="2000" dirty="0" err="1"/>
              <a:t>konularda</a:t>
            </a:r>
            <a:r>
              <a:rPr lang="en-US" sz="2000" dirty="0"/>
              <a:t> </a:t>
            </a:r>
            <a:r>
              <a:rPr lang="en-US" sz="2000" dirty="0" err="1"/>
              <a:t>koordinatörünüzle</a:t>
            </a:r>
            <a:r>
              <a:rPr lang="en-US" sz="2000" dirty="0"/>
              <a:t> </a:t>
            </a:r>
            <a:r>
              <a:rPr lang="en-US" sz="2000" dirty="0" err="1"/>
              <a:t>temasa</a:t>
            </a:r>
            <a:r>
              <a:rPr lang="en-US" sz="2000" dirty="0"/>
              <a:t> </a:t>
            </a:r>
            <a:r>
              <a:rPr lang="en-US" sz="2000" dirty="0" err="1"/>
              <a:t>geçmeniz</a:t>
            </a:r>
            <a:r>
              <a:rPr lang="en-US" sz="2000" dirty="0"/>
              <a:t> </a:t>
            </a:r>
            <a:r>
              <a:rPr lang="en-US" sz="2000" dirty="0" err="1"/>
              <a:t>gerekmektedir</a:t>
            </a:r>
            <a:r>
              <a:rPr lang="en-US" sz="2000" dirty="0"/>
              <a:t>. </a:t>
            </a:r>
            <a:endParaRPr sz="1600" dirty="0"/>
          </a:p>
          <a:p>
            <a:pPr marL="342900" lvl="0" indent="-190500" algn="l" rtl="0">
              <a:lnSpc>
                <a:spcPct val="90000"/>
              </a:lnSpc>
              <a:spcBef>
                <a:spcPts val="0"/>
              </a:spcBef>
              <a:spcAft>
                <a:spcPts val="0"/>
              </a:spcAft>
              <a:buClr>
                <a:schemeClr val="dk1"/>
              </a:buClr>
              <a:buSzPts val="2595"/>
              <a:buFont typeface="Arial"/>
              <a:buNone/>
            </a:pPr>
            <a:endParaRPr sz="2000" dirty="0"/>
          </a:p>
          <a:p>
            <a:pPr marL="342900" lvl="0" indent="-342900" algn="l" rtl="0">
              <a:lnSpc>
                <a:spcPct val="90000"/>
              </a:lnSpc>
              <a:spcBef>
                <a:spcPts val="0"/>
              </a:spcBef>
              <a:spcAft>
                <a:spcPts val="0"/>
              </a:spcAft>
              <a:buClr>
                <a:schemeClr val="dk1"/>
              </a:buClr>
              <a:buSzPts val="2595"/>
              <a:buFont typeface="Arial"/>
              <a:buChar char="•"/>
            </a:pPr>
            <a:r>
              <a:rPr lang="en-US" sz="2000" u="sng" dirty="0" err="1"/>
              <a:t>Tercih</a:t>
            </a:r>
            <a:r>
              <a:rPr lang="en-US" sz="2000" u="sng" dirty="0"/>
              <a:t> </a:t>
            </a:r>
            <a:r>
              <a:rPr lang="en-US" sz="2000" u="sng" dirty="0" err="1"/>
              <a:t>ettiğiniz</a:t>
            </a:r>
            <a:r>
              <a:rPr lang="en-US" sz="2000" u="sng" dirty="0"/>
              <a:t> </a:t>
            </a:r>
            <a:r>
              <a:rPr lang="en-US" sz="2000" u="sng" dirty="0" err="1"/>
              <a:t>okulda</a:t>
            </a:r>
            <a:r>
              <a:rPr lang="en-US" sz="2000" u="sng" dirty="0"/>
              <a:t> o </a:t>
            </a:r>
            <a:r>
              <a:rPr lang="en-US" sz="2000" u="sng" dirty="0" err="1"/>
              <a:t>dönem</a:t>
            </a:r>
            <a:r>
              <a:rPr lang="en-US" sz="2000" u="sng" dirty="0"/>
              <a:t> </a:t>
            </a:r>
            <a:r>
              <a:rPr lang="en-US" sz="2000" u="sng" dirty="0" err="1"/>
              <a:t>açılacak</a:t>
            </a:r>
            <a:r>
              <a:rPr lang="en-US" sz="2000" u="sng" dirty="0"/>
              <a:t> </a:t>
            </a:r>
            <a:r>
              <a:rPr lang="en-US" sz="2000" u="sng" dirty="0" err="1"/>
              <a:t>dersleri</a:t>
            </a:r>
            <a:r>
              <a:rPr lang="en-US" sz="2000" u="sng" dirty="0"/>
              <a:t>, </a:t>
            </a:r>
            <a:r>
              <a:rPr lang="en-US" sz="2000" u="sng" dirty="0" err="1"/>
              <a:t>dilini</a:t>
            </a:r>
            <a:r>
              <a:rPr lang="en-US" sz="2000" u="sng" dirty="0"/>
              <a:t> </a:t>
            </a:r>
            <a:r>
              <a:rPr lang="en-US" sz="2000" u="sng" dirty="0" err="1"/>
              <a:t>ve</a:t>
            </a:r>
            <a:r>
              <a:rPr lang="en-US" sz="2000" u="sng" dirty="0"/>
              <a:t> size </a:t>
            </a:r>
            <a:r>
              <a:rPr lang="en-US" sz="2000" u="sng" dirty="0" err="1"/>
              <a:t>uygunluğunu</a:t>
            </a:r>
            <a:r>
              <a:rPr lang="en-US" sz="2000" u="sng" dirty="0"/>
              <a:t> </a:t>
            </a:r>
            <a:r>
              <a:rPr lang="en-US" sz="2000" u="sng" dirty="0" err="1"/>
              <a:t>öğrenmeniz</a:t>
            </a:r>
            <a:r>
              <a:rPr lang="en-US" sz="2000" u="sng" dirty="0"/>
              <a:t> </a:t>
            </a:r>
            <a:r>
              <a:rPr lang="en-US" sz="2000" u="sng" dirty="0" err="1"/>
              <a:t>önemlidir</a:t>
            </a:r>
            <a:r>
              <a:rPr lang="en-US" sz="2000" u="sng" dirty="0"/>
              <a:t>.</a:t>
            </a:r>
            <a:endParaRPr sz="1600" u="sng" dirty="0"/>
          </a:p>
          <a:p>
            <a:pPr marL="342900" lvl="0" indent="-190500" algn="l" rtl="0">
              <a:lnSpc>
                <a:spcPct val="90000"/>
              </a:lnSpc>
              <a:spcBef>
                <a:spcPts val="0"/>
              </a:spcBef>
              <a:spcAft>
                <a:spcPts val="0"/>
              </a:spcAft>
              <a:buClr>
                <a:schemeClr val="dk1"/>
              </a:buClr>
              <a:buSzPts val="2595"/>
              <a:buFont typeface="Arial"/>
              <a:buNone/>
            </a:pPr>
            <a:endParaRPr sz="2000" dirty="0"/>
          </a:p>
          <a:p>
            <a:pPr marL="342900" lvl="0" indent="-342900" algn="l" rtl="0">
              <a:lnSpc>
                <a:spcPct val="90000"/>
              </a:lnSpc>
              <a:spcBef>
                <a:spcPts val="0"/>
              </a:spcBef>
              <a:spcAft>
                <a:spcPts val="0"/>
              </a:spcAft>
              <a:buClr>
                <a:schemeClr val="dk1"/>
              </a:buClr>
              <a:buSzPts val="2595"/>
              <a:buFont typeface="Arial"/>
              <a:buChar char="•"/>
            </a:pPr>
            <a:r>
              <a:rPr lang="en-US" sz="2000" dirty="0" err="1"/>
              <a:t>Gideceğiniz</a:t>
            </a:r>
            <a:r>
              <a:rPr lang="en-US" sz="2000" dirty="0"/>
              <a:t> </a:t>
            </a:r>
            <a:r>
              <a:rPr lang="en-US" sz="2000" dirty="0" err="1"/>
              <a:t>üniversitenin</a:t>
            </a:r>
            <a:r>
              <a:rPr lang="en-US" sz="2000" dirty="0"/>
              <a:t> </a:t>
            </a:r>
            <a:r>
              <a:rPr lang="en-US" sz="2000" u="sng" dirty="0" err="1"/>
              <a:t>akademik</a:t>
            </a:r>
            <a:r>
              <a:rPr lang="en-US" sz="2000" u="sng" dirty="0"/>
              <a:t> </a:t>
            </a:r>
            <a:r>
              <a:rPr lang="en-US" sz="2000" u="sng" dirty="0" err="1"/>
              <a:t>takvimini</a:t>
            </a:r>
            <a:r>
              <a:rPr lang="en-US" sz="2000" u="sng" dirty="0"/>
              <a:t> </a:t>
            </a:r>
            <a:r>
              <a:rPr lang="en-US" sz="2000" u="sng" dirty="0" err="1"/>
              <a:t>ve</a:t>
            </a:r>
            <a:r>
              <a:rPr lang="en-US" sz="2000" u="sng" dirty="0"/>
              <a:t> son </a:t>
            </a:r>
            <a:r>
              <a:rPr lang="en-US" sz="2000" u="sng" dirty="0" err="1"/>
              <a:t>başvuru</a:t>
            </a:r>
            <a:r>
              <a:rPr lang="en-US" sz="2000" u="sng" dirty="0"/>
              <a:t> </a:t>
            </a:r>
            <a:r>
              <a:rPr lang="en-US" sz="2000" u="sng" dirty="0" err="1"/>
              <a:t>tarihlerini</a:t>
            </a:r>
            <a:r>
              <a:rPr lang="en-US" sz="2000" u="sng" dirty="0"/>
              <a:t> o </a:t>
            </a:r>
            <a:r>
              <a:rPr lang="en-US" sz="2000" u="sng" dirty="0" err="1"/>
              <a:t>okulun</a:t>
            </a:r>
            <a:r>
              <a:rPr lang="en-US" sz="2000" u="sng" dirty="0"/>
              <a:t> web </a:t>
            </a:r>
            <a:r>
              <a:rPr lang="en-US" sz="2000" u="sng" dirty="0" err="1"/>
              <a:t>sayfasından</a:t>
            </a:r>
            <a:r>
              <a:rPr lang="en-US" sz="2000" u="sng" dirty="0"/>
              <a:t> </a:t>
            </a:r>
            <a:r>
              <a:rPr lang="en-US" sz="2000" u="sng" dirty="0" err="1"/>
              <a:t>araştırmanız</a:t>
            </a:r>
            <a:r>
              <a:rPr lang="en-US" sz="2000" u="sng" dirty="0"/>
              <a:t> </a:t>
            </a:r>
            <a:r>
              <a:rPr lang="en-US" sz="2000" u="sng" dirty="0" err="1"/>
              <a:t>önemlidir</a:t>
            </a:r>
            <a:r>
              <a:rPr lang="en-US" sz="2000" u="sng" dirty="0"/>
              <a:t>. </a:t>
            </a:r>
            <a:endParaRPr sz="1600" u="sng" dirty="0"/>
          </a:p>
          <a:p>
            <a:pPr marL="342900" lvl="0" indent="-190500" algn="l" rtl="0">
              <a:lnSpc>
                <a:spcPct val="90000"/>
              </a:lnSpc>
              <a:spcBef>
                <a:spcPts val="0"/>
              </a:spcBef>
              <a:spcAft>
                <a:spcPts val="0"/>
              </a:spcAft>
              <a:buClr>
                <a:schemeClr val="dk1"/>
              </a:buClr>
              <a:buSzPts val="2595"/>
              <a:buFont typeface="Arial"/>
              <a:buNone/>
            </a:pPr>
            <a:endParaRPr sz="2000" dirty="0"/>
          </a:p>
          <a:p>
            <a:pPr marL="342900" lvl="0" indent="-342900" algn="l" rtl="0">
              <a:lnSpc>
                <a:spcPct val="90000"/>
              </a:lnSpc>
              <a:spcBef>
                <a:spcPts val="0"/>
              </a:spcBef>
              <a:spcAft>
                <a:spcPts val="0"/>
              </a:spcAft>
              <a:buClr>
                <a:schemeClr val="dk1"/>
              </a:buClr>
              <a:buSzPts val="2595"/>
              <a:buFont typeface="Arial"/>
              <a:buChar char="•"/>
            </a:pPr>
            <a:r>
              <a:rPr lang="en-US" sz="2000" dirty="0"/>
              <a:t>Partner </a:t>
            </a:r>
            <a:r>
              <a:rPr lang="en-US" sz="2000" dirty="0" err="1"/>
              <a:t>kuruma</a:t>
            </a:r>
            <a:r>
              <a:rPr lang="en-US" sz="2000" dirty="0"/>
              <a:t> </a:t>
            </a:r>
            <a:r>
              <a:rPr lang="en-US" sz="2000" dirty="0" err="1"/>
              <a:t>başvuru</a:t>
            </a:r>
            <a:r>
              <a:rPr lang="en-US" sz="2000" dirty="0"/>
              <a:t> </a:t>
            </a:r>
            <a:r>
              <a:rPr lang="en-US" sz="2000" dirty="0" err="1"/>
              <a:t>öğrencinin</a:t>
            </a:r>
            <a:r>
              <a:rPr lang="en-US" sz="2000" dirty="0"/>
              <a:t> </a:t>
            </a:r>
            <a:r>
              <a:rPr lang="en-US" sz="2000" dirty="0" err="1"/>
              <a:t>sorumluluğundadır</a:t>
            </a:r>
            <a:r>
              <a:rPr lang="en-US" sz="2000" dirty="0"/>
              <a:t>. </a:t>
            </a:r>
            <a:r>
              <a:rPr lang="en-US" sz="2000" dirty="0" err="1"/>
              <a:t>Deadlinelara</a:t>
            </a:r>
            <a:r>
              <a:rPr lang="en-US" sz="2000" dirty="0"/>
              <a:t> </a:t>
            </a:r>
            <a:r>
              <a:rPr lang="en-US" sz="2000" dirty="0" err="1"/>
              <a:t>lütfen</a:t>
            </a:r>
            <a:r>
              <a:rPr lang="en-US" sz="2000" dirty="0"/>
              <a:t> </a:t>
            </a:r>
            <a:r>
              <a:rPr lang="en-US" sz="2000" dirty="0" err="1"/>
              <a:t>önem</a:t>
            </a:r>
            <a:r>
              <a:rPr lang="en-US" sz="2000" dirty="0"/>
              <a:t> </a:t>
            </a:r>
            <a:r>
              <a:rPr lang="en-US" sz="2000" dirty="0" err="1"/>
              <a:t>veriniz</a:t>
            </a:r>
            <a:r>
              <a:rPr lang="en-US" sz="2000" dirty="0"/>
              <a:t>.</a:t>
            </a:r>
            <a:endParaRPr sz="1600" dirty="0"/>
          </a:p>
          <a:p>
            <a:pPr marL="342900" lvl="0" indent="-190500" algn="l" rtl="0">
              <a:lnSpc>
                <a:spcPct val="90000"/>
              </a:lnSpc>
              <a:spcBef>
                <a:spcPts val="0"/>
              </a:spcBef>
              <a:spcAft>
                <a:spcPts val="0"/>
              </a:spcAft>
              <a:buClr>
                <a:schemeClr val="dk1"/>
              </a:buClr>
              <a:buSzPts val="2595"/>
              <a:buFont typeface="Arial"/>
              <a:buNone/>
            </a:pPr>
            <a:endParaRPr sz="2000" dirty="0"/>
          </a:p>
          <a:p>
            <a:pPr marL="342900" lvl="0" indent="-342900" algn="l" rtl="0">
              <a:lnSpc>
                <a:spcPct val="90000"/>
              </a:lnSpc>
              <a:spcBef>
                <a:spcPts val="0"/>
              </a:spcBef>
              <a:spcAft>
                <a:spcPts val="0"/>
              </a:spcAft>
              <a:buClr>
                <a:schemeClr val="dk1"/>
              </a:buClr>
              <a:buSzPts val="2595"/>
              <a:buFont typeface="Arial"/>
              <a:buChar char="•"/>
            </a:pPr>
            <a:r>
              <a:rPr lang="en-US" sz="2000" dirty="0" err="1"/>
              <a:t>Partnerle</a:t>
            </a:r>
            <a:r>
              <a:rPr lang="en-US" sz="2000" dirty="0"/>
              <a:t> </a:t>
            </a:r>
            <a:r>
              <a:rPr lang="en-US" sz="2000" dirty="0" err="1"/>
              <a:t>ilgili</a:t>
            </a:r>
            <a:r>
              <a:rPr lang="en-US" sz="2000" dirty="0"/>
              <a:t> </a:t>
            </a:r>
            <a:r>
              <a:rPr lang="en-US" sz="2000" dirty="0" err="1"/>
              <a:t>konularda</a:t>
            </a:r>
            <a:r>
              <a:rPr lang="en-US" sz="2000" dirty="0"/>
              <a:t> (</a:t>
            </a:r>
            <a:r>
              <a:rPr lang="en-US" sz="2000" dirty="0" err="1"/>
              <a:t>kuruma</a:t>
            </a:r>
            <a:r>
              <a:rPr lang="en-US" sz="2000" dirty="0"/>
              <a:t> </a:t>
            </a:r>
            <a:r>
              <a:rPr lang="en-US" sz="2000" dirty="0" err="1"/>
              <a:t>başvuru</a:t>
            </a:r>
            <a:r>
              <a:rPr lang="en-US" sz="2000" dirty="0"/>
              <a:t>, </a:t>
            </a:r>
            <a:r>
              <a:rPr lang="en-US" sz="2000" dirty="0" err="1"/>
              <a:t>konaklama</a:t>
            </a:r>
            <a:r>
              <a:rPr lang="en-US" sz="2000" dirty="0"/>
              <a:t>, </a:t>
            </a:r>
            <a:r>
              <a:rPr lang="en-US" sz="2000" dirty="0" err="1"/>
              <a:t>kurumun</a:t>
            </a:r>
            <a:r>
              <a:rPr lang="en-US" sz="2000" dirty="0"/>
              <a:t> </a:t>
            </a:r>
            <a:r>
              <a:rPr lang="en-US" sz="2000" dirty="0" err="1"/>
              <a:t>istediği</a:t>
            </a:r>
            <a:r>
              <a:rPr lang="en-US" sz="2000" dirty="0"/>
              <a:t> </a:t>
            </a:r>
            <a:r>
              <a:rPr lang="en-US" sz="2000" dirty="0" err="1"/>
              <a:t>belgeler</a:t>
            </a:r>
            <a:r>
              <a:rPr lang="en-US" sz="2000" dirty="0"/>
              <a:t> vs.) </a:t>
            </a:r>
            <a:r>
              <a:rPr lang="en-US" sz="2000" dirty="0" err="1"/>
              <a:t>partnerlerden</a:t>
            </a:r>
            <a:r>
              <a:rPr lang="en-US" sz="2000" dirty="0"/>
              <a:t> </a:t>
            </a:r>
            <a:r>
              <a:rPr lang="en-US" sz="2000" dirty="0" err="1"/>
              <a:t>yardım</a:t>
            </a:r>
            <a:r>
              <a:rPr lang="en-US" sz="2000" dirty="0"/>
              <a:t> </a:t>
            </a:r>
            <a:r>
              <a:rPr lang="en-US" sz="2000" dirty="0" err="1"/>
              <a:t>istenmelidir</a:t>
            </a:r>
            <a:r>
              <a:rPr lang="en-US" sz="2000" dirty="0"/>
              <a:t>. </a:t>
            </a:r>
            <a:endParaRPr sz="2000" dirty="0"/>
          </a:p>
        </p:txBody>
      </p:sp>
      <p:sp>
        <p:nvSpPr>
          <p:cNvPr id="817" name="Google Shape;817;p21"/>
          <p:cNvSpPr txBox="1">
            <a:spLocks noGrp="1"/>
          </p:cNvSpPr>
          <p:nvPr>
            <p:ph type="sldNum" idx="12"/>
          </p:nvPr>
        </p:nvSpPr>
        <p:spPr>
          <a:xfrm>
            <a:off x="641478" y="6057923"/>
            <a:ext cx="394063"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SzPts val="1000"/>
              <a:buNone/>
            </a:pPr>
            <a:fld id="{00000000-1234-1234-1234-123412341234}" type="slidenum">
              <a:rPr lang="en-US"/>
              <a:t>65</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g2923c15c26a_0_1"/>
          <p:cNvSpPr txBox="1">
            <a:spLocks noGrp="1"/>
          </p:cNvSpPr>
          <p:nvPr>
            <p:ph type="title"/>
          </p:nvPr>
        </p:nvSpPr>
        <p:spPr>
          <a:xfrm>
            <a:off x="641478" y="3724275"/>
            <a:ext cx="2642700" cy="1041300"/>
          </a:xfrm>
          <a:prstGeom prst="rect">
            <a:avLst/>
          </a:prstGeom>
          <a:noFill/>
          <a:ln>
            <a:noFill/>
          </a:ln>
        </p:spPr>
        <p:txBody>
          <a:bodyPr spcFirstLastPara="1" wrap="square" lIns="36000" tIns="0" rIns="0" bIns="0" anchor="b" anchorCtr="0">
            <a:normAutofit fontScale="90000"/>
          </a:bodyPr>
          <a:lstStyle/>
          <a:p>
            <a:pPr marL="0" lvl="0" indent="0" algn="l" rtl="0">
              <a:lnSpc>
                <a:spcPct val="90000"/>
              </a:lnSpc>
              <a:spcBef>
                <a:spcPts val="0"/>
              </a:spcBef>
              <a:spcAft>
                <a:spcPts val="0"/>
              </a:spcAft>
              <a:buClr>
                <a:schemeClr val="dk1"/>
              </a:buClr>
              <a:buSzPct val="111111"/>
              <a:buFont typeface="Calibri"/>
              <a:buNone/>
            </a:pPr>
            <a:br>
              <a:rPr lang="en-US" sz="3240"/>
            </a:br>
            <a:r>
              <a:rPr lang="en-US" sz="3240"/>
              <a:t>Erasmus+ Öğrenim Hareketliliği</a:t>
            </a:r>
            <a:br>
              <a:rPr lang="en-US" sz="3240"/>
            </a:br>
            <a:br>
              <a:rPr lang="en-US" sz="3240"/>
            </a:br>
            <a:r>
              <a:rPr lang="en-US" sz="3240"/>
              <a:t>Hareketlilik öncesi önemli hususlar</a:t>
            </a:r>
            <a:br>
              <a:rPr lang="en-US" sz="3240"/>
            </a:br>
            <a:endParaRPr sz="3240"/>
          </a:p>
        </p:txBody>
      </p:sp>
      <p:sp>
        <p:nvSpPr>
          <p:cNvPr id="823" name="Google Shape;823;g2923c15c26a_0_1"/>
          <p:cNvSpPr txBox="1">
            <a:spLocks noGrp="1"/>
          </p:cNvSpPr>
          <p:nvPr>
            <p:ph type="body" idx="1"/>
          </p:nvPr>
        </p:nvSpPr>
        <p:spPr>
          <a:xfrm>
            <a:off x="3950300" y="339350"/>
            <a:ext cx="7866900" cy="5826000"/>
          </a:xfrm>
          <a:prstGeom prst="rect">
            <a:avLst/>
          </a:prstGeom>
          <a:noFill/>
          <a:ln>
            <a:noFill/>
          </a:ln>
        </p:spPr>
        <p:txBody>
          <a:bodyPr spcFirstLastPara="1" wrap="square" lIns="36000" tIns="0" rIns="0" bIns="0" anchor="t" anchorCtr="0">
            <a:normAutofit fontScale="92500"/>
          </a:bodyPr>
          <a:lstStyle/>
          <a:p>
            <a:pPr marL="457200" lvl="0" indent="-369570" algn="just" rtl="0">
              <a:lnSpc>
                <a:spcPct val="150000"/>
              </a:lnSpc>
              <a:spcBef>
                <a:spcPts val="600"/>
              </a:spcBef>
              <a:spcAft>
                <a:spcPts val="0"/>
              </a:spcAft>
              <a:buSzPct val="100000"/>
              <a:buChar char="•"/>
            </a:pPr>
            <a:r>
              <a:rPr lang="en-US" sz="2400"/>
              <a:t>Misafir olunan yükseköğretim kurumu, Erasmus+ kapsamında gelen öğrenciden herhangi bir akademik ücret (</a:t>
            </a:r>
            <a:r>
              <a:rPr lang="en-US" sz="2400" i="1"/>
              <a:t>öğrenim ücreti, kayıt ücreti, sınav ücreti, laboratuvar ücreti ve kütüphane ücretini</a:t>
            </a:r>
            <a:r>
              <a:rPr lang="en-US" sz="2400"/>
              <a:t>) talep edemez. </a:t>
            </a:r>
            <a:endParaRPr sz="2400"/>
          </a:p>
          <a:p>
            <a:pPr marL="457200" lvl="0" indent="-369570" algn="just" rtl="0">
              <a:lnSpc>
                <a:spcPct val="150000"/>
              </a:lnSpc>
              <a:spcBef>
                <a:spcPts val="0"/>
              </a:spcBef>
              <a:spcAft>
                <a:spcPts val="0"/>
              </a:spcAft>
              <a:buSzPct val="100000"/>
              <a:buChar char="•"/>
            </a:pPr>
            <a:r>
              <a:rPr lang="en-US" sz="2400"/>
              <a:t>Partner üniversite sigorta, oturma izni, indirimli ulaşım kartı, akademik malzemelerin fotokopisi, laboratuvar ürünlerinin kullanımı gibi çeşitli materyallerin kullanılması için gerekli ücretler konusunda yükseköğretim kurumunun diğer öğrencileri nasıl ödeme yapıyorsa, aynı miktarda </a:t>
            </a:r>
            <a:r>
              <a:rPr lang="en-US" sz="2400" b="1"/>
              <a:t>ücret talep edebilir.</a:t>
            </a:r>
            <a:endParaRPr sz="2400"/>
          </a:p>
        </p:txBody>
      </p:sp>
      <p:sp>
        <p:nvSpPr>
          <p:cNvPr id="824" name="Google Shape;824;g2923c15c26a_0_1"/>
          <p:cNvSpPr txBox="1">
            <a:spLocks noGrp="1"/>
          </p:cNvSpPr>
          <p:nvPr>
            <p:ph type="sldNum" idx="12"/>
          </p:nvPr>
        </p:nvSpPr>
        <p:spPr>
          <a:xfrm>
            <a:off x="641478" y="6057923"/>
            <a:ext cx="394200"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SzPts val="1000"/>
              <a:buNone/>
            </a:pPr>
            <a:fld id="{00000000-1234-1234-1234-123412341234}" type="slidenum">
              <a:rPr lang="en-US"/>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g28d28dd71ff_0_0"/>
          <p:cNvSpPr txBox="1">
            <a:spLocks noGrp="1"/>
          </p:cNvSpPr>
          <p:nvPr>
            <p:ph type="title"/>
          </p:nvPr>
        </p:nvSpPr>
        <p:spPr>
          <a:xfrm>
            <a:off x="821460" y="3521159"/>
            <a:ext cx="2642700" cy="1041300"/>
          </a:xfrm>
          <a:prstGeom prst="rect">
            <a:avLst/>
          </a:prstGeom>
          <a:noFill/>
          <a:ln>
            <a:noFill/>
          </a:ln>
        </p:spPr>
        <p:txBody>
          <a:bodyPr spcFirstLastPara="1" wrap="square" lIns="36000" tIns="0" rIns="0" bIns="0" anchor="b" anchorCtr="0">
            <a:normAutofit/>
          </a:bodyPr>
          <a:lstStyle/>
          <a:p>
            <a:pPr marL="0" lvl="0" indent="0" algn="l" rtl="0">
              <a:lnSpc>
                <a:spcPct val="90000"/>
              </a:lnSpc>
              <a:spcBef>
                <a:spcPts val="0"/>
              </a:spcBef>
              <a:spcAft>
                <a:spcPts val="0"/>
              </a:spcAft>
              <a:buSzPts val="3600"/>
              <a:buNone/>
            </a:pPr>
            <a:endParaRPr/>
          </a:p>
        </p:txBody>
      </p:sp>
      <p:sp>
        <p:nvSpPr>
          <p:cNvPr id="831" name="Google Shape;831;g28d28dd71ff_0_0"/>
          <p:cNvSpPr txBox="1">
            <a:spLocks noGrp="1"/>
          </p:cNvSpPr>
          <p:nvPr>
            <p:ph type="body" idx="1"/>
          </p:nvPr>
        </p:nvSpPr>
        <p:spPr>
          <a:xfrm>
            <a:off x="821460" y="4669674"/>
            <a:ext cx="2642700" cy="1041300"/>
          </a:xfrm>
          <a:prstGeom prst="rect">
            <a:avLst/>
          </a:prstGeom>
          <a:noFill/>
          <a:ln>
            <a:noFill/>
          </a:ln>
        </p:spPr>
        <p:txBody>
          <a:bodyPr spcFirstLastPara="1" wrap="square" lIns="36000" tIns="0" rIns="0" bIns="0" anchor="t" anchorCtr="0">
            <a:normAutofit/>
          </a:bodyPr>
          <a:lstStyle/>
          <a:p>
            <a:pPr marL="0" lvl="0" indent="0" algn="l" rtl="0">
              <a:lnSpc>
                <a:spcPct val="90000"/>
              </a:lnSpc>
              <a:spcBef>
                <a:spcPts val="1000"/>
              </a:spcBef>
              <a:spcAft>
                <a:spcPts val="0"/>
              </a:spcAft>
              <a:buSzPts val="1800"/>
              <a:buNone/>
            </a:pPr>
            <a:endParaRPr/>
          </a:p>
        </p:txBody>
      </p:sp>
      <p:sp>
        <p:nvSpPr>
          <p:cNvPr id="832" name="Google Shape;832;g28d28dd71ff_0_0"/>
          <p:cNvSpPr txBox="1">
            <a:spLocks noGrp="1"/>
          </p:cNvSpPr>
          <p:nvPr>
            <p:ph type="sldNum" idx="12"/>
          </p:nvPr>
        </p:nvSpPr>
        <p:spPr>
          <a:xfrm>
            <a:off x="641478" y="6057923"/>
            <a:ext cx="394200"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Clr>
                <a:srgbClr val="000000"/>
              </a:buClr>
              <a:buSzPts val="1000"/>
              <a:buFont typeface="Arial"/>
              <a:buNone/>
            </a:pPr>
            <a:fld id="{00000000-1234-1234-1234-123412341234}" type="slidenum">
              <a:rPr lang="en-US"/>
              <a:t>67</a:t>
            </a:fld>
            <a:endParaRPr/>
          </a:p>
        </p:txBody>
      </p:sp>
      <p:sp>
        <p:nvSpPr>
          <p:cNvPr id="833" name="Google Shape;833;g28d28dd71ff_0_0"/>
          <p:cNvSpPr txBox="1">
            <a:spLocks noGrp="1"/>
          </p:cNvSpPr>
          <p:nvPr>
            <p:ph type="body" idx="2"/>
          </p:nvPr>
        </p:nvSpPr>
        <p:spPr>
          <a:xfrm>
            <a:off x="3871830" y="4669674"/>
            <a:ext cx="6275400" cy="1041300"/>
          </a:xfrm>
          <a:prstGeom prst="rect">
            <a:avLst/>
          </a:prstGeom>
          <a:noFill/>
          <a:ln>
            <a:noFill/>
          </a:ln>
        </p:spPr>
        <p:txBody>
          <a:bodyPr spcFirstLastPara="1" wrap="square" lIns="36000" tIns="0" rIns="0" bIns="0" anchor="t" anchorCtr="0">
            <a:normAutofit/>
          </a:bodyPr>
          <a:lstStyle/>
          <a:p>
            <a:pPr marL="0" lvl="0" indent="0" algn="l" rtl="0">
              <a:lnSpc>
                <a:spcPct val="90000"/>
              </a:lnSpc>
              <a:spcBef>
                <a:spcPts val="1000"/>
              </a:spcBef>
              <a:spcAft>
                <a:spcPts val="0"/>
              </a:spcAft>
              <a:buSzPts val="1400"/>
              <a:buNone/>
            </a:pPr>
            <a:endParaRPr/>
          </a:p>
        </p:txBody>
      </p:sp>
      <p:sp>
        <p:nvSpPr>
          <p:cNvPr id="834" name="Google Shape;834;g28d28dd71ff_0_0"/>
          <p:cNvSpPr>
            <a:spLocks noGrp="1"/>
          </p:cNvSpPr>
          <p:nvPr>
            <p:ph type="pic" idx="4"/>
          </p:nvPr>
        </p:nvSpPr>
        <p:spPr>
          <a:xfrm>
            <a:off x="883175" y="838066"/>
            <a:ext cx="786300" cy="521100"/>
          </a:xfrm>
          <a:prstGeom prst="rect">
            <a:avLst/>
          </a:prstGeom>
          <a:noFill/>
          <a:ln w="9525" cap="flat" cmpd="sng">
            <a:solidFill>
              <a:schemeClr val="accent5"/>
            </a:solidFill>
            <a:prstDash val="solid"/>
            <a:round/>
            <a:headEnd type="none" w="sm" len="sm"/>
            <a:tailEnd type="none" w="sm" len="sm"/>
          </a:ln>
        </p:spPr>
      </p:sp>
      <p:pic>
        <p:nvPicPr>
          <p:cNvPr id="835" name="Google Shape;835;g28d28dd71ff_0_0"/>
          <p:cNvPicPr preferRelativeResize="0"/>
          <p:nvPr/>
        </p:nvPicPr>
        <p:blipFill rotWithShape="1">
          <a:blip r:embed="rId3">
            <a:alphaModFix/>
          </a:blip>
          <a:srcRect b="11668"/>
          <a:stretch/>
        </p:blipFill>
        <p:spPr>
          <a:xfrm>
            <a:off x="0" y="-37991"/>
            <a:ext cx="12192000" cy="6057925"/>
          </a:xfrm>
          <a:prstGeom prst="rect">
            <a:avLst/>
          </a:prstGeom>
          <a:noFill/>
          <a:ln>
            <a:noFill/>
          </a:ln>
        </p:spPr>
      </p:pic>
      <p:sp>
        <p:nvSpPr>
          <p:cNvPr id="3" name="Metin kutusu 2">
            <a:extLst>
              <a:ext uri="{FF2B5EF4-FFF2-40B4-BE49-F238E27FC236}">
                <a16:creationId xmlns:a16="http://schemas.microsoft.com/office/drawing/2014/main" id="{64446672-B282-4921-BE0A-683D24ECC548}"/>
              </a:ext>
            </a:extLst>
          </p:cNvPr>
          <p:cNvSpPr txBox="1"/>
          <p:nvPr/>
        </p:nvSpPr>
        <p:spPr>
          <a:xfrm>
            <a:off x="2672080" y="1676400"/>
            <a:ext cx="975360" cy="511926"/>
          </a:xfrm>
          <a:prstGeom prst="rect">
            <a:avLst/>
          </a:prstGeom>
          <a:noFill/>
        </p:spPr>
        <p:txBody>
          <a:bodyPr wrap="square" rtlCol="0">
            <a:spAutoFit/>
          </a:bodyPr>
          <a:lstStyle/>
          <a:p>
            <a:endParaRPr lang="en-US" dirty="0"/>
          </a:p>
        </p:txBody>
      </p:sp>
      <p:sp>
        <p:nvSpPr>
          <p:cNvPr id="4" name="Metin kutusu 3">
            <a:extLst>
              <a:ext uri="{FF2B5EF4-FFF2-40B4-BE49-F238E27FC236}">
                <a16:creationId xmlns:a16="http://schemas.microsoft.com/office/drawing/2014/main" id="{0841A905-0E89-414D-A91E-17D0706C5DF4}"/>
              </a:ext>
            </a:extLst>
          </p:cNvPr>
          <p:cNvSpPr txBox="1"/>
          <p:nvPr/>
        </p:nvSpPr>
        <p:spPr>
          <a:xfrm>
            <a:off x="6228080" y="1541172"/>
            <a:ext cx="1219200" cy="523220"/>
          </a:xfrm>
          <a:prstGeom prst="rect">
            <a:avLst/>
          </a:prstGeom>
          <a:solidFill>
            <a:schemeClr val="bg1"/>
          </a:solidFill>
        </p:spPr>
        <p:txBody>
          <a:bodyPr wrap="square" rtlCol="0">
            <a:spAutoFit/>
          </a:bodyPr>
          <a:lstStyle/>
          <a:p>
            <a:r>
              <a:rPr lang="tr-TR" dirty="0"/>
              <a:t>Turna</a:t>
            </a:r>
          </a:p>
          <a:p>
            <a:r>
              <a:rPr lang="tr-TR" dirty="0"/>
              <a:t>Portal </a:t>
            </a:r>
            <a:r>
              <a:rPr lang="tr-TR" dirty="0">
                <a:solidFill>
                  <a:srgbClr val="FF0000"/>
                </a:solidFill>
              </a:rPr>
              <a:t>*</a:t>
            </a:r>
            <a:endParaRPr lang="en-US" dirty="0">
              <a:solidFill>
                <a:srgbClr val="FF0000"/>
              </a:solidFill>
            </a:endParaRPr>
          </a:p>
        </p:txBody>
      </p:sp>
      <p:sp>
        <p:nvSpPr>
          <p:cNvPr id="12" name="Metin kutusu 11">
            <a:extLst>
              <a:ext uri="{FF2B5EF4-FFF2-40B4-BE49-F238E27FC236}">
                <a16:creationId xmlns:a16="http://schemas.microsoft.com/office/drawing/2014/main" id="{7CB1F1FD-C0E9-4A8A-BBD9-B94FECAD8D27}"/>
              </a:ext>
            </a:extLst>
          </p:cNvPr>
          <p:cNvSpPr txBox="1"/>
          <p:nvPr/>
        </p:nvSpPr>
        <p:spPr>
          <a:xfrm>
            <a:off x="9824720" y="3342640"/>
            <a:ext cx="1219200" cy="523220"/>
          </a:xfrm>
          <a:prstGeom prst="rect">
            <a:avLst/>
          </a:prstGeom>
          <a:solidFill>
            <a:schemeClr val="bg1"/>
          </a:solidFill>
        </p:spPr>
        <p:txBody>
          <a:bodyPr wrap="square" rtlCol="0">
            <a:spAutoFit/>
          </a:bodyPr>
          <a:lstStyle/>
          <a:p>
            <a:r>
              <a:rPr lang="tr-TR" dirty="0"/>
              <a:t>Turna</a:t>
            </a:r>
          </a:p>
          <a:p>
            <a:r>
              <a:rPr lang="tr-TR" dirty="0"/>
              <a:t>Portal </a:t>
            </a:r>
            <a:r>
              <a:rPr lang="tr-TR" dirty="0">
                <a:solidFill>
                  <a:srgbClr val="FF0000"/>
                </a:solidFill>
              </a:rPr>
              <a:t>*</a:t>
            </a:r>
            <a:endParaRPr lang="en-US" dirty="0"/>
          </a:p>
        </p:txBody>
      </p:sp>
      <p:sp>
        <p:nvSpPr>
          <p:cNvPr id="14" name="Metin kutusu 13">
            <a:extLst>
              <a:ext uri="{FF2B5EF4-FFF2-40B4-BE49-F238E27FC236}">
                <a16:creationId xmlns:a16="http://schemas.microsoft.com/office/drawing/2014/main" id="{A559D50F-E4F7-4736-9355-1EBB19C2CA31}"/>
              </a:ext>
            </a:extLst>
          </p:cNvPr>
          <p:cNvSpPr txBox="1"/>
          <p:nvPr/>
        </p:nvSpPr>
        <p:spPr>
          <a:xfrm>
            <a:off x="2550160" y="4757458"/>
            <a:ext cx="1219200" cy="738664"/>
          </a:xfrm>
          <a:prstGeom prst="rect">
            <a:avLst/>
          </a:prstGeom>
          <a:solidFill>
            <a:schemeClr val="bg1"/>
          </a:solidFill>
        </p:spPr>
        <p:txBody>
          <a:bodyPr wrap="square" rtlCol="0">
            <a:spAutoFit/>
          </a:bodyPr>
          <a:lstStyle/>
          <a:p>
            <a:r>
              <a:rPr lang="tr-TR" dirty="0"/>
              <a:t>Yabancı Diller </a:t>
            </a:r>
          </a:p>
          <a:p>
            <a:r>
              <a:rPr lang="tr-TR" dirty="0"/>
              <a:t>Okulu</a:t>
            </a:r>
            <a:endParaRPr lang="en-US" dirty="0"/>
          </a:p>
        </p:txBody>
      </p:sp>
      <p:sp>
        <p:nvSpPr>
          <p:cNvPr id="15" name="Metin kutusu 14">
            <a:extLst>
              <a:ext uri="{FF2B5EF4-FFF2-40B4-BE49-F238E27FC236}">
                <a16:creationId xmlns:a16="http://schemas.microsoft.com/office/drawing/2014/main" id="{E61814CE-5391-4E26-BB4A-38368A8DB615}"/>
              </a:ext>
            </a:extLst>
          </p:cNvPr>
          <p:cNvSpPr txBox="1"/>
          <p:nvPr/>
        </p:nvSpPr>
        <p:spPr>
          <a:xfrm>
            <a:off x="6228080" y="4733212"/>
            <a:ext cx="1219200" cy="738664"/>
          </a:xfrm>
          <a:prstGeom prst="rect">
            <a:avLst/>
          </a:prstGeom>
          <a:solidFill>
            <a:schemeClr val="bg1"/>
          </a:solidFill>
        </p:spPr>
        <p:txBody>
          <a:bodyPr wrap="square" rtlCol="0">
            <a:spAutoFit/>
          </a:bodyPr>
          <a:lstStyle/>
          <a:p>
            <a:r>
              <a:rPr lang="tr-TR" dirty="0"/>
              <a:t>Yabancı Diller </a:t>
            </a:r>
          </a:p>
          <a:p>
            <a:r>
              <a:rPr lang="tr-TR" dirty="0"/>
              <a:t>Okulu</a:t>
            </a:r>
            <a:endParaRPr lang="en-US" dirty="0"/>
          </a:p>
        </p:txBody>
      </p:sp>
      <p:sp>
        <p:nvSpPr>
          <p:cNvPr id="16" name="Metin kutusu 15">
            <a:extLst>
              <a:ext uri="{FF2B5EF4-FFF2-40B4-BE49-F238E27FC236}">
                <a16:creationId xmlns:a16="http://schemas.microsoft.com/office/drawing/2014/main" id="{05000A91-2C22-46FF-B434-046660CB56F5}"/>
              </a:ext>
            </a:extLst>
          </p:cNvPr>
          <p:cNvSpPr txBox="1"/>
          <p:nvPr/>
        </p:nvSpPr>
        <p:spPr>
          <a:xfrm>
            <a:off x="9945300" y="4820992"/>
            <a:ext cx="1219200" cy="738664"/>
          </a:xfrm>
          <a:prstGeom prst="rect">
            <a:avLst/>
          </a:prstGeom>
          <a:solidFill>
            <a:schemeClr val="bg1"/>
          </a:solidFill>
        </p:spPr>
        <p:txBody>
          <a:bodyPr wrap="square" rtlCol="0">
            <a:spAutoFit/>
          </a:bodyPr>
          <a:lstStyle/>
          <a:p>
            <a:r>
              <a:rPr lang="tr-TR" dirty="0"/>
              <a:t>Yabancı Diller </a:t>
            </a:r>
          </a:p>
          <a:p>
            <a:r>
              <a:rPr lang="tr-TR" dirty="0"/>
              <a:t>Okulu</a:t>
            </a:r>
            <a:endParaRPr lang="en-US" dirty="0"/>
          </a:p>
        </p:txBody>
      </p:sp>
      <p:sp>
        <p:nvSpPr>
          <p:cNvPr id="5" name="Metin kutusu 4">
            <a:extLst>
              <a:ext uri="{FF2B5EF4-FFF2-40B4-BE49-F238E27FC236}">
                <a16:creationId xmlns:a16="http://schemas.microsoft.com/office/drawing/2014/main" id="{673838F8-8952-48F4-9455-02EAAEB0828D}"/>
              </a:ext>
            </a:extLst>
          </p:cNvPr>
          <p:cNvSpPr txBox="1"/>
          <p:nvPr/>
        </p:nvSpPr>
        <p:spPr>
          <a:xfrm>
            <a:off x="190935" y="6214933"/>
            <a:ext cx="11810130" cy="523220"/>
          </a:xfrm>
          <a:prstGeom prst="rect">
            <a:avLst/>
          </a:prstGeom>
          <a:solidFill>
            <a:schemeClr val="bg1"/>
          </a:solidFill>
        </p:spPr>
        <p:txBody>
          <a:bodyPr wrap="square" rtlCol="0">
            <a:spAutoFit/>
          </a:bodyPr>
          <a:lstStyle/>
          <a:p>
            <a:r>
              <a:rPr lang="tr-TR" i="1" dirty="0">
                <a:solidFill>
                  <a:srgbClr val="FF0000"/>
                </a:solidFill>
              </a:rPr>
              <a:t>* Turna </a:t>
            </a:r>
            <a:r>
              <a:rPr lang="tr-TR" i="1" dirty="0" err="1">
                <a:solidFill>
                  <a:srgbClr val="FF0000"/>
                </a:solidFill>
              </a:rPr>
              <a:t>Portal’a</a:t>
            </a:r>
            <a:r>
              <a:rPr lang="tr-TR" i="1" dirty="0">
                <a:solidFill>
                  <a:srgbClr val="FF0000"/>
                </a:solidFill>
              </a:rPr>
              <a:t> kabul mektubu yüklendikten sonra ofise mail atılmalıdır. Ofis </a:t>
            </a:r>
            <a:r>
              <a:rPr lang="tr-TR" i="1" dirty="0" err="1">
                <a:solidFill>
                  <a:srgbClr val="FF0000"/>
                </a:solidFill>
              </a:rPr>
              <a:t>Portal’a</a:t>
            </a:r>
            <a:r>
              <a:rPr lang="tr-TR" i="1" dirty="0">
                <a:solidFill>
                  <a:srgbClr val="FF0000"/>
                </a:solidFill>
              </a:rPr>
              <a:t> hareketlilik tarihlerini ve varsa hibe miktarını girdikten sonra sizi bilgilendirecektir. </a:t>
            </a:r>
            <a:endParaRPr lang="en-US" i="1" dirty="0">
              <a:solidFill>
                <a:srgbClr val="FF000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g28d354406f8_0_9"/>
          <p:cNvSpPr>
            <a:spLocks noGrp="1"/>
          </p:cNvSpPr>
          <p:nvPr>
            <p:ph type="pic" idx="2"/>
          </p:nvPr>
        </p:nvSpPr>
        <p:spPr>
          <a:xfrm>
            <a:off x="4724400" y="1613512"/>
            <a:ext cx="2743200" cy="2743200"/>
          </a:xfrm>
          <a:prstGeom prst="rect">
            <a:avLst/>
          </a:prstGeom>
          <a:noFill/>
          <a:ln>
            <a:noFill/>
          </a:ln>
        </p:spPr>
      </p:sp>
      <p:sp>
        <p:nvSpPr>
          <p:cNvPr id="842" name="Google Shape;842;g28d354406f8_0_9"/>
          <p:cNvSpPr>
            <a:spLocks noGrp="1"/>
          </p:cNvSpPr>
          <p:nvPr>
            <p:ph type="pic" idx="4"/>
          </p:nvPr>
        </p:nvSpPr>
        <p:spPr>
          <a:xfrm>
            <a:off x="7466232" y="1613512"/>
            <a:ext cx="2743200" cy="2743200"/>
          </a:xfrm>
          <a:prstGeom prst="rect">
            <a:avLst/>
          </a:prstGeom>
          <a:noFill/>
          <a:ln>
            <a:noFill/>
          </a:ln>
        </p:spPr>
      </p:sp>
      <p:sp>
        <p:nvSpPr>
          <p:cNvPr id="843" name="Google Shape;843;g28d354406f8_0_9"/>
          <p:cNvSpPr txBox="1">
            <a:spLocks noGrp="1"/>
          </p:cNvSpPr>
          <p:nvPr>
            <p:ph type="sldNum" idx="12"/>
          </p:nvPr>
        </p:nvSpPr>
        <p:spPr>
          <a:xfrm>
            <a:off x="641478" y="6057923"/>
            <a:ext cx="394200"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Clr>
                <a:srgbClr val="000000"/>
              </a:buClr>
              <a:buSzPts val="1000"/>
              <a:buFont typeface="Arial"/>
              <a:buNone/>
            </a:pPr>
            <a:fld id="{00000000-1234-1234-1234-123412341234}" type="slidenum">
              <a:rPr lang="en-US"/>
              <a:t>68</a:t>
            </a:fld>
            <a:endParaRPr/>
          </a:p>
        </p:txBody>
      </p:sp>
      <p:sp>
        <p:nvSpPr>
          <p:cNvPr id="844" name="Google Shape;844;g28d354406f8_0_9"/>
          <p:cNvSpPr txBox="1">
            <a:spLocks noGrp="1"/>
          </p:cNvSpPr>
          <p:nvPr>
            <p:ph type="body" idx="7"/>
          </p:nvPr>
        </p:nvSpPr>
        <p:spPr>
          <a:xfrm>
            <a:off x="5142000" y="4492967"/>
            <a:ext cx="1908000" cy="334800"/>
          </a:xfrm>
          <a:prstGeom prst="rect">
            <a:avLst/>
          </a:prstGeom>
          <a:noFill/>
          <a:ln>
            <a:noFill/>
          </a:ln>
        </p:spPr>
        <p:txBody>
          <a:bodyPr spcFirstLastPara="1" wrap="square" lIns="36000" tIns="0" rIns="0" bIns="0" anchor="b" anchorCtr="0">
            <a:normAutofit fontScale="85000" lnSpcReduction="20000"/>
          </a:bodyPr>
          <a:lstStyle/>
          <a:p>
            <a:pPr marL="0" lvl="0" indent="0" algn="ctr" rtl="0">
              <a:lnSpc>
                <a:spcPct val="90000"/>
              </a:lnSpc>
              <a:spcBef>
                <a:spcPts val="1000"/>
              </a:spcBef>
              <a:spcAft>
                <a:spcPts val="0"/>
              </a:spcAft>
              <a:buSzPct val="117647"/>
              <a:buNone/>
            </a:pPr>
            <a:endParaRPr/>
          </a:p>
        </p:txBody>
      </p:sp>
      <p:sp>
        <p:nvSpPr>
          <p:cNvPr id="845" name="Google Shape;845;g28d354406f8_0_9"/>
          <p:cNvSpPr txBox="1">
            <a:spLocks noGrp="1"/>
          </p:cNvSpPr>
          <p:nvPr>
            <p:ph type="body" idx="8"/>
          </p:nvPr>
        </p:nvSpPr>
        <p:spPr>
          <a:xfrm>
            <a:off x="5142000" y="4878058"/>
            <a:ext cx="1908000" cy="234300"/>
          </a:xfrm>
          <a:prstGeom prst="rect">
            <a:avLst/>
          </a:prstGeom>
          <a:noFill/>
          <a:ln>
            <a:noFill/>
          </a:ln>
        </p:spPr>
        <p:txBody>
          <a:bodyPr spcFirstLastPara="1" wrap="square" lIns="36000" tIns="0" rIns="0" bIns="0" anchor="t" anchorCtr="0">
            <a:noAutofit/>
          </a:bodyPr>
          <a:lstStyle/>
          <a:p>
            <a:pPr marL="0" lvl="0" indent="0" algn="ctr" rtl="0">
              <a:lnSpc>
                <a:spcPct val="90000"/>
              </a:lnSpc>
              <a:spcBef>
                <a:spcPts val="1000"/>
              </a:spcBef>
              <a:spcAft>
                <a:spcPts val="0"/>
              </a:spcAft>
              <a:buSzPts val="1750"/>
              <a:buNone/>
            </a:pPr>
            <a:endParaRPr/>
          </a:p>
        </p:txBody>
      </p:sp>
      <p:sp>
        <p:nvSpPr>
          <p:cNvPr id="846" name="Google Shape;846;g28d354406f8_0_9"/>
          <p:cNvSpPr txBox="1">
            <a:spLocks noGrp="1"/>
          </p:cNvSpPr>
          <p:nvPr>
            <p:ph type="body" idx="9"/>
          </p:nvPr>
        </p:nvSpPr>
        <p:spPr>
          <a:xfrm>
            <a:off x="5142000" y="5138591"/>
            <a:ext cx="1908000" cy="693900"/>
          </a:xfrm>
          <a:prstGeom prst="rect">
            <a:avLst/>
          </a:prstGeom>
          <a:noFill/>
          <a:ln>
            <a:noFill/>
          </a:ln>
        </p:spPr>
        <p:txBody>
          <a:bodyPr spcFirstLastPara="1" wrap="square" lIns="36000" tIns="0" rIns="0" bIns="0" anchor="t" anchorCtr="0">
            <a:normAutofit/>
          </a:bodyPr>
          <a:lstStyle/>
          <a:p>
            <a:pPr marL="0" lvl="0" indent="0" algn="ctr" rtl="0">
              <a:lnSpc>
                <a:spcPct val="90000"/>
              </a:lnSpc>
              <a:spcBef>
                <a:spcPts val="1000"/>
              </a:spcBef>
              <a:spcAft>
                <a:spcPts val="0"/>
              </a:spcAft>
              <a:buSzPts val="1200"/>
              <a:buNone/>
            </a:pPr>
            <a:endParaRPr/>
          </a:p>
        </p:txBody>
      </p:sp>
      <p:pic>
        <p:nvPicPr>
          <p:cNvPr id="847" name="Google Shape;847;g28d354406f8_0_9"/>
          <p:cNvPicPr preferRelativeResize="0"/>
          <p:nvPr/>
        </p:nvPicPr>
        <p:blipFill rotWithShape="1">
          <a:blip r:embed="rId3">
            <a:alphaModFix/>
          </a:blip>
          <a:srcRect/>
          <a:stretch/>
        </p:blipFill>
        <p:spPr>
          <a:xfrm>
            <a:off x="3226830" y="14901"/>
            <a:ext cx="6158039" cy="6158039"/>
          </a:xfrm>
          <a:prstGeom prst="rect">
            <a:avLst/>
          </a:prstGeom>
          <a:noFill/>
          <a:ln>
            <a:noFill/>
          </a:ln>
        </p:spPr>
      </p:pic>
      <p:sp>
        <p:nvSpPr>
          <p:cNvPr id="848" name="Google Shape;848;g28d354406f8_0_9"/>
          <p:cNvSpPr txBox="1"/>
          <p:nvPr/>
        </p:nvSpPr>
        <p:spPr>
          <a:xfrm>
            <a:off x="4596000" y="6190800"/>
            <a:ext cx="3000000" cy="591000"/>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1500"/>
              </a:spcBef>
              <a:spcAft>
                <a:spcPts val="800"/>
              </a:spcAft>
              <a:buClr>
                <a:srgbClr val="000000"/>
              </a:buClr>
              <a:buSzPts val="1200"/>
              <a:buFont typeface="Arial"/>
              <a:buNone/>
            </a:pPr>
            <a:r>
              <a:rPr lang="en-US" sz="1200" b="1" i="0" u="sng" strike="noStrike" cap="none">
                <a:solidFill>
                  <a:srgbClr val="2E3436"/>
                </a:solidFill>
                <a:highlight>
                  <a:srgbClr val="FFFFFF"/>
                </a:highlight>
                <a:latin typeface="Arial"/>
                <a:ea typeface="Arial"/>
                <a:cs typeface="Arial"/>
                <a:sym typeface="Arial"/>
              </a:rPr>
              <a:t>Soru &amp; Cevap Oturumu : </a:t>
            </a:r>
            <a:r>
              <a:rPr lang="en-US" sz="1200" b="1" i="0" u="none" strike="noStrike" cap="none">
                <a:solidFill>
                  <a:srgbClr val="357CCE"/>
                </a:solidFill>
                <a:highlight>
                  <a:srgbClr val="FFFFFF"/>
                </a:highlight>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meet.google.com/qdu-zeae-abu</a:t>
            </a:r>
            <a:endParaRPr sz="1200" b="1" i="0" u="none" strike="noStrike" cap="none">
              <a:solidFill>
                <a:srgbClr val="357CCE"/>
              </a:solidFill>
              <a:highlight>
                <a:srgbClr val="FFFFFF"/>
              </a:highlight>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46"/>
          <p:cNvSpPr txBox="1">
            <a:spLocks noGrp="1"/>
          </p:cNvSpPr>
          <p:nvPr>
            <p:ph type="ctrTitle"/>
          </p:nvPr>
        </p:nvSpPr>
        <p:spPr>
          <a:xfrm>
            <a:off x="458724" y="3252538"/>
            <a:ext cx="11274552" cy="1348720"/>
          </a:xfrm>
          <a:prstGeom prst="rect">
            <a:avLst/>
          </a:prstGeom>
          <a:solidFill>
            <a:schemeClr val="lt1">
              <a:alpha val="60000"/>
            </a:schemeClr>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5500"/>
              <a:buFont typeface="Calibri"/>
              <a:buNone/>
            </a:pPr>
            <a:endParaRPr/>
          </a:p>
        </p:txBody>
      </p:sp>
      <p:sp>
        <p:nvSpPr>
          <p:cNvPr id="864" name="Google Shape;864;p46"/>
          <p:cNvSpPr txBox="1">
            <a:spLocks noGrp="1"/>
          </p:cNvSpPr>
          <p:nvPr>
            <p:ph type="subTitle" idx="1"/>
          </p:nvPr>
        </p:nvSpPr>
        <p:spPr>
          <a:xfrm>
            <a:off x="458724" y="4601258"/>
            <a:ext cx="11274552" cy="1799542"/>
          </a:xfrm>
          <a:prstGeom prst="rect">
            <a:avLst/>
          </a:prstGeom>
          <a:solidFill>
            <a:schemeClr val="dk1">
              <a:alpha val="88235"/>
            </a:schemeClr>
          </a:solidFill>
          <a:ln>
            <a:noFill/>
          </a:ln>
        </p:spPr>
        <p:txBody>
          <a:bodyPr spcFirstLastPara="1" wrap="square" lIns="91425" tIns="252000" rIns="91425" bIns="45700" anchor="t" anchorCtr="0">
            <a:normAutofit/>
          </a:bodyPr>
          <a:lstStyle/>
          <a:p>
            <a:pPr marL="0" lvl="0" indent="0" algn="ctr" rtl="0">
              <a:lnSpc>
                <a:spcPct val="90000"/>
              </a:lnSpc>
              <a:spcBef>
                <a:spcPts val="0"/>
              </a:spcBef>
              <a:spcAft>
                <a:spcPts val="0"/>
              </a:spcAft>
              <a:buClr>
                <a:schemeClr val="lt1"/>
              </a:buClr>
              <a:buSzPts val="2400"/>
              <a:buNone/>
            </a:pPr>
            <a:r>
              <a:rPr lang="en-US" sz="2400"/>
              <a:t>Uluslararası Değişim ve İş birliği Ofisi</a:t>
            </a:r>
            <a:endParaRPr sz="2400"/>
          </a:p>
        </p:txBody>
      </p:sp>
      <p:sp>
        <p:nvSpPr>
          <p:cNvPr id="865" name="Google Shape;865;p46"/>
          <p:cNvSpPr txBox="1">
            <a:spLocks noGrp="1"/>
          </p:cNvSpPr>
          <p:nvPr>
            <p:ph type="body" idx="4"/>
          </p:nvPr>
        </p:nvSpPr>
        <p:spPr>
          <a:xfrm>
            <a:off x="5163453" y="5763528"/>
            <a:ext cx="1800225" cy="280988"/>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Clr>
                <a:srgbClr val="85C2D9"/>
              </a:buClr>
              <a:buSzPts val="1800"/>
              <a:buNone/>
            </a:pPr>
            <a:r>
              <a:rPr lang="en-US"/>
              <a:t>Email:</a:t>
            </a:r>
            <a:endParaRPr/>
          </a:p>
        </p:txBody>
      </p:sp>
      <p:sp>
        <p:nvSpPr>
          <p:cNvPr id="866" name="Google Shape;866;p46"/>
          <p:cNvSpPr txBox="1">
            <a:spLocks noGrp="1"/>
          </p:cNvSpPr>
          <p:nvPr>
            <p:ph type="body" idx="5"/>
          </p:nvPr>
        </p:nvSpPr>
        <p:spPr>
          <a:xfrm>
            <a:off x="4371565" y="6058803"/>
            <a:ext cx="3384000" cy="2805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lt1"/>
              </a:buClr>
              <a:buSzPts val="2200"/>
              <a:buNone/>
            </a:pPr>
            <a:r>
              <a:rPr lang="en-US"/>
              <a:t>outgoing@yeditepe.edu.tr</a:t>
            </a:r>
            <a:endParaRPr/>
          </a:p>
        </p:txBody>
      </p:sp>
      <p:pic>
        <p:nvPicPr>
          <p:cNvPr id="867" name="Google Shape;867;p46" descr="eric cartman thank you GIF by South Park "/>
          <p:cNvPicPr preferRelativeResize="0"/>
          <p:nvPr/>
        </p:nvPicPr>
        <p:blipFill rotWithShape="1">
          <a:blip r:embed="rId3">
            <a:alphaModFix/>
          </a:blip>
          <a:srcRect/>
          <a:stretch/>
        </p:blipFill>
        <p:spPr>
          <a:xfrm>
            <a:off x="2696497" y="518697"/>
            <a:ext cx="6799006" cy="382444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gdb1528cec9_0_704"/>
          <p:cNvSpPr txBox="1">
            <a:spLocks noGrp="1"/>
          </p:cNvSpPr>
          <p:nvPr>
            <p:ph type="title"/>
          </p:nvPr>
        </p:nvSpPr>
        <p:spPr>
          <a:xfrm>
            <a:off x="267405" y="140061"/>
            <a:ext cx="7908600" cy="1001400"/>
          </a:xfrm>
          <a:prstGeom prst="rect">
            <a:avLst/>
          </a:prstGeom>
          <a:noFill/>
          <a:ln>
            <a:noFill/>
          </a:ln>
        </p:spPr>
        <p:txBody>
          <a:bodyPr spcFirstLastPara="1" wrap="square" lIns="36000" tIns="0" rIns="0" bIns="0" anchor="b" anchorCtr="0">
            <a:normAutofit/>
          </a:bodyPr>
          <a:lstStyle/>
          <a:p>
            <a:pPr marL="0" lvl="0" indent="0" algn="l" rtl="0">
              <a:lnSpc>
                <a:spcPct val="90000"/>
              </a:lnSpc>
              <a:spcBef>
                <a:spcPts val="0"/>
              </a:spcBef>
              <a:spcAft>
                <a:spcPts val="0"/>
              </a:spcAft>
              <a:buClr>
                <a:schemeClr val="dk1"/>
              </a:buClr>
              <a:buSzPts val="3600"/>
              <a:buFont typeface="Calibri"/>
              <a:buNone/>
            </a:pPr>
            <a:r>
              <a:rPr lang="en-US" u="sng">
                <a:solidFill>
                  <a:srgbClr val="002060"/>
                </a:solidFill>
              </a:rPr>
              <a:t>Nominasyon </a:t>
            </a:r>
            <a:br>
              <a:rPr lang="en-US" u="sng">
                <a:solidFill>
                  <a:srgbClr val="002060"/>
                </a:solidFill>
              </a:rPr>
            </a:br>
            <a:r>
              <a:rPr lang="en-US" sz="2400" i="1" u="sng">
                <a:solidFill>
                  <a:srgbClr val="002060"/>
                </a:solidFill>
              </a:rPr>
              <a:t>Aday gösterilme ve partner üniversite başvurusu </a:t>
            </a:r>
            <a:endParaRPr i="1" u="sng">
              <a:solidFill>
                <a:srgbClr val="002060"/>
              </a:solidFill>
            </a:endParaRPr>
          </a:p>
        </p:txBody>
      </p:sp>
      <p:sp>
        <p:nvSpPr>
          <p:cNvPr id="285" name="Google Shape;285;gdb1528cec9_0_704"/>
          <p:cNvSpPr txBox="1">
            <a:spLocks noGrp="1"/>
          </p:cNvSpPr>
          <p:nvPr>
            <p:ph type="body" idx="1"/>
          </p:nvPr>
        </p:nvSpPr>
        <p:spPr>
          <a:xfrm>
            <a:off x="161384" y="1395050"/>
            <a:ext cx="11116216" cy="5382900"/>
          </a:xfrm>
          <a:prstGeom prst="rect">
            <a:avLst/>
          </a:prstGeom>
          <a:noFill/>
          <a:ln>
            <a:noFill/>
          </a:ln>
        </p:spPr>
        <p:txBody>
          <a:bodyPr spcFirstLastPara="1" wrap="square" lIns="36000" tIns="0" rIns="0" bIns="0" anchor="t" anchorCtr="0">
            <a:normAutofit/>
          </a:bodyPr>
          <a:lstStyle/>
          <a:p>
            <a:pPr marL="216000" lvl="0" indent="-197929" algn="just" rtl="0">
              <a:lnSpc>
                <a:spcPct val="150000"/>
              </a:lnSpc>
              <a:spcBef>
                <a:spcPts val="0"/>
              </a:spcBef>
              <a:spcAft>
                <a:spcPts val="0"/>
              </a:spcAft>
              <a:buSzPts val="3117"/>
              <a:buChar char="▪"/>
            </a:pPr>
            <a:r>
              <a:rPr lang="en-US" sz="2517"/>
              <a:t>Ofis tarafından aday gösterilme</a:t>
            </a:r>
            <a:endParaRPr sz="2517"/>
          </a:p>
          <a:p>
            <a:pPr marL="216000" lvl="0" indent="-123004" algn="just" rtl="0">
              <a:lnSpc>
                <a:spcPct val="150000"/>
              </a:lnSpc>
              <a:spcBef>
                <a:spcPts val="0"/>
              </a:spcBef>
              <a:spcAft>
                <a:spcPts val="0"/>
              </a:spcAft>
              <a:buSzPts val="1114"/>
              <a:buNone/>
            </a:pPr>
            <a:endParaRPr sz="900"/>
          </a:p>
          <a:p>
            <a:pPr marL="216000" lvl="0" indent="-159829" algn="just" rtl="0">
              <a:lnSpc>
                <a:spcPct val="150000"/>
              </a:lnSpc>
              <a:spcBef>
                <a:spcPts val="0"/>
              </a:spcBef>
              <a:spcAft>
                <a:spcPts val="0"/>
              </a:spcAft>
              <a:buSzPts val="2517"/>
              <a:buChar char="▪"/>
            </a:pPr>
            <a:r>
              <a:rPr lang="en-US" sz="2517"/>
              <a:t>Partner üniversite bilgilendirmesi </a:t>
            </a:r>
            <a:br>
              <a:rPr lang="en-US" sz="2517"/>
            </a:br>
            <a:r>
              <a:rPr lang="en-US" sz="1717" b="1" i="1"/>
              <a:t>(Partner üniversiteye başvuru ile ilgili sorular partner üniversiteye danışılmalıdır !)</a:t>
            </a:r>
            <a:r>
              <a:rPr lang="en-US" sz="1717" i="1"/>
              <a:t> </a:t>
            </a:r>
            <a:endParaRPr sz="1717" i="1"/>
          </a:p>
          <a:p>
            <a:pPr marL="457200" lvl="0" indent="0" algn="just" rtl="0">
              <a:lnSpc>
                <a:spcPct val="150000"/>
              </a:lnSpc>
              <a:spcBef>
                <a:spcPts val="0"/>
              </a:spcBef>
              <a:spcAft>
                <a:spcPts val="0"/>
              </a:spcAft>
              <a:buSzPts val="1800"/>
              <a:buNone/>
            </a:pPr>
            <a:endParaRPr sz="200"/>
          </a:p>
          <a:p>
            <a:pPr marL="216000" lvl="0" indent="-159829" algn="just" rtl="0">
              <a:lnSpc>
                <a:spcPct val="150000"/>
              </a:lnSpc>
              <a:spcBef>
                <a:spcPts val="0"/>
              </a:spcBef>
              <a:spcAft>
                <a:spcPts val="0"/>
              </a:spcAft>
              <a:buSzPts val="2517"/>
              <a:buChar char="▪"/>
            </a:pPr>
            <a:r>
              <a:rPr lang="en-US" sz="2517"/>
              <a:t>Partner üniversitenin </a:t>
            </a:r>
            <a:r>
              <a:rPr lang="en-US" sz="2517" b="1" u="sng"/>
              <a:t>son başvuru tarihini, ders programını, akademik takvimini ve göndermeniz gereken  belgeleri</a:t>
            </a:r>
            <a:r>
              <a:rPr lang="en-US" sz="2517" b="1"/>
              <a:t> </a:t>
            </a:r>
            <a:r>
              <a:rPr lang="en-US" sz="2517"/>
              <a:t>dikkatlice  inceleyiniz.  </a:t>
            </a:r>
            <a:endParaRPr sz="2517"/>
          </a:p>
          <a:p>
            <a:pPr marL="216000" lvl="0" indent="-159829" algn="just" rtl="0">
              <a:lnSpc>
                <a:spcPct val="150000"/>
              </a:lnSpc>
              <a:spcBef>
                <a:spcPts val="0"/>
              </a:spcBef>
              <a:spcAft>
                <a:spcPts val="0"/>
              </a:spcAft>
              <a:buSzPts val="2517"/>
              <a:buChar char="▪"/>
            </a:pPr>
            <a:r>
              <a:rPr lang="en-US" sz="2517"/>
              <a:t>İlgili başvuru belgelerinin partner üniversiteye zamanında ve eksiksiz ulaştırılması</a:t>
            </a:r>
            <a:r>
              <a:rPr lang="en-US" sz="2517">
                <a:solidFill>
                  <a:schemeClr val="dk1"/>
                </a:solidFill>
              </a:rPr>
              <a:t> </a:t>
            </a:r>
            <a:r>
              <a:rPr lang="en-US" sz="2517" b="1" u="sng"/>
              <a:t>öğrencilerin sorumluluğundadır.</a:t>
            </a:r>
            <a:endParaRPr sz="2517" b="1" u="sng"/>
          </a:p>
          <a:p>
            <a:pPr marL="0" lvl="0" indent="0" algn="just" rtl="0">
              <a:lnSpc>
                <a:spcPct val="150000"/>
              </a:lnSpc>
              <a:spcBef>
                <a:spcPts val="0"/>
              </a:spcBef>
              <a:spcAft>
                <a:spcPts val="0"/>
              </a:spcAft>
              <a:buSzPts val="1892"/>
              <a:buNone/>
            </a:pPr>
            <a:endParaRPr sz="2400"/>
          </a:p>
          <a:p>
            <a:pPr marL="216000" lvl="0" indent="-104871" algn="l" rtl="0">
              <a:lnSpc>
                <a:spcPct val="90000"/>
              </a:lnSpc>
              <a:spcBef>
                <a:spcPts val="600"/>
              </a:spcBef>
              <a:spcAft>
                <a:spcPts val="0"/>
              </a:spcAft>
              <a:buClr>
                <a:srgbClr val="D7B7C3"/>
              </a:buClr>
              <a:buSzPts val="2250"/>
              <a:buFont typeface="Noto Sans Symbols"/>
              <a:buNone/>
            </a:pPr>
            <a:endParaRPr/>
          </a:p>
        </p:txBody>
      </p:sp>
      <p:sp>
        <p:nvSpPr>
          <p:cNvPr id="286" name="Google Shape;286;gdb1528cec9_0_704"/>
          <p:cNvSpPr txBox="1">
            <a:spLocks noGrp="1"/>
          </p:cNvSpPr>
          <p:nvPr>
            <p:ph type="sldNum" idx="12"/>
          </p:nvPr>
        </p:nvSpPr>
        <p:spPr>
          <a:xfrm>
            <a:off x="641478" y="6057923"/>
            <a:ext cx="394063"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Clr>
                <a:srgbClr val="000000"/>
              </a:buClr>
              <a:buSzPts val="1000"/>
              <a:buFont typeface="Arial"/>
              <a:buNone/>
            </a:pPr>
            <a:fld id="{00000000-1234-1234-1234-123412341234}" type="slidenum">
              <a:rPr lang="en-US"/>
              <a:t>7</a:t>
            </a:fld>
            <a:endParaRPr/>
          </a:p>
        </p:txBody>
      </p:sp>
      <p:pic>
        <p:nvPicPr>
          <p:cNvPr id="287" name="Google Shape;287;gdb1528cec9_0_704" descr="Kamala Harris Politics GIF by American Bridge 21st Century"/>
          <p:cNvPicPr preferRelativeResize="0"/>
          <p:nvPr/>
        </p:nvPicPr>
        <p:blipFill rotWithShape="1">
          <a:blip r:embed="rId3">
            <a:alphaModFix/>
          </a:blip>
          <a:srcRect/>
          <a:stretch/>
        </p:blipFill>
        <p:spPr>
          <a:xfrm>
            <a:off x="9030172" y="80050"/>
            <a:ext cx="2122823" cy="2122823"/>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45"/>
          <p:cNvSpPr txBox="1">
            <a:spLocks noGrp="1"/>
          </p:cNvSpPr>
          <p:nvPr>
            <p:ph type="title"/>
          </p:nvPr>
        </p:nvSpPr>
        <p:spPr>
          <a:xfrm>
            <a:off x="309084" y="4386199"/>
            <a:ext cx="5137242" cy="1107114"/>
          </a:xfrm>
          <a:prstGeom prst="rect">
            <a:avLst/>
          </a:prstGeom>
          <a:noFill/>
          <a:ln>
            <a:noFill/>
          </a:ln>
        </p:spPr>
        <p:txBody>
          <a:bodyPr spcFirstLastPara="1" wrap="square" lIns="36000" tIns="0" rIns="0" bIns="0" anchor="b" anchorCtr="0">
            <a:noAutofit/>
          </a:bodyPr>
          <a:lstStyle/>
          <a:p>
            <a:pPr marL="0" lvl="0" indent="0" algn="l" rtl="0">
              <a:lnSpc>
                <a:spcPct val="90000"/>
              </a:lnSpc>
              <a:spcBef>
                <a:spcPts val="0"/>
              </a:spcBef>
              <a:spcAft>
                <a:spcPts val="0"/>
              </a:spcAft>
              <a:buClr>
                <a:schemeClr val="dk1"/>
              </a:buClr>
              <a:buSzPts val="11500"/>
              <a:buFont typeface="Calibri"/>
              <a:buNone/>
            </a:pPr>
            <a:r>
              <a:rPr lang="en-US" sz="11500"/>
              <a:t>SORU &amp; CEVAP </a:t>
            </a:r>
            <a:endParaRPr sz="11500"/>
          </a:p>
        </p:txBody>
      </p:sp>
      <p:sp>
        <p:nvSpPr>
          <p:cNvPr id="873" name="Google Shape;873;p45"/>
          <p:cNvSpPr txBox="1">
            <a:spLocks noGrp="1"/>
          </p:cNvSpPr>
          <p:nvPr>
            <p:ph type="dt" idx="10"/>
          </p:nvPr>
        </p:nvSpPr>
        <p:spPr>
          <a:xfrm>
            <a:off x="10265399" y="5810400"/>
            <a:ext cx="1080000" cy="234000"/>
          </a:xfrm>
          <a:prstGeom prst="rect">
            <a:avLst/>
          </a:prstGeom>
          <a:noFill/>
          <a:ln>
            <a:noFill/>
          </a:ln>
        </p:spPr>
        <p:txBody>
          <a:bodyPr spcFirstLastPara="1" wrap="square" lIns="91425" tIns="0" rIns="0" bIns="0" anchor="b" anchorCtr="0">
            <a:noAutofit/>
          </a:bodyPr>
          <a:lstStyle/>
          <a:p>
            <a:pPr marL="0" lvl="0" indent="0" algn="r" rtl="0">
              <a:lnSpc>
                <a:spcPct val="100000"/>
              </a:lnSpc>
              <a:spcBef>
                <a:spcPts val="0"/>
              </a:spcBef>
              <a:spcAft>
                <a:spcPts val="0"/>
              </a:spcAft>
              <a:buClr>
                <a:schemeClr val="lt1"/>
              </a:buClr>
              <a:buSzPts val="1400"/>
              <a:buFont typeface="Century Gothic"/>
              <a:buNone/>
            </a:pPr>
            <a:r>
              <a:rPr lang="en-US">
                <a:solidFill>
                  <a:schemeClr val="lt1"/>
                </a:solidFill>
              </a:rPr>
              <a:t>03/10/19</a:t>
            </a:r>
            <a:endParaRPr>
              <a:solidFill>
                <a:schemeClr val="lt1"/>
              </a:solidFill>
            </a:endParaRPr>
          </a:p>
        </p:txBody>
      </p:sp>
      <p:sp>
        <p:nvSpPr>
          <p:cNvPr id="874" name="Google Shape;874;p45"/>
          <p:cNvSpPr txBox="1">
            <a:spLocks noGrp="1"/>
          </p:cNvSpPr>
          <p:nvPr>
            <p:ph type="ftr" idx="11"/>
          </p:nvPr>
        </p:nvSpPr>
        <p:spPr>
          <a:xfrm>
            <a:off x="7230599" y="6057923"/>
            <a:ext cx="4114800" cy="234000"/>
          </a:xfrm>
          <a:prstGeom prst="rect">
            <a:avLst/>
          </a:prstGeom>
          <a:noFill/>
          <a:ln>
            <a:noFill/>
          </a:ln>
        </p:spPr>
        <p:txBody>
          <a:bodyPr spcFirstLastPara="1" wrap="square" lIns="91425" tIns="0" rIns="0" bIns="0" anchor="t" anchorCtr="0">
            <a:noAutofit/>
          </a:bodyPr>
          <a:lstStyle/>
          <a:p>
            <a:pPr marL="0" lvl="0" indent="0" algn="r" rtl="0">
              <a:lnSpc>
                <a:spcPct val="100000"/>
              </a:lnSpc>
              <a:spcBef>
                <a:spcPts val="0"/>
              </a:spcBef>
              <a:spcAft>
                <a:spcPts val="0"/>
              </a:spcAft>
              <a:buClr>
                <a:schemeClr val="lt1"/>
              </a:buClr>
              <a:buSzPts val="1400"/>
              <a:buFont typeface="Century Gothic"/>
              <a:buNone/>
            </a:pPr>
            <a:r>
              <a:rPr lang="en-US">
                <a:solidFill>
                  <a:schemeClr val="lt1"/>
                </a:solidFill>
              </a:rPr>
              <a:t>ADD A FOOTER</a:t>
            </a:r>
            <a:endParaRPr/>
          </a:p>
        </p:txBody>
      </p:sp>
      <p:sp>
        <p:nvSpPr>
          <p:cNvPr id="875" name="Google Shape;875;p45"/>
          <p:cNvSpPr txBox="1">
            <a:spLocks noGrp="1"/>
          </p:cNvSpPr>
          <p:nvPr>
            <p:ph type="sldNum" idx="12"/>
          </p:nvPr>
        </p:nvSpPr>
        <p:spPr>
          <a:xfrm>
            <a:off x="641478" y="6057923"/>
            <a:ext cx="394063"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SzPts val="1000"/>
              <a:buNone/>
            </a:pPr>
            <a:fld id="{00000000-1234-1234-1234-123412341234}" type="slidenum">
              <a:rPr lang="en-US"/>
              <a:t>70</a:t>
            </a:fld>
            <a:endParaRPr/>
          </a:p>
        </p:txBody>
      </p:sp>
      <p:pic>
        <p:nvPicPr>
          <p:cNvPr id="876" name="Google Shape;876;p45" descr="ANY QUESTİONS FUNNY ile ilgili görsel sonucu"/>
          <p:cNvPicPr preferRelativeResize="0"/>
          <p:nvPr/>
        </p:nvPicPr>
        <p:blipFill rotWithShape="1">
          <a:blip r:embed="rId3">
            <a:alphaModFix/>
          </a:blip>
          <a:srcRect/>
          <a:stretch/>
        </p:blipFill>
        <p:spPr>
          <a:xfrm>
            <a:off x="5446326" y="839224"/>
            <a:ext cx="6263163" cy="470989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db1528cec9_0_1074"/>
          <p:cNvSpPr txBox="1">
            <a:spLocks noGrp="1"/>
          </p:cNvSpPr>
          <p:nvPr>
            <p:ph type="body" idx="1"/>
          </p:nvPr>
        </p:nvSpPr>
        <p:spPr>
          <a:xfrm>
            <a:off x="641475" y="1666150"/>
            <a:ext cx="9891300" cy="4533600"/>
          </a:xfrm>
          <a:prstGeom prst="rect">
            <a:avLst/>
          </a:prstGeom>
          <a:noFill/>
          <a:ln>
            <a:noFill/>
          </a:ln>
        </p:spPr>
        <p:txBody>
          <a:bodyPr spcFirstLastPara="1" wrap="square" lIns="36000" tIns="0" rIns="0" bIns="0" anchor="t" anchorCtr="0">
            <a:normAutofit fontScale="92500" lnSpcReduction="20000"/>
          </a:bodyPr>
          <a:lstStyle/>
          <a:p>
            <a:pPr marL="216000" lvl="0" indent="-166470" algn="just" rtl="0">
              <a:lnSpc>
                <a:spcPct val="150000"/>
              </a:lnSpc>
              <a:spcBef>
                <a:spcPts val="0"/>
              </a:spcBef>
              <a:spcAft>
                <a:spcPts val="0"/>
              </a:spcAft>
              <a:buSzPct val="100000"/>
              <a:buChar char="▪"/>
            </a:pPr>
            <a:r>
              <a:rPr lang="en-US" sz="2400" b="1" u="sng"/>
              <a:t>Konaklama</a:t>
            </a:r>
            <a:r>
              <a:rPr lang="en-US" sz="2400" b="1"/>
              <a:t> </a:t>
            </a:r>
            <a:r>
              <a:rPr lang="en-US" sz="2400"/>
              <a:t>olanaklarını araştırınız, ilgili üniversitenin yurdunda kalacaksanız Yurt Başvuru Formu varsa zamanında doldurup gönderiniz.</a:t>
            </a:r>
            <a:endParaRPr sz="2400"/>
          </a:p>
          <a:p>
            <a:pPr marL="457200" lvl="0" indent="0" algn="just" rtl="0">
              <a:lnSpc>
                <a:spcPct val="150000"/>
              </a:lnSpc>
              <a:spcBef>
                <a:spcPts val="0"/>
              </a:spcBef>
              <a:spcAft>
                <a:spcPts val="0"/>
              </a:spcAft>
              <a:buSzPct val="85784"/>
              <a:buNone/>
            </a:pPr>
            <a:endParaRPr sz="2400"/>
          </a:p>
          <a:p>
            <a:pPr marL="216000" lvl="0" indent="-166470" algn="just" rtl="0">
              <a:lnSpc>
                <a:spcPct val="150000"/>
              </a:lnSpc>
              <a:spcBef>
                <a:spcPts val="0"/>
              </a:spcBef>
              <a:spcAft>
                <a:spcPts val="0"/>
              </a:spcAft>
              <a:buSzPct val="100000"/>
              <a:buChar char="▪"/>
            </a:pPr>
            <a:r>
              <a:rPr lang="en-US" sz="2400"/>
              <a:t>Ev sahibi kurum tarafından talep edilmesi halinde, </a:t>
            </a:r>
            <a:r>
              <a:rPr lang="en-US" sz="2400" b="1"/>
              <a:t>İngilizce Hazırlık Okulu veya Yabancı Diller Okulundan </a:t>
            </a:r>
            <a:r>
              <a:rPr lang="en-US" sz="2400"/>
              <a:t>bir </a:t>
            </a:r>
            <a:r>
              <a:rPr lang="en-US" sz="2400" u="sng"/>
              <a:t>dil sertifikası </a:t>
            </a:r>
            <a:r>
              <a:rPr lang="en-US" sz="2400"/>
              <a:t>(dil yeterlilik seviyenizi kanıtlayan) talep edebilirsiniz.</a:t>
            </a:r>
            <a:endParaRPr sz="2400"/>
          </a:p>
          <a:p>
            <a:pPr marL="457200" lvl="0" indent="0" algn="just" rtl="0">
              <a:lnSpc>
                <a:spcPct val="150000"/>
              </a:lnSpc>
              <a:spcBef>
                <a:spcPts val="0"/>
              </a:spcBef>
              <a:spcAft>
                <a:spcPts val="0"/>
              </a:spcAft>
              <a:buSzPct val="85784"/>
              <a:buNone/>
            </a:pPr>
            <a:endParaRPr sz="2400"/>
          </a:p>
          <a:p>
            <a:pPr marL="216000" lvl="0" indent="-166470" algn="just" rtl="0">
              <a:lnSpc>
                <a:spcPct val="150000"/>
              </a:lnSpc>
              <a:spcBef>
                <a:spcPts val="0"/>
              </a:spcBef>
              <a:spcAft>
                <a:spcPts val="0"/>
              </a:spcAft>
              <a:buSzPct val="100000"/>
              <a:buChar char="▪"/>
            </a:pPr>
            <a:r>
              <a:rPr lang="en-US" sz="2400"/>
              <a:t>Ev sahibi kurum tarafından </a:t>
            </a:r>
            <a:r>
              <a:rPr lang="en-US" sz="2400" b="1"/>
              <a:t>talep edilmesi halinde</a:t>
            </a:r>
            <a:r>
              <a:rPr lang="en-US" sz="2400"/>
              <a:t>, Erasmus Ofisinden bir adaylık mektubu (</a:t>
            </a:r>
            <a:r>
              <a:rPr lang="en-US" sz="2400" u="sng"/>
              <a:t>nomination letter</a:t>
            </a:r>
            <a:r>
              <a:rPr lang="en-US" sz="2400"/>
              <a:t>) talep edebilirsiniz.</a:t>
            </a:r>
            <a:endParaRPr sz="2400"/>
          </a:p>
          <a:p>
            <a:pPr marL="216000" lvl="0" indent="-104871" algn="l" rtl="0">
              <a:lnSpc>
                <a:spcPct val="90000"/>
              </a:lnSpc>
              <a:spcBef>
                <a:spcPts val="600"/>
              </a:spcBef>
              <a:spcAft>
                <a:spcPts val="0"/>
              </a:spcAft>
              <a:buClr>
                <a:srgbClr val="D7B7C3"/>
              </a:buClr>
              <a:buSzPct val="125000"/>
              <a:buFont typeface="Noto Sans Symbols"/>
              <a:buNone/>
            </a:pPr>
            <a:endParaRPr/>
          </a:p>
        </p:txBody>
      </p:sp>
      <p:sp>
        <p:nvSpPr>
          <p:cNvPr id="294" name="Google Shape;294;gdb1528cec9_0_1074"/>
          <p:cNvSpPr txBox="1">
            <a:spLocks noGrp="1"/>
          </p:cNvSpPr>
          <p:nvPr>
            <p:ph type="sldNum" idx="12"/>
          </p:nvPr>
        </p:nvSpPr>
        <p:spPr>
          <a:xfrm>
            <a:off x="641478" y="6057923"/>
            <a:ext cx="394063"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SzPts val="1000"/>
              <a:buNone/>
            </a:pPr>
            <a:fld id="{00000000-1234-1234-1234-123412341234}" type="slidenum">
              <a:rPr lang="en-US"/>
              <a:t>8</a:t>
            </a:fld>
            <a:endParaRPr/>
          </a:p>
        </p:txBody>
      </p:sp>
      <p:sp>
        <p:nvSpPr>
          <p:cNvPr id="295" name="Google Shape;295;gdb1528cec9_0_1074"/>
          <p:cNvSpPr txBox="1"/>
          <p:nvPr/>
        </p:nvSpPr>
        <p:spPr>
          <a:xfrm>
            <a:off x="267405" y="140061"/>
            <a:ext cx="7908600" cy="1001400"/>
          </a:xfrm>
          <a:prstGeom prst="rect">
            <a:avLst/>
          </a:prstGeom>
          <a:noFill/>
          <a:ln>
            <a:noFill/>
          </a:ln>
        </p:spPr>
        <p:txBody>
          <a:bodyPr spcFirstLastPara="1" wrap="square" lIns="36000" tIns="0" rIns="0" bIns="0" anchor="b" anchorCtr="0">
            <a:normAutofit/>
          </a:bodyPr>
          <a:lstStyle/>
          <a:p>
            <a:pPr marL="0" marR="0" lvl="0" indent="0" algn="l" rtl="0">
              <a:lnSpc>
                <a:spcPct val="90000"/>
              </a:lnSpc>
              <a:spcBef>
                <a:spcPts val="0"/>
              </a:spcBef>
              <a:spcAft>
                <a:spcPts val="0"/>
              </a:spcAft>
              <a:buClr>
                <a:schemeClr val="dk1"/>
              </a:buClr>
              <a:buSzPts val="3600"/>
              <a:buFont typeface="Calibri"/>
              <a:buNone/>
            </a:pPr>
            <a:r>
              <a:rPr lang="en-US" sz="3600" b="0" i="0" u="sng" strike="noStrike" cap="none">
                <a:solidFill>
                  <a:srgbClr val="002060"/>
                </a:solidFill>
                <a:latin typeface="Century Gothic"/>
                <a:ea typeface="Century Gothic"/>
                <a:cs typeface="Century Gothic"/>
                <a:sym typeface="Century Gothic"/>
              </a:rPr>
              <a:t>Nominasyon </a:t>
            </a:r>
            <a:br>
              <a:rPr lang="en-US" sz="3600" b="0" i="0" u="sng" strike="noStrike" cap="none">
                <a:solidFill>
                  <a:srgbClr val="002060"/>
                </a:solidFill>
                <a:latin typeface="Century Gothic"/>
                <a:ea typeface="Century Gothic"/>
                <a:cs typeface="Century Gothic"/>
                <a:sym typeface="Century Gothic"/>
              </a:rPr>
            </a:br>
            <a:r>
              <a:rPr lang="en-US" sz="2400" b="0" i="1" u="sng" strike="noStrike" cap="none">
                <a:solidFill>
                  <a:srgbClr val="002060"/>
                </a:solidFill>
                <a:latin typeface="Century Gothic"/>
                <a:ea typeface="Century Gothic"/>
                <a:cs typeface="Century Gothic"/>
                <a:sym typeface="Century Gothic"/>
              </a:rPr>
              <a:t>Aday gösterilme ve partner üniversite başvurusu </a:t>
            </a:r>
            <a:endParaRPr sz="3600" b="0" i="1" u="sng" strike="noStrike" cap="none">
              <a:solidFill>
                <a:srgbClr val="002060"/>
              </a:solidFill>
              <a:latin typeface="Century Gothic"/>
              <a:ea typeface="Century Gothic"/>
              <a:cs typeface="Century Gothic"/>
              <a:sym typeface="Century Gothic"/>
            </a:endParaRPr>
          </a:p>
        </p:txBody>
      </p:sp>
      <p:pic>
        <p:nvPicPr>
          <p:cNvPr id="296" name="Google Shape;296;gdb1528cec9_0_1074" descr="Listen Up Noise GIF by Jimmy Arca"/>
          <p:cNvPicPr preferRelativeResize="0"/>
          <p:nvPr/>
        </p:nvPicPr>
        <p:blipFill rotWithShape="1">
          <a:blip r:embed="rId3">
            <a:alphaModFix/>
          </a:blip>
          <a:srcRect/>
          <a:stretch/>
        </p:blipFill>
        <p:spPr>
          <a:xfrm>
            <a:off x="9010525" y="231050"/>
            <a:ext cx="2540000" cy="1435100"/>
          </a:xfrm>
          <a:prstGeom prst="rect">
            <a:avLst/>
          </a:prstGeom>
          <a:noFill/>
          <a:ln>
            <a:noFill/>
          </a:ln>
        </p:spPr>
      </p:pic>
      <p:pic>
        <p:nvPicPr>
          <p:cNvPr id="297" name="Google Shape;297;gdb1528cec9_0_1074" descr="Listen Up Noise GIF by Jimmy Arca"/>
          <p:cNvPicPr preferRelativeResize="0"/>
          <p:nvPr/>
        </p:nvPicPr>
        <p:blipFill rotWithShape="1">
          <a:blip r:embed="rId3">
            <a:alphaModFix/>
          </a:blip>
          <a:srcRect/>
          <a:stretch/>
        </p:blipFill>
        <p:spPr>
          <a:xfrm>
            <a:off x="9010525" y="277137"/>
            <a:ext cx="2540000" cy="1435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g15bb2b8be65_0_59"/>
          <p:cNvSpPr txBox="1">
            <a:spLocks noGrp="1"/>
          </p:cNvSpPr>
          <p:nvPr>
            <p:ph type="body" idx="1"/>
          </p:nvPr>
        </p:nvSpPr>
        <p:spPr>
          <a:xfrm>
            <a:off x="267405" y="1332892"/>
            <a:ext cx="8059200" cy="4533600"/>
          </a:xfrm>
          <a:prstGeom prst="rect">
            <a:avLst/>
          </a:prstGeom>
          <a:noFill/>
          <a:ln>
            <a:noFill/>
          </a:ln>
        </p:spPr>
        <p:txBody>
          <a:bodyPr spcFirstLastPara="1" wrap="square" lIns="36000" tIns="0" rIns="0" bIns="0" anchor="t" anchorCtr="0">
            <a:normAutofit/>
          </a:bodyPr>
          <a:lstStyle/>
          <a:p>
            <a:pPr marL="216000" lvl="0" indent="-177900" algn="ctr" rtl="0">
              <a:lnSpc>
                <a:spcPct val="150000"/>
              </a:lnSpc>
              <a:spcBef>
                <a:spcPts val="0"/>
              </a:spcBef>
              <a:spcAft>
                <a:spcPts val="0"/>
              </a:spcAft>
              <a:buSzPts val="2400"/>
              <a:buChar char="▪"/>
            </a:pPr>
            <a:r>
              <a:rPr lang="en-US" sz="2400" b="1" u="sng"/>
              <a:t>Learning Agreement (Öğrenim Anlaşması) </a:t>
            </a:r>
            <a:endParaRPr sz="2400" b="1"/>
          </a:p>
          <a:p>
            <a:pPr marL="457200" lvl="0" indent="-381000" algn="just" rtl="0">
              <a:lnSpc>
                <a:spcPct val="150000"/>
              </a:lnSpc>
              <a:spcBef>
                <a:spcPts val="0"/>
              </a:spcBef>
              <a:spcAft>
                <a:spcPts val="0"/>
              </a:spcAft>
              <a:buSzPts val="2400"/>
              <a:buChar char="▪"/>
            </a:pPr>
            <a:r>
              <a:rPr lang="en-US" sz="2400"/>
              <a:t>OLA Sistemini kullanmayan partner üniversiteler için</a:t>
            </a:r>
            <a:endParaRPr sz="2400"/>
          </a:p>
          <a:p>
            <a:pPr marL="76200" lvl="0" indent="0" algn="just" rtl="0">
              <a:lnSpc>
                <a:spcPct val="150000"/>
              </a:lnSpc>
              <a:spcBef>
                <a:spcPts val="0"/>
              </a:spcBef>
              <a:spcAft>
                <a:spcPts val="0"/>
              </a:spcAft>
              <a:buSzPts val="2400"/>
              <a:buNone/>
            </a:pPr>
            <a:r>
              <a:rPr lang="en-US" sz="2400" u="sng"/>
              <a:t>Learning Agreement (Öğrenim Anlaşması) dökümanı  imzalanmalıdır. </a:t>
            </a:r>
            <a:endParaRPr sz="2400" u="sng"/>
          </a:p>
          <a:p>
            <a:pPr marL="457200" lvl="0" indent="0" algn="just" rtl="0">
              <a:lnSpc>
                <a:spcPct val="150000"/>
              </a:lnSpc>
              <a:spcBef>
                <a:spcPts val="0"/>
              </a:spcBef>
              <a:spcAft>
                <a:spcPts val="0"/>
              </a:spcAft>
              <a:buSzPts val="1800"/>
              <a:buNone/>
            </a:pPr>
            <a:endParaRPr sz="2400" u="sng"/>
          </a:p>
          <a:p>
            <a:pPr marL="457200" lvl="0" indent="-381000" algn="ctr" rtl="0">
              <a:lnSpc>
                <a:spcPct val="100000"/>
              </a:lnSpc>
              <a:spcBef>
                <a:spcPts val="0"/>
              </a:spcBef>
              <a:spcAft>
                <a:spcPts val="0"/>
              </a:spcAft>
              <a:buSzPts val="2400"/>
              <a:buChar char="▪"/>
            </a:pPr>
            <a:r>
              <a:rPr lang="en-US" sz="2400"/>
              <a:t>Belge Bilgisayarda doldurulmalıdır. </a:t>
            </a:r>
            <a:endParaRPr/>
          </a:p>
          <a:p>
            <a:pPr marL="457200" lvl="0" indent="-381000" algn="ctr" rtl="0">
              <a:lnSpc>
                <a:spcPct val="100000"/>
              </a:lnSpc>
              <a:spcBef>
                <a:spcPts val="0"/>
              </a:spcBef>
              <a:spcAft>
                <a:spcPts val="0"/>
              </a:spcAft>
              <a:buSzPts val="2400"/>
              <a:buChar char="▪"/>
            </a:pPr>
            <a:r>
              <a:rPr lang="en-US" sz="2400"/>
              <a:t>El yazısı kabul edilmeyecektir. </a:t>
            </a:r>
            <a:endParaRPr>
              <a:solidFill>
                <a:srgbClr val="000000"/>
              </a:solidFill>
            </a:endParaRPr>
          </a:p>
          <a:p>
            <a:pPr marL="457200" lvl="0" indent="0" algn="just" rtl="0">
              <a:lnSpc>
                <a:spcPct val="150000"/>
              </a:lnSpc>
              <a:spcBef>
                <a:spcPts val="0"/>
              </a:spcBef>
              <a:spcAft>
                <a:spcPts val="0"/>
              </a:spcAft>
              <a:buSzPts val="1800"/>
              <a:buNone/>
            </a:pPr>
            <a:endParaRPr sz="2400" u="sng"/>
          </a:p>
          <a:p>
            <a:pPr marL="457200" lvl="0" indent="0" algn="just" rtl="0">
              <a:lnSpc>
                <a:spcPct val="150000"/>
              </a:lnSpc>
              <a:spcBef>
                <a:spcPts val="0"/>
              </a:spcBef>
              <a:spcAft>
                <a:spcPts val="0"/>
              </a:spcAft>
              <a:buSzPts val="1750"/>
              <a:buNone/>
            </a:pPr>
            <a:endParaRPr sz="2400"/>
          </a:p>
          <a:p>
            <a:pPr marL="216000" lvl="0" indent="-104871" algn="l" rtl="0">
              <a:lnSpc>
                <a:spcPct val="90000"/>
              </a:lnSpc>
              <a:spcBef>
                <a:spcPts val="600"/>
              </a:spcBef>
              <a:spcAft>
                <a:spcPts val="0"/>
              </a:spcAft>
              <a:buClr>
                <a:srgbClr val="D7B7C3"/>
              </a:buClr>
              <a:buSzPts val="1750"/>
              <a:buFont typeface="Noto Sans Symbols"/>
              <a:buNone/>
            </a:pPr>
            <a:endParaRPr/>
          </a:p>
        </p:txBody>
      </p:sp>
      <p:sp>
        <p:nvSpPr>
          <p:cNvPr id="304" name="Google Shape;304;g15bb2b8be65_0_59"/>
          <p:cNvSpPr txBox="1">
            <a:spLocks noGrp="1"/>
          </p:cNvSpPr>
          <p:nvPr>
            <p:ph type="sldNum" idx="12"/>
          </p:nvPr>
        </p:nvSpPr>
        <p:spPr>
          <a:xfrm>
            <a:off x="641478" y="6057923"/>
            <a:ext cx="394200" cy="234000"/>
          </a:xfrm>
          <a:prstGeom prst="rect">
            <a:avLst/>
          </a:prstGeom>
          <a:noFill/>
          <a:ln>
            <a:noFill/>
          </a:ln>
        </p:spPr>
        <p:txBody>
          <a:bodyPr spcFirstLastPara="1" wrap="square" lIns="90000" tIns="0" rIns="0" bIns="0" anchor="t" anchorCtr="0">
            <a:noAutofit/>
          </a:bodyPr>
          <a:lstStyle/>
          <a:p>
            <a:pPr marL="0" lvl="0" indent="0" algn="ctr" rtl="0">
              <a:lnSpc>
                <a:spcPct val="100000"/>
              </a:lnSpc>
              <a:spcBef>
                <a:spcPts val="0"/>
              </a:spcBef>
              <a:spcAft>
                <a:spcPts val="0"/>
              </a:spcAft>
              <a:buSzPts val="1000"/>
              <a:buNone/>
            </a:pPr>
            <a:fld id="{00000000-1234-1234-1234-123412341234}" type="slidenum">
              <a:rPr lang="en-US"/>
              <a:t>9</a:t>
            </a:fld>
            <a:endParaRPr/>
          </a:p>
        </p:txBody>
      </p:sp>
      <p:sp>
        <p:nvSpPr>
          <p:cNvPr id="305" name="Google Shape;305;g15bb2b8be65_0_59"/>
          <p:cNvSpPr txBox="1"/>
          <p:nvPr/>
        </p:nvSpPr>
        <p:spPr>
          <a:xfrm>
            <a:off x="2626100" y="5527200"/>
            <a:ext cx="6662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endParaRPr sz="1400" b="0" i="0" u="none" strike="noStrike" cap="none">
              <a:solidFill>
                <a:srgbClr val="000000"/>
              </a:solidFill>
              <a:latin typeface="Calibri"/>
              <a:ea typeface="Calibri"/>
              <a:cs typeface="Calibri"/>
              <a:sym typeface="Calibri"/>
            </a:endParaRPr>
          </a:p>
        </p:txBody>
      </p:sp>
      <p:sp>
        <p:nvSpPr>
          <p:cNvPr id="306" name="Google Shape;306;g15bb2b8be65_0_59"/>
          <p:cNvSpPr txBox="1"/>
          <p:nvPr/>
        </p:nvSpPr>
        <p:spPr>
          <a:xfrm>
            <a:off x="267405" y="140061"/>
            <a:ext cx="7908600" cy="1001400"/>
          </a:xfrm>
          <a:prstGeom prst="rect">
            <a:avLst/>
          </a:prstGeom>
          <a:noFill/>
          <a:ln>
            <a:noFill/>
          </a:ln>
        </p:spPr>
        <p:txBody>
          <a:bodyPr spcFirstLastPara="1" wrap="square" lIns="36000" tIns="0" rIns="0" bIns="0" anchor="b" anchorCtr="0">
            <a:normAutofit/>
          </a:bodyPr>
          <a:lstStyle/>
          <a:p>
            <a:pPr marL="0" marR="0" lvl="0" indent="0" algn="l" rtl="0">
              <a:lnSpc>
                <a:spcPct val="90000"/>
              </a:lnSpc>
              <a:spcBef>
                <a:spcPts val="0"/>
              </a:spcBef>
              <a:spcAft>
                <a:spcPts val="0"/>
              </a:spcAft>
              <a:buClr>
                <a:schemeClr val="dk1"/>
              </a:buClr>
              <a:buSzPts val="3600"/>
              <a:buFont typeface="Calibri"/>
              <a:buNone/>
            </a:pPr>
            <a:r>
              <a:rPr lang="en-US" sz="3600" b="0" i="1" u="sng" strike="noStrike" cap="none">
                <a:solidFill>
                  <a:srgbClr val="002060"/>
                </a:solidFill>
                <a:latin typeface="Century Gothic"/>
                <a:ea typeface="Century Gothic"/>
                <a:cs typeface="Century Gothic"/>
                <a:sym typeface="Century Gothic"/>
              </a:rPr>
              <a:t>Başvuru Süreci</a:t>
            </a:r>
            <a:endParaRPr sz="3600" b="0" i="1" u="sng" strike="noStrike" cap="none">
              <a:solidFill>
                <a:srgbClr val="002060"/>
              </a:solidFill>
              <a:latin typeface="Century Gothic"/>
              <a:ea typeface="Century Gothic"/>
              <a:cs typeface="Century Gothic"/>
              <a:sym typeface="Century Gothic"/>
            </a:endParaRPr>
          </a:p>
        </p:txBody>
      </p:sp>
      <p:pic>
        <p:nvPicPr>
          <p:cNvPr id="307" name="Google Shape;307;g15bb2b8be65_0_59" descr="experience espaÃ±a GIF by Erasmus Student Network Spain"/>
          <p:cNvPicPr preferRelativeResize="0"/>
          <p:nvPr/>
        </p:nvPicPr>
        <p:blipFill rotWithShape="1">
          <a:blip r:embed="rId3">
            <a:alphaModFix/>
          </a:blip>
          <a:srcRect/>
          <a:stretch/>
        </p:blipFill>
        <p:spPr>
          <a:xfrm>
            <a:off x="8437418" y="1134673"/>
            <a:ext cx="3605891" cy="3605891"/>
          </a:xfrm>
          <a:prstGeom prst="rect">
            <a:avLst/>
          </a:prstGeom>
          <a:noFill/>
          <a:ln>
            <a:noFill/>
          </a:ln>
        </p:spPr>
      </p:pic>
    </p:spTree>
  </p:cSld>
  <p:clrMapOvr>
    <a:masterClrMapping/>
  </p:clrMapOvr>
</p:sld>
</file>

<file path=ppt/theme/theme1.xml><?xml version="1.0" encoding="utf-8"?>
<a:theme xmlns:a="http://schemas.openxmlformats.org/drawingml/2006/main" name="Galeri">
  <a:themeElements>
    <a:clrScheme name="Galeri">
      <a:dk1>
        <a:srgbClr val="000000"/>
      </a:dk1>
      <a:lt1>
        <a:srgbClr val="FFFFFF"/>
      </a:lt1>
      <a:dk2>
        <a:srgbClr val="454545"/>
      </a:dk2>
      <a:lt2>
        <a:srgbClr val="DCDCE0"/>
      </a:lt2>
      <a:accent1>
        <a:srgbClr val="415588"/>
      </a:accent1>
      <a:accent2>
        <a:srgbClr val="4294B6"/>
      </a:accent2>
      <a:accent3>
        <a:srgbClr val="087D7C"/>
      </a:accent3>
      <a:accent4>
        <a:srgbClr val="2CB663"/>
      </a:accent4>
      <a:accent5>
        <a:srgbClr val="DF8822"/>
      </a:accent5>
      <a:accent6>
        <a:srgbClr val="BC410A"/>
      </a:accent6>
      <a:hlink>
        <a:srgbClr val="5977C4"/>
      </a:hlink>
      <a:folHlink>
        <a:srgbClr val="A1A9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3511</Words>
  <Application>Microsoft Office PowerPoint</Application>
  <PresentationFormat>Geniş ekran</PresentationFormat>
  <Paragraphs>469</Paragraphs>
  <Slides>70</Slides>
  <Notes>70</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70</vt:i4>
      </vt:variant>
    </vt:vector>
  </HeadingPairs>
  <TitlesOfParts>
    <vt:vector size="77" baseType="lpstr">
      <vt:lpstr>Arial</vt:lpstr>
      <vt:lpstr>Georgia</vt:lpstr>
      <vt:lpstr>Calibri</vt:lpstr>
      <vt:lpstr>Noto Sans Symbols</vt:lpstr>
      <vt:lpstr>Trebuchet MS</vt:lpstr>
      <vt:lpstr>Century Gothic</vt:lpstr>
      <vt:lpstr>Galeri</vt:lpstr>
      <vt:lpstr>2026-2027 Akademik Yılı Erasmus+  Öğrenim Hareketliliği   Oryantasyon Programı</vt:lpstr>
      <vt:lpstr>PowerPoint Sunusu</vt:lpstr>
      <vt:lpstr>ÖNEMLİ HATIRLATMALAR</vt:lpstr>
      <vt:lpstr>PowerPoint Sunusu</vt:lpstr>
      <vt:lpstr>ÖNEMLİ HATIRLATMALAR</vt:lpstr>
      <vt:lpstr>Nominasyon  (Aday gösterilme ve Başvuru) Pasaport – vize Yeditepe İşlemleri Hibe Sözleşmesi </vt:lpstr>
      <vt:lpstr>Nominasyon  Aday gösterilme ve partner üniversite başvurusu </vt:lpstr>
      <vt:lpstr>PowerPoint Sunusu</vt:lpstr>
      <vt:lpstr>PowerPoint Sunusu</vt:lpstr>
      <vt:lpstr>PowerPoint Sunusu</vt:lpstr>
      <vt:lpstr>   Learning Agreement - 1 </vt:lpstr>
      <vt:lpstr>   Learning Agreement - 2 </vt:lpstr>
      <vt:lpstr>PowerPoint Sunusu</vt:lpstr>
      <vt:lpstr>   Learning Agreement - 3 </vt:lpstr>
      <vt:lpstr>   Learning Agreement - 4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Pasaport- vize </vt:lpstr>
      <vt:lpstr>Pasaport- vize </vt:lpstr>
      <vt:lpstr>Hibe Sözleşmesi   (bu belge vize için gerekli değildir.)</vt:lpstr>
      <vt:lpstr>Hibe Sözleşmesi için  Belgeler ve Prosedürler </vt:lpstr>
      <vt:lpstr>Hibe Sözleşmesi için Belgeler ve Prosedürler </vt:lpstr>
      <vt:lpstr>Hibe Sözleşmesi Belgeleri</vt:lpstr>
      <vt:lpstr>Hibe Sözleşmesi Belgeleri</vt:lpstr>
      <vt:lpstr>Yeditepe İşlemleri </vt:lpstr>
      <vt:lpstr>EĞER FAKÜLTENİZ TALEP EDİYORSA  Bu evrak doldurulup imzalanmalı ve ders çizelgesi ekiyle birlikte, biri fakültenize/Enstitüye teslim edilmelidir. </vt:lpstr>
      <vt:lpstr> LA – During Mobility  </vt:lpstr>
      <vt:lpstr>   Learning Agreement - 1 </vt:lpstr>
      <vt:lpstr>   Learning Agreement - 2 </vt:lpstr>
      <vt:lpstr>PowerPoint Sunusu</vt:lpstr>
      <vt:lpstr>PowerPoint Sunusu</vt:lpstr>
      <vt:lpstr>1. Tamamlanması gereken diğer belgeler 2. Hibe ödemeleri  </vt:lpstr>
      <vt:lpstr>Tamamlanması Gereken Belgeler- Prosedürler   Katılım Sertifikası (Duration Sheet) </vt:lpstr>
      <vt:lpstr>2. Learning Agreement - AFTER THE MOBILITY KISMI  </vt:lpstr>
      <vt:lpstr>Tamamlanması Gereken Belgeler- Prosedürler </vt:lpstr>
      <vt:lpstr>3. Transcript of Records (ToR)</vt:lpstr>
      <vt:lpstr>PowerPoint Sunusu</vt:lpstr>
      <vt:lpstr>PowerPoint Sunusu</vt:lpstr>
      <vt:lpstr>HİBELER</vt:lpstr>
      <vt:lpstr>PowerPoint Sunusu</vt:lpstr>
      <vt:lpstr>Hibe Ödemeleri – Akademik Başarı Kriterleri </vt:lpstr>
      <vt:lpstr>Hibe Ödemeleri </vt:lpstr>
      <vt:lpstr>ÖNEMLİ HATIRLATMALAR</vt:lpstr>
      <vt:lpstr>Belgeler ve Prosedürler (Check List)</vt:lpstr>
      <vt:lpstr> Erasmus+ Öğrenim Hareketliliği  Hareketlilik öncesi önemli hususlar </vt:lpstr>
      <vt:lpstr> Erasmus+ Öğrenim Hareketliliği  Hareketlilik öncesi önemli hususlar </vt:lpstr>
      <vt:lpstr>PowerPoint Sunusu</vt:lpstr>
      <vt:lpstr>PowerPoint Sunusu</vt:lpstr>
      <vt:lpstr>PowerPoint Sunusu</vt:lpstr>
      <vt:lpstr>SORU &amp; CEVAP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Erasmus+  Öğrenim Hareketliliği   Oryantasyon Programı</dc:title>
  <dc:creator>Muge Sengul</dc:creator>
  <cp:lastModifiedBy>MERVE MÜGE ŞENGÜL</cp:lastModifiedBy>
  <cp:revision>2</cp:revision>
  <dcterms:created xsi:type="dcterms:W3CDTF">2019-04-25T07:23:28Z</dcterms:created>
  <dcterms:modified xsi:type="dcterms:W3CDTF">2026-04-21T12:31:08Z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