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8" r:id="rId12"/>
    <p:sldId id="271" r:id="rId13"/>
    <p:sldId id="273" r:id="rId14"/>
    <p:sldId id="275" r:id="rId15"/>
    <p:sldId id="276" r:id="rId16"/>
    <p:sldId id="277" r:id="rId17"/>
    <p:sldId id="278" r:id="rId18"/>
    <p:sldId id="279" r:id="rId19"/>
    <p:sldId id="280" r:id="rId20"/>
    <p:sldId id="282" r:id="rId21"/>
    <p:sldId id="284" r:id="rId22"/>
    <p:sldId id="285" r:id="rId23"/>
    <p:sldId id="291" r:id="rId24"/>
    <p:sldId id="286" r:id="rId25"/>
    <p:sldId id="289" r:id="rId26"/>
    <p:sldId id="290" r:id="rId27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2" roundtripDataSignature="AMtx7mhXNHhRp05DZGCuw2oSzjeEibeup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910C4A12-849B-4FC0-9289-C44F26F1A0E6}">
  <a:tblStyle styleId="{910C4A12-849B-4FC0-9289-C44F26F1A0E6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EE9EA"/>
          </a:solidFill>
        </a:fill>
      </a:tcStyle>
    </a:wholeTbl>
    <a:band1H>
      <a:tcTxStyle b="off" i="off"/>
      <a:tcStyle>
        <a:tcBdr/>
        <a:fill>
          <a:solidFill>
            <a:srgbClr val="DCD0D3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DCD0D3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42" Type="http://customschemas.google.com/relationships/presentationmetadata" Target="meta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46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56" name="Google Shape;35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57" name="Google Shape;35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8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64" name="Google Shape;364;p8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65" name="Google Shape;365;p8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73" name="Google Shape;37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0" name="Google Shape;380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1" name="Google Shape;381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9" name="Google Shape;389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0" name="Google Shape;390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8" name="Google Shape;398;p8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99" name="Google Shape;399;p8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7" name="Google Shape;407;p8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8" name="Google Shape;408;p8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16" name="Google Shape;416;p8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7" name="Google Shape;417;p8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8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34" name="Google Shape;434;p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p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3" name="Google Shape;443;p8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44" name="Google Shape;444;p8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3" name="Google Shape;463;p8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64" name="Google Shape;464;p8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p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1" name="Google Shape;491;p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92" name="Google Shape;492;p9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9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09" name="Google Shape;509;p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7" name="Google Shape;527;p9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28" name="Google Shape;528;p9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37" name="Google Shape;537;p9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38" name="Google Shape;538;p9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6" name="Google Shape;546;p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3" name="Google Shape;553;p9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4" name="Google Shape;554;p9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3" name="Google Shape;563;p9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4" name="Google Shape;564;p9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1" name="Google Shape;571;p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2" name="Google Shape;572;p10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73" name="Google Shape;573;p10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0" name="Google Shape;590;p3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91" name="Google Shape;591;p3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p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08" name="Google Shape;608;p10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09" name="Google Shape;609;p10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7" name="Google Shape;617;p1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8" name="Google Shape;618;p10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7" name="Google Shape;617;p10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8" name="Google Shape;618;p10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21094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6" name="Google Shape;62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4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71" name="Google Shape;671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1" name="Google Shape;681;p4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ith Images">
  <p:cSld name="Title Slide with Images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8"/>
          <p:cNvSpPr>
            <a:spLocks noGrp="1"/>
          </p:cNvSpPr>
          <p:nvPr>
            <p:ph type="pic" idx="2"/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" name="Google Shape;17;p48"/>
          <p:cNvSpPr>
            <a:spLocks noGrp="1"/>
          </p:cNvSpPr>
          <p:nvPr>
            <p:ph type="pic" idx="3"/>
          </p:nvPr>
        </p:nvSpPr>
        <p:spPr>
          <a:xfrm>
            <a:off x="5364480" y="1746127"/>
            <a:ext cx="1463040" cy="987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48"/>
          <p:cNvSpPr txBox="1">
            <a:spLocks noGrp="1"/>
          </p:cNvSpPr>
          <p:nvPr>
            <p:ph type="ctrTitle"/>
          </p:nvPr>
        </p:nvSpPr>
        <p:spPr>
          <a:xfrm>
            <a:off x="458724" y="3252538"/>
            <a:ext cx="11274552" cy="1348720"/>
          </a:xfrm>
          <a:prstGeom prst="rect">
            <a:avLst/>
          </a:prstGeom>
          <a:solidFill>
            <a:schemeClr val="lt1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Calibri"/>
              <a:buNone/>
              <a:defRPr sz="5500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8"/>
          <p:cNvSpPr txBox="1">
            <a:spLocks noGrp="1"/>
          </p:cNvSpPr>
          <p:nvPr>
            <p:ph type="subTitle" idx="1"/>
          </p:nvPr>
        </p:nvSpPr>
        <p:spPr>
          <a:xfrm>
            <a:off x="458724" y="4628730"/>
            <a:ext cx="11274552" cy="1772070"/>
          </a:xfrm>
          <a:prstGeom prst="rect">
            <a:avLst/>
          </a:prstGeom>
          <a:solidFill>
            <a:schemeClr val="accent1">
              <a:alpha val="29411"/>
            </a:schemeClr>
          </a:solidFill>
          <a:ln>
            <a:noFill/>
          </a:ln>
        </p:spPr>
        <p:txBody>
          <a:bodyPr spcFirstLastPara="1" wrap="square" lIns="91425" tIns="252000" rIns="90000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ight Picture and Caption">
  <p:cSld name="Right Picture and Caption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1"/>
          <p:cNvSpPr>
            <a:spLocks noGrp="1"/>
          </p:cNvSpPr>
          <p:nvPr>
            <p:ph type="pic" idx="2"/>
          </p:nvPr>
        </p:nvSpPr>
        <p:spPr>
          <a:xfrm>
            <a:off x="6096000" y="457199"/>
            <a:ext cx="5637276" cy="5959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" name="Google Shape;22;p51"/>
          <p:cNvSpPr txBox="1">
            <a:spLocks noGrp="1"/>
          </p:cNvSpPr>
          <p:nvPr>
            <p:ph type="title"/>
          </p:nvPr>
        </p:nvSpPr>
        <p:spPr>
          <a:xfrm>
            <a:off x="830127" y="1436915"/>
            <a:ext cx="4584212" cy="100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51"/>
          <p:cNvSpPr txBox="1">
            <a:spLocks noGrp="1"/>
          </p:cNvSpPr>
          <p:nvPr>
            <p:ph type="body" idx="1"/>
          </p:nvPr>
        </p:nvSpPr>
        <p:spPr>
          <a:xfrm>
            <a:off x="830127" y="2545450"/>
            <a:ext cx="4584212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2000"/>
              <a:buNone/>
              <a:defRPr sz="2000">
                <a:solidFill>
                  <a:srgbClr val="9098A7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800"/>
              <a:buNone/>
              <a:defRPr sz="1800">
                <a:solidFill>
                  <a:srgbClr val="9098A7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9pPr>
          </a:lstStyle>
          <a:p>
            <a:endParaRPr/>
          </a:p>
        </p:txBody>
      </p:sp>
      <p:sp>
        <p:nvSpPr>
          <p:cNvPr id="24" name="Google Shape;24;p51"/>
          <p:cNvSpPr txBox="1">
            <a:spLocks noGrp="1"/>
          </p:cNvSpPr>
          <p:nvPr>
            <p:ph type="dt" idx="10"/>
          </p:nvPr>
        </p:nvSpPr>
        <p:spPr>
          <a:xfrm>
            <a:off x="10265399" y="5810400"/>
            <a:ext cx="10800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1"/>
          <p:cNvSpPr txBox="1">
            <a:spLocks noGrp="1"/>
          </p:cNvSpPr>
          <p:nvPr>
            <p:ph type="ftr" idx="11"/>
          </p:nvPr>
        </p:nvSpPr>
        <p:spPr>
          <a:xfrm>
            <a:off x="7230599" y="6057923"/>
            <a:ext cx="41148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51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" name="Google Shape;27;p51"/>
          <p:cNvSpPr txBox="1">
            <a:spLocks noGrp="1"/>
          </p:cNvSpPr>
          <p:nvPr>
            <p:ph type="body" idx="3"/>
          </p:nvPr>
        </p:nvSpPr>
        <p:spPr>
          <a:xfrm>
            <a:off x="830128" y="3300065"/>
            <a:ext cx="4584212" cy="1745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339725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D7B7C3"/>
              </a:buClr>
              <a:buSzPts val="1750"/>
              <a:buFont typeface="Noto Sans Symbols"/>
              <a:buChar char="▪"/>
              <a:defRPr sz="1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2000"/>
              <a:buNone/>
              <a:defRPr sz="2000">
                <a:solidFill>
                  <a:srgbClr val="9098A7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800"/>
              <a:buNone/>
              <a:defRPr sz="1800">
                <a:solidFill>
                  <a:srgbClr val="9098A7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51"/>
          <p:cNvSpPr>
            <a:spLocks noGrp="1"/>
          </p:cNvSpPr>
          <p:nvPr>
            <p:ph type="pic" idx="4"/>
          </p:nvPr>
        </p:nvSpPr>
        <p:spPr>
          <a:xfrm>
            <a:off x="884897" y="805589"/>
            <a:ext cx="786384" cy="521208"/>
          </a:xfrm>
          <a:prstGeom prst="rect">
            <a:avLst/>
          </a:prstGeom>
          <a:noFill/>
          <a:ln w="9525" cap="flat" cmpd="sng">
            <a:solidFill>
              <a:schemeClr val="accent5">
                <a:alpha val="49411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with Images">
  <p:cSld name="Title and Content with Image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49"/>
          <p:cNvSpPr>
            <a:spLocks noGrp="1"/>
          </p:cNvSpPr>
          <p:nvPr>
            <p:ph type="pic" idx="2"/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49"/>
          <p:cNvSpPr>
            <a:spLocks noGrp="1"/>
          </p:cNvSpPr>
          <p:nvPr>
            <p:ph type="pic" idx="3"/>
          </p:nvPr>
        </p:nvSpPr>
        <p:spPr>
          <a:xfrm>
            <a:off x="907903" y="4991383"/>
            <a:ext cx="1463040" cy="987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Google Shape;32;p49"/>
          <p:cNvSpPr txBox="1">
            <a:spLocks noGrp="1"/>
          </p:cNvSpPr>
          <p:nvPr>
            <p:ph type="body" idx="1"/>
          </p:nvPr>
        </p:nvSpPr>
        <p:spPr>
          <a:xfrm>
            <a:off x="458788" y="2028825"/>
            <a:ext cx="4727575" cy="728663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txBody>
          <a:bodyPr spcFirstLastPara="1" wrap="square" lIns="396000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49"/>
          <p:cNvSpPr txBox="1">
            <a:spLocks noGrp="1"/>
          </p:cNvSpPr>
          <p:nvPr>
            <p:ph type="title"/>
          </p:nvPr>
        </p:nvSpPr>
        <p:spPr>
          <a:xfrm>
            <a:off x="458788" y="2754601"/>
            <a:ext cx="4726800" cy="1861200"/>
          </a:xfrm>
          <a:prstGeom prst="rect">
            <a:avLst/>
          </a:prstGeom>
          <a:solidFill>
            <a:schemeClr val="lt1">
              <a:alpha val="49411"/>
            </a:schemeClr>
          </a:solidFill>
          <a:ln>
            <a:noFill/>
          </a:ln>
        </p:spPr>
        <p:txBody>
          <a:bodyPr spcFirstLastPara="1" wrap="square" lIns="396000" tIns="0" rIns="0" bIns="0" anchor="ctr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Calibri"/>
              <a:buNone/>
              <a:defRPr sz="5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ft Picture and Caption">
  <p:cSld name="Left Picture and Caption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2"/>
          <p:cNvSpPr txBox="1">
            <a:spLocks noGrp="1"/>
          </p:cNvSpPr>
          <p:nvPr>
            <p:ph type="title"/>
          </p:nvPr>
        </p:nvSpPr>
        <p:spPr>
          <a:xfrm>
            <a:off x="6726213" y="2264012"/>
            <a:ext cx="4584212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2"/>
          <p:cNvSpPr txBox="1">
            <a:spLocks noGrp="1"/>
          </p:cNvSpPr>
          <p:nvPr>
            <p:ph type="dt" idx="10"/>
          </p:nvPr>
        </p:nvSpPr>
        <p:spPr>
          <a:xfrm>
            <a:off x="10265399" y="5810400"/>
            <a:ext cx="10800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2"/>
          <p:cNvSpPr txBox="1">
            <a:spLocks noGrp="1"/>
          </p:cNvSpPr>
          <p:nvPr>
            <p:ph type="ftr" idx="11"/>
          </p:nvPr>
        </p:nvSpPr>
        <p:spPr>
          <a:xfrm>
            <a:off x="7230599" y="6057923"/>
            <a:ext cx="41148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2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9" name="Google Shape;39;p52"/>
          <p:cNvSpPr>
            <a:spLocks noGrp="1"/>
          </p:cNvSpPr>
          <p:nvPr>
            <p:ph type="pic" idx="2"/>
          </p:nvPr>
        </p:nvSpPr>
        <p:spPr>
          <a:xfrm>
            <a:off x="454854" y="457199"/>
            <a:ext cx="5637276" cy="5959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52"/>
          <p:cNvSpPr txBox="1">
            <a:spLocks noGrp="1"/>
          </p:cNvSpPr>
          <p:nvPr>
            <p:ph type="body" idx="1"/>
          </p:nvPr>
        </p:nvSpPr>
        <p:spPr>
          <a:xfrm>
            <a:off x="6726213" y="2990573"/>
            <a:ext cx="4584212" cy="2467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339725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D7B7C3"/>
              </a:buClr>
              <a:buSzPts val="1750"/>
              <a:buFont typeface="Noto Sans Symbols"/>
              <a:buChar char="▪"/>
              <a:defRPr sz="1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2000"/>
              <a:buNone/>
              <a:defRPr sz="2000">
                <a:solidFill>
                  <a:srgbClr val="9098A7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800"/>
              <a:buNone/>
              <a:defRPr sz="1800">
                <a:solidFill>
                  <a:srgbClr val="9098A7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9pPr>
          </a:lstStyle>
          <a:p>
            <a:endParaRPr/>
          </a:p>
        </p:txBody>
      </p:sp>
      <p:sp>
        <p:nvSpPr>
          <p:cNvPr id="41" name="Google Shape;41;p52"/>
          <p:cNvSpPr>
            <a:spLocks noGrp="1"/>
          </p:cNvSpPr>
          <p:nvPr>
            <p:ph type="pic" idx="3"/>
          </p:nvPr>
        </p:nvSpPr>
        <p:spPr>
          <a:xfrm>
            <a:off x="10529940" y="742867"/>
            <a:ext cx="786384" cy="521208"/>
          </a:xfrm>
          <a:prstGeom prst="rect">
            <a:avLst/>
          </a:prstGeom>
          <a:noFill/>
          <a:ln w="9525" cap="flat" cmpd="sng">
            <a:solidFill>
              <a:schemeClr val="accent5">
                <a:alpha val="49411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 Layout">
  <p:cSld name="Picture with Caption Layou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54"/>
          <p:cNvSpPr>
            <a:spLocks noGrp="1"/>
          </p:cNvSpPr>
          <p:nvPr>
            <p:ph type="pic" idx="2"/>
          </p:nvPr>
        </p:nvSpPr>
        <p:spPr>
          <a:xfrm>
            <a:off x="6096000" y="457199"/>
            <a:ext cx="5637276" cy="5959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54"/>
          <p:cNvSpPr txBox="1">
            <a:spLocks noGrp="1"/>
          </p:cNvSpPr>
          <p:nvPr>
            <p:ph type="title"/>
          </p:nvPr>
        </p:nvSpPr>
        <p:spPr>
          <a:xfrm>
            <a:off x="830127" y="691751"/>
            <a:ext cx="4584212" cy="54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54"/>
          <p:cNvSpPr txBox="1">
            <a:spLocks noGrp="1"/>
          </p:cNvSpPr>
          <p:nvPr>
            <p:ph type="body" idx="1"/>
          </p:nvPr>
        </p:nvSpPr>
        <p:spPr>
          <a:xfrm>
            <a:off x="830127" y="1326250"/>
            <a:ext cx="4584212" cy="1353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2000"/>
              <a:buNone/>
              <a:defRPr sz="2000">
                <a:solidFill>
                  <a:srgbClr val="9098A7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800"/>
              <a:buNone/>
              <a:defRPr sz="1800">
                <a:solidFill>
                  <a:srgbClr val="9098A7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9pPr>
          </a:lstStyle>
          <a:p>
            <a:endParaRPr/>
          </a:p>
        </p:txBody>
      </p:sp>
      <p:sp>
        <p:nvSpPr>
          <p:cNvPr id="53" name="Google Shape;53;p54"/>
          <p:cNvSpPr txBox="1">
            <a:spLocks noGrp="1"/>
          </p:cNvSpPr>
          <p:nvPr>
            <p:ph type="dt" idx="10"/>
          </p:nvPr>
        </p:nvSpPr>
        <p:spPr>
          <a:xfrm>
            <a:off x="10265399" y="5810400"/>
            <a:ext cx="10800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54"/>
          <p:cNvSpPr txBox="1">
            <a:spLocks noGrp="1"/>
          </p:cNvSpPr>
          <p:nvPr>
            <p:ph type="ftr" idx="11"/>
          </p:nvPr>
        </p:nvSpPr>
        <p:spPr>
          <a:xfrm>
            <a:off x="7230599" y="6057923"/>
            <a:ext cx="41148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54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6" name="Google Shape;56;p54"/>
          <p:cNvSpPr txBox="1">
            <a:spLocks noGrp="1"/>
          </p:cNvSpPr>
          <p:nvPr>
            <p:ph type="body" idx="3"/>
          </p:nvPr>
        </p:nvSpPr>
        <p:spPr>
          <a:xfrm>
            <a:off x="830128" y="2893665"/>
            <a:ext cx="4584212" cy="1538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50"/>
              <a:buFont typeface="Noto Sans Symbols"/>
              <a:buNone/>
              <a:defRPr sz="1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2000"/>
              <a:buNone/>
              <a:defRPr sz="2000">
                <a:solidFill>
                  <a:srgbClr val="9098A7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800"/>
              <a:buNone/>
              <a:defRPr sz="1800">
                <a:solidFill>
                  <a:srgbClr val="9098A7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9pPr>
          </a:lstStyle>
          <a:p>
            <a:endParaRPr/>
          </a:p>
        </p:txBody>
      </p:sp>
      <p:sp>
        <p:nvSpPr>
          <p:cNvPr id="57" name="Google Shape;57;p54"/>
          <p:cNvSpPr txBox="1">
            <a:spLocks noGrp="1"/>
          </p:cNvSpPr>
          <p:nvPr>
            <p:ph type="body" idx="4"/>
          </p:nvPr>
        </p:nvSpPr>
        <p:spPr>
          <a:xfrm>
            <a:off x="846601" y="4579181"/>
            <a:ext cx="4584212" cy="10977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339725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D7B7C3"/>
              </a:buClr>
              <a:buSzPts val="1750"/>
              <a:buFont typeface="Noto Sans Symbols"/>
              <a:buChar char="▪"/>
              <a:defRPr sz="1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2000"/>
              <a:buNone/>
              <a:defRPr sz="2000">
                <a:solidFill>
                  <a:srgbClr val="9098A7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800"/>
              <a:buNone/>
              <a:defRPr sz="1800">
                <a:solidFill>
                  <a:srgbClr val="9098A7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54"/>
          <p:cNvSpPr>
            <a:spLocks noGrp="1"/>
          </p:cNvSpPr>
          <p:nvPr>
            <p:ph type="pic" idx="5"/>
          </p:nvPr>
        </p:nvSpPr>
        <p:spPr>
          <a:xfrm>
            <a:off x="10529940" y="742867"/>
            <a:ext cx="786384" cy="521208"/>
          </a:xfrm>
          <a:prstGeom prst="rect">
            <a:avLst/>
          </a:prstGeom>
          <a:noFill/>
          <a:ln w="9525" cap="flat" cmpd="sng">
            <a:solidFill>
              <a:schemeClr val="accent5">
                <a:alpha val="49411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2">
          <p15:clr>
            <a:srgbClr val="FBAE40"/>
          </p15:clr>
        </p15:guide>
        <p15:guide id="2" pos="506">
          <p15:clr>
            <a:srgbClr val="FBAE40"/>
          </p15:clr>
        </p15:guide>
        <p15:guide id="3" orient="horz" pos="528">
          <p15:clr>
            <a:srgbClr val="FBAE40"/>
          </p15:clr>
        </p15:guide>
        <p15:guide id="4" pos="7174">
          <p15:clr>
            <a:srgbClr val="FBAE40"/>
          </p15:clr>
        </p15:guide>
        <p15:guide id="5" pos="3840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740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ons Slide">
  <p:cSld name="Icons Slide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53"/>
          <p:cNvSpPr txBox="1">
            <a:spLocks noGrp="1"/>
          </p:cNvSpPr>
          <p:nvPr>
            <p:ph type="title"/>
          </p:nvPr>
        </p:nvSpPr>
        <p:spPr>
          <a:xfrm>
            <a:off x="838200" y="742867"/>
            <a:ext cx="9037320" cy="566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53"/>
          <p:cNvSpPr txBox="1">
            <a:spLocks noGrp="1"/>
          </p:cNvSpPr>
          <p:nvPr>
            <p:ph type="body" idx="1"/>
          </p:nvPr>
        </p:nvSpPr>
        <p:spPr>
          <a:xfrm>
            <a:off x="836612" y="2950868"/>
            <a:ext cx="4866745" cy="3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p53"/>
          <p:cNvSpPr txBox="1">
            <a:spLocks noGrp="1"/>
          </p:cNvSpPr>
          <p:nvPr>
            <p:ph type="dt" idx="10"/>
          </p:nvPr>
        </p:nvSpPr>
        <p:spPr>
          <a:xfrm>
            <a:off x="10265399" y="5810623"/>
            <a:ext cx="10800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3"/>
          <p:cNvSpPr txBox="1">
            <a:spLocks noGrp="1"/>
          </p:cNvSpPr>
          <p:nvPr>
            <p:ph type="ftr" idx="11"/>
          </p:nvPr>
        </p:nvSpPr>
        <p:spPr>
          <a:xfrm>
            <a:off x="7230599" y="6057923"/>
            <a:ext cx="41148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53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5" name="Google Shape;65;p53"/>
          <p:cNvSpPr txBox="1">
            <a:spLocks noGrp="1"/>
          </p:cNvSpPr>
          <p:nvPr>
            <p:ph type="body" idx="2"/>
          </p:nvPr>
        </p:nvSpPr>
        <p:spPr>
          <a:xfrm>
            <a:off x="836612" y="3322311"/>
            <a:ext cx="4866745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53"/>
          <p:cNvSpPr txBox="1">
            <a:spLocks noGrp="1"/>
          </p:cNvSpPr>
          <p:nvPr>
            <p:ph type="body" idx="3"/>
          </p:nvPr>
        </p:nvSpPr>
        <p:spPr>
          <a:xfrm>
            <a:off x="6486746" y="2950868"/>
            <a:ext cx="4866745" cy="3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7" name="Google Shape;67;p53"/>
          <p:cNvSpPr txBox="1">
            <a:spLocks noGrp="1"/>
          </p:cNvSpPr>
          <p:nvPr>
            <p:ph type="body" idx="4"/>
          </p:nvPr>
        </p:nvSpPr>
        <p:spPr>
          <a:xfrm>
            <a:off x="6486746" y="3318403"/>
            <a:ext cx="4866745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8" name="Google Shape;68;p53"/>
          <p:cNvSpPr>
            <a:spLocks noGrp="1"/>
          </p:cNvSpPr>
          <p:nvPr>
            <p:ph type="pic" idx="5"/>
          </p:nvPr>
        </p:nvSpPr>
        <p:spPr>
          <a:xfrm>
            <a:off x="836612" y="2284186"/>
            <a:ext cx="612648" cy="557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Google Shape;69;p53"/>
          <p:cNvSpPr>
            <a:spLocks noGrp="1"/>
          </p:cNvSpPr>
          <p:nvPr>
            <p:ph type="pic" idx="6"/>
          </p:nvPr>
        </p:nvSpPr>
        <p:spPr>
          <a:xfrm>
            <a:off x="6486746" y="2284186"/>
            <a:ext cx="612648" cy="557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53"/>
          <p:cNvSpPr txBox="1">
            <a:spLocks noGrp="1"/>
          </p:cNvSpPr>
          <p:nvPr>
            <p:ph type="body" idx="7"/>
          </p:nvPr>
        </p:nvSpPr>
        <p:spPr>
          <a:xfrm>
            <a:off x="836612" y="4654845"/>
            <a:ext cx="4866745" cy="3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1" name="Google Shape;71;p53"/>
          <p:cNvSpPr txBox="1">
            <a:spLocks noGrp="1"/>
          </p:cNvSpPr>
          <p:nvPr>
            <p:ph type="body" idx="8"/>
          </p:nvPr>
        </p:nvSpPr>
        <p:spPr>
          <a:xfrm>
            <a:off x="836612" y="5026287"/>
            <a:ext cx="4866745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53"/>
          <p:cNvSpPr txBox="1">
            <a:spLocks noGrp="1"/>
          </p:cNvSpPr>
          <p:nvPr>
            <p:ph type="body" idx="9"/>
          </p:nvPr>
        </p:nvSpPr>
        <p:spPr>
          <a:xfrm>
            <a:off x="6486746" y="4654845"/>
            <a:ext cx="4866745" cy="3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3" name="Google Shape;73;p53"/>
          <p:cNvSpPr txBox="1">
            <a:spLocks noGrp="1"/>
          </p:cNvSpPr>
          <p:nvPr>
            <p:ph type="body" idx="13"/>
          </p:nvPr>
        </p:nvSpPr>
        <p:spPr>
          <a:xfrm>
            <a:off x="6486746" y="5022379"/>
            <a:ext cx="4866745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4" name="Google Shape;74;p53"/>
          <p:cNvSpPr>
            <a:spLocks noGrp="1"/>
          </p:cNvSpPr>
          <p:nvPr>
            <p:ph type="pic" idx="14"/>
          </p:nvPr>
        </p:nvSpPr>
        <p:spPr>
          <a:xfrm>
            <a:off x="836612" y="3988163"/>
            <a:ext cx="612648" cy="557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Google Shape;75;p53"/>
          <p:cNvSpPr>
            <a:spLocks noGrp="1"/>
          </p:cNvSpPr>
          <p:nvPr>
            <p:ph type="pic" idx="15"/>
          </p:nvPr>
        </p:nvSpPr>
        <p:spPr>
          <a:xfrm>
            <a:off x="6486746" y="3988163"/>
            <a:ext cx="612648" cy="557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53"/>
          <p:cNvSpPr txBox="1">
            <a:spLocks noGrp="1"/>
          </p:cNvSpPr>
          <p:nvPr>
            <p:ph type="body" idx="16"/>
          </p:nvPr>
        </p:nvSpPr>
        <p:spPr>
          <a:xfrm>
            <a:off x="838200" y="1377833"/>
            <a:ext cx="903732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2000"/>
              <a:buNone/>
              <a:defRPr sz="2000">
                <a:solidFill>
                  <a:srgbClr val="9098A7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800"/>
              <a:buNone/>
              <a:defRPr sz="1800">
                <a:solidFill>
                  <a:srgbClr val="9098A7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53"/>
          <p:cNvSpPr>
            <a:spLocks noGrp="1"/>
          </p:cNvSpPr>
          <p:nvPr>
            <p:ph type="pic" idx="17"/>
          </p:nvPr>
        </p:nvSpPr>
        <p:spPr>
          <a:xfrm>
            <a:off x="10529940" y="742867"/>
            <a:ext cx="786384" cy="521208"/>
          </a:xfrm>
          <a:prstGeom prst="rect">
            <a:avLst/>
          </a:prstGeom>
          <a:noFill/>
          <a:ln w="9525" cap="flat" cmpd="sng">
            <a:solidFill>
              <a:schemeClr val="accent5">
                <a:alpha val="49411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and Text">
  <p:cSld name="Picture and 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1"/>
          <p:cNvSpPr>
            <a:spLocks noGrp="1"/>
          </p:cNvSpPr>
          <p:nvPr>
            <p:ph type="pic" idx="2"/>
          </p:nvPr>
        </p:nvSpPr>
        <p:spPr>
          <a:xfrm>
            <a:off x="6096000" y="457199"/>
            <a:ext cx="5637276" cy="59594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61"/>
          <p:cNvSpPr txBox="1">
            <a:spLocks noGrp="1"/>
          </p:cNvSpPr>
          <p:nvPr>
            <p:ph type="title"/>
          </p:nvPr>
        </p:nvSpPr>
        <p:spPr>
          <a:xfrm>
            <a:off x="830127" y="1331139"/>
            <a:ext cx="4584212" cy="1107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61"/>
          <p:cNvSpPr txBox="1">
            <a:spLocks noGrp="1"/>
          </p:cNvSpPr>
          <p:nvPr>
            <p:ph type="body" idx="1"/>
          </p:nvPr>
        </p:nvSpPr>
        <p:spPr>
          <a:xfrm>
            <a:off x="830127" y="2545450"/>
            <a:ext cx="4584212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2000"/>
              <a:buNone/>
              <a:defRPr sz="2000">
                <a:solidFill>
                  <a:srgbClr val="9098A7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800"/>
              <a:buNone/>
              <a:defRPr sz="1800">
                <a:solidFill>
                  <a:srgbClr val="9098A7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9pPr>
          </a:lstStyle>
          <a:p>
            <a:endParaRPr/>
          </a:p>
        </p:txBody>
      </p:sp>
      <p:sp>
        <p:nvSpPr>
          <p:cNvPr id="101" name="Google Shape;101;p61"/>
          <p:cNvSpPr txBox="1">
            <a:spLocks noGrp="1"/>
          </p:cNvSpPr>
          <p:nvPr>
            <p:ph type="dt" idx="10"/>
          </p:nvPr>
        </p:nvSpPr>
        <p:spPr>
          <a:xfrm>
            <a:off x="10265399" y="5810400"/>
            <a:ext cx="10800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61"/>
          <p:cNvSpPr txBox="1">
            <a:spLocks noGrp="1"/>
          </p:cNvSpPr>
          <p:nvPr>
            <p:ph type="ftr" idx="11"/>
          </p:nvPr>
        </p:nvSpPr>
        <p:spPr>
          <a:xfrm>
            <a:off x="7230599" y="6057923"/>
            <a:ext cx="41148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61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4" name="Google Shape;104;p61"/>
          <p:cNvSpPr txBox="1">
            <a:spLocks noGrp="1"/>
          </p:cNvSpPr>
          <p:nvPr>
            <p:ph type="body" idx="3"/>
          </p:nvPr>
        </p:nvSpPr>
        <p:spPr>
          <a:xfrm>
            <a:off x="830128" y="3300065"/>
            <a:ext cx="4584212" cy="17457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Autofit/>
          </a:bodyPr>
          <a:lstStyle>
            <a:lvl1pPr marL="457200" lvl="0" indent="-339725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D7B7C3"/>
              </a:buClr>
              <a:buSzPts val="1750"/>
              <a:buFont typeface="Noto Sans Symbols"/>
              <a:buChar char="▪"/>
              <a:defRPr sz="1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2000"/>
              <a:buNone/>
              <a:defRPr sz="2000">
                <a:solidFill>
                  <a:srgbClr val="9098A7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800"/>
              <a:buNone/>
              <a:defRPr sz="1800">
                <a:solidFill>
                  <a:srgbClr val="9098A7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9pPr>
          </a:lstStyle>
          <a:p>
            <a:endParaRPr/>
          </a:p>
        </p:txBody>
      </p:sp>
      <p:sp>
        <p:nvSpPr>
          <p:cNvPr id="105" name="Google Shape;105;p61"/>
          <p:cNvSpPr>
            <a:spLocks noGrp="1"/>
          </p:cNvSpPr>
          <p:nvPr>
            <p:ph type="pic" idx="4"/>
          </p:nvPr>
        </p:nvSpPr>
        <p:spPr>
          <a:xfrm>
            <a:off x="10529940" y="742867"/>
            <a:ext cx="786384" cy="521208"/>
          </a:xfrm>
          <a:prstGeom prst="rect">
            <a:avLst/>
          </a:prstGeom>
          <a:noFill/>
          <a:ln w="9525" cap="flat" cmpd="sng">
            <a:solidFill>
              <a:schemeClr val="accent5">
                <a:alpha val="49411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62"/>
          <p:cNvSpPr>
            <a:spLocks noGrp="1"/>
          </p:cNvSpPr>
          <p:nvPr>
            <p:ph type="pic" idx="2"/>
          </p:nvPr>
        </p:nvSpPr>
        <p:spPr>
          <a:xfrm>
            <a:off x="458724" y="457200"/>
            <a:ext cx="11274552" cy="594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62"/>
          <p:cNvSpPr>
            <a:spLocks noGrp="1"/>
          </p:cNvSpPr>
          <p:nvPr>
            <p:ph type="pic" idx="3"/>
          </p:nvPr>
        </p:nvSpPr>
        <p:spPr>
          <a:xfrm>
            <a:off x="5364480" y="1746127"/>
            <a:ext cx="1463040" cy="9875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62"/>
          <p:cNvSpPr txBox="1">
            <a:spLocks noGrp="1"/>
          </p:cNvSpPr>
          <p:nvPr>
            <p:ph type="ctrTitle"/>
          </p:nvPr>
        </p:nvSpPr>
        <p:spPr>
          <a:xfrm>
            <a:off x="458724" y="3252538"/>
            <a:ext cx="11274552" cy="1348720"/>
          </a:xfrm>
          <a:prstGeom prst="rect">
            <a:avLst/>
          </a:prstGeom>
          <a:solidFill>
            <a:schemeClr val="lt1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Calibri"/>
              <a:buNone/>
              <a:defRPr sz="5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62"/>
          <p:cNvSpPr txBox="1">
            <a:spLocks noGrp="1"/>
          </p:cNvSpPr>
          <p:nvPr>
            <p:ph type="subTitle" idx="1"/>
          </p:nvPr>
        </p:nvSpPr>
        <p:spPr>
          <a:xfrm>
            <a:off x="458724" y="4601258"/>
            <a:ext cx="11274552" cy="1799542"/>
          </a:xfrm>
          <a:prstGeom prst="rect">
            <a:avLst/>
          </a:prstGeom>
          <a:solidFill>
            <a:schemeClr val="dk1">
              <a:alpha val="89411"/>
            </a:schemeClr>
          </a:solidFill>
          <a:ln>
            <a:noFill/>
          </a:ln>
        </p:spPr>
        <p:txBody>
          <a:bodyPr spcFirstLastPara="1" wrap="square" lIns="91425" tIns="2520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11" name="Google Shape;111;p62"/>
          <p:cNvSpPr txBox="1">
            <a:spLocks noGrp="1"/>
          </p:cNvSpPr>
          <p:nvPr>
            <p:ph type="body" idx="4"/>
          </p:nvPr>
        </p:nvSpPr>
        <p:spPr>
          <a:xfrm>
            <a:off x="1926767" y="5400675"/>
            <a:ext cx="1800225" cy="280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5C2D9"/>
              </a:buClr>
              <a:buSzPts val="1800"/>
              <a:buNone/>
              <a:defRPr sz="1800">
                <a:solidFill>
                  <a:srgbClr val="85C2D9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DD7E5"/>
              </a:buClr>
              <a:buSzPts val="1800"/>
              <a:buChar char="•"/>
              <a:defRPr sz="1800">
                <a:solidFill>
                  <a:srgbClr val="ADD7E5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DD7E5"/>
              </a:buClr>
              <a:buSzPts val="1800"/>
              <a:buChar char="•"/>
              <a:defRPr sz="1800">
                <a:solidFill>
                  <a:srgbClr val="ADD7E5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DD7E5"/>
              </a:buClr>
              <a:buSzPts val="1800"/>
              <a:buChar char="•"/>
              <a:defRPr sz="1800">
                <a:solidFill>
                  <a:srgbClr val="ADD7E5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DD7E5"/>
              </a:buClr>
              <a:buSzPts val="1800"/>
              <a:buChar char="•"/>
              <a:defRPr sz="1800">
                <a:solidFill>
                  <a:srgbClr val="ADD7E5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62"/>
          <p:cNvSpPr txBox="1">
            <a:spLocks noGrp="1"/>
          </p:cNvSpPr>
          <p:nvPr>
            <p:ph type="body" idx="5"/>
          </p:nvPr>
        </p:nvSpPr>
        <p:spPr>
          <a:xfrm>
            <a:off x="1134879" y="5695950"/>
            <a:ext cx="3384000" cy="2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62"/>
          <p:cNvSpPr txBox="1">
            <a:spLocks noGrp="1"/>
          </p:cNvSpPr>
          <p:nvPr>
            <p:ph type="body" idx="6"/>
          </p:nvPr>
        </p:nvSpPr>
        <p:spPr>
          <a:xfrm>
            <a:off x="5312303" y="5400284"/>
            <a:ext cx="1800225" cy="280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5C2D9"/>
              </a:buClr>
              <a:buSzPts val="1800"/>
              <a:buNone/>
              <a:defRPr sz="1800">
                <a:solidFill>
                  <a:srgbClr val="85C2D9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DD7E5"/>
              </a:buClr>
              <a:buSzPts val="1800"/>
              <a:buChar char="•"/>
              <a:defRPr sz="1800">
                <a:solidFill>
                  <a:srgbClr val="ADD7E5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DD7E5"/>
              </a:buClr>
              <a:buSzPts val="1800"/>
              <a:buChar char="•"/>
              <a:defRPr sz="1800">
                <a:solidFill>
                  <a:srgbClr val="ADD7E5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DD7E5"/>
              </a:buClr>
              <a:buSzPts val="1800"/>
              <a:buChar char="•"/>
              <a:defRPr sz="1800">
                <a:solidFill>
                  <a:srgbClr val="ADD7E5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DD7E5"/>
              </a:buClr>
              <a:buSzPts val="1800"/>
              <a:buChar char="•"/>
              <a:defRPr sz="1800">
                <a:solidFill>
                  <a:srgbClr val="ADD7E5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4" name="Google Shape;114;p62"/>
          <p:cNvSpPr txBox="1">
            <a:spLocks noGrp="1"/>
          </p:cNvSpPr>
          <p:nvPr>
            <p:ph type="body" idx="7"/>
          </p:nvPr>
        </p:nvSpPr>
        <p:spPr>
          <a:xfrm>
            <a:off x="4862415" y="5695559"/>
            <a:ext cx="2700000" cy="2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62"/>
          <p:cNvSpPr txBox="1">
            <a:spLocks noGrp="1"/>
          </p:cNvSpPr>
          <p:nvPr>
            <p:ph type="body" idx="8"/>
          </p:nvPr>
        </p:nvSpPr>
        <p:spPr>
          <a:xfrm>
            <a:off x="8456571" y="5400284"/>
            <a:ext cx="1800225" cy="280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5C2D9"/>
              </a:buClr>
              <a:buSzPts val="1800"/>
              <a:buNone/>
              <a:defRPr sz="1800">
                <a:solidFill>
                  <a:srgbClr val="85C2D9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DD7E5"/>
              </a:buClr>
              <a:buSzPts val="1800"/>
              <a:buChar char="•"/>
              <a:defRPr sz="1800">
                <a:solidFill>
                  <a:srgbClr val="ADD7E5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DD7E5"/>
              </a:buClr>
              <a:buSzPts val="1800"/>
              <a:buChar char="•"/>
              <a:defRPr sz="1800">
                <a:solidFill>
                  <a:srgbClr val="ADD7E5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DD7E5"/>
              </a:buClr>
              <a:buSzPts val="1800"/>
              <a:buChar char="•"/>
              <a:defRPr sz="1800">
                <a:solidFill>
                  <a:srgbClr val="ADD7E5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DD7E5"/>
              </a:buClr>
              <a:buSzPts val="1800"/>
              <a:buChar char="•"/>
              <a:defRPr sz="1800">
                <a:solidFill>
                  <a:srgbClr val="ADD7E5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6" name="Google Shape;116;p62"/>
          <p:cNvSpPr txBox="1">
            <a:spLocks noGrp="1"/>
          </p:cNvSpPr>
          <p:nvPr>
            <p:ph type="body" idx="9"/>
          </p:nvPr>
        </p:nvSpPr>
        <p:spPr>
          <a:xfrm>
            <a:off x="7736683" y="5695559"/>
            <a:ext cx="3240000" cy="2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  <a:defRPr sz="22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2pPr>
            <a:lvl3pPr marL="1371600" lvl="2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3pPr>
            <a:lvl4pPr marL="1828800" lvl="3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Char char="•"/>
              <a:defRPr sz="14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onitor and Two Text Blocks">
  <p:cSld name="Monitor and Two Text Blocks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3"/>
          <p:cNvSpPr/>
          <p:nvPr/>
        </p:nvSpPr>
        <p:spPr>
          <a:xfrm>
            <a:off x="879144" y="2301657"/>
            <a:ext cx="5257799" cy="4374516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 l="-2653" t="-2823" r="2651" b="-10171"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63"/>
          <p:cNvSpPr txBox="1">
            <a:spLocks noGrp="1"/>
          </p:cNvSpPr>
          <p:nvPr>
            <p:ph type="title"/>
          </p:nvPr>
        </p:nvSpPr>
        <p:spPr>
          <a:xfrm>
            <a:off x="838200" y="742867"/>
            <a:ext cx="9037320" cy="566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63"/>
          <p:cNvSpPr txBox="1">
            <a:spLocks noGrp="1"/>
          </p:cNvSpPr>
          <p:nvPr>
            <p:ph type="dt" idx="10"/>
          </p:nvPr>
        </p:nvSpPr>
        <p:spPr>
          <a:xfrm>
            <a:off x="10265399" y="5810623"/>
            <a:ext cx="10800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63"/>
          <p:cNvSpPr txBox="1">
            <a:spLocks noGrp="1"/>
          </p:cNvSpPr>
          <p:nvPr>
            <p:ph type="ftr" idx="11"/>
          </p:nvPr>
        </p:nvSpPr>
        <p:spPr>
          <a:xfrm>
            <a:off x="7230599" y="6057923"/>
            <a:ext cx="41148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63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3" name="Google Shape;123;p63"/>
          <p:cNvSpPr txBox="1">
            <a:spLocks noGrp="1"/>
          </p:cNvSpPr>
          <p:nvPr>
            <p:ph type="body" idx="1"/>
          </p:nvPr>
        </p:nvSpPr>
        <p:spPr>
          <a:xfrm>
            <a:off x="6486746" y="3718884"/>
            <a:ext cx="2089545" cy="3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4" name="Google Shape;124;p63"/>
          <p:cNvSpPr txBox="1">
            <a:spLocks noGrp="1"/>
          </p:cNvSpPr>
          <p:nvPr>
            <p:ph type="body" idx="2"/>
          </p:nvPr>
        </p:nvSpPr>
        <p:spPr>
          <a:xfrm>
            <a:off x="6486747" y="4086418"/>
            <a:ext cx="1783080" cy="1271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63"/>
          <p:cNvSpPr>
            <a:spLocks noGrp="1"/>
          </p:cNvSpPr>
          <p:nvPr>
            <p:ph type="pic" idx="3"/>
          </p:nvPr>
        </p:nvSpPr>
        <p:spPr>
          <a:xfrm>
            <a:off x="6486746" y="3069135"/>
            <a:ext cx="612648" cy="557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Google Shape;126;p63"/>
          <p:cNvSpPr txBox="1">
            <a:spLocks noGrp="1"/>
          </p:cNvSpPr>
          <p:nvPr>
            <p:ph type="body" idx="4"/>
          </p:nvPr>
        </p:nvSpPr>
        <p:spPr>
          <a:xfrm>
            <a:off x="838200" y="1377833"/>
            <a:ext cx="903732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2000"/>
              <a:buNone/>
              <a:defRPr sz="2000">
                <a:solidFill>
                  <a:srgbClr val="9098A7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800"/>
              <a:buNone/>
              <a:defRPr sz="1800">
                <a:solidFill>
                  <a:srgbClr val="9098A7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9pPr>
          </a:lstStyle>
          <a:p>
            <a:endParaRPr/>
          </a:p>
        </p:txBody>
      </p:sp>
      <p:sp>
        <p:nvSpPr>
          <p:cNvPr id="127" name="Google Shape;127;p63"/>
          <p:cNvSpPr>
            <a:spLocks noGrp="1"/>
          </p:cNvSpPr>
          <p:nvPr>
            <p:ph type="pic" idx="5"/>
          </p:nvPr>
        </p:nvSpPr>
        <p:spPr>
          <a:xfrm>
            <a:off x="1061177" y="2461528"/>
            <a:ext cx="4555067" cy="25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8" name="Google Shape;128;p63"/>
          <p:cNvSpPr txBox="1">
            <a:spLocks noGrp="1"/>
          </p:cNvSpPr>
          <p:nvPr>
            <p:ph type="body" idx="6"/>
          </p:nvPr>
        </p:nvSpPr>
        <p:spPr>
          <a:xfrm>
            <a:off x="9098279" y="3718884"/>
            <a:ext cx="2089545" cy="3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29" name="Google Shape;129;p63"/>
          <p:cNvSpPr txBox="1">
            <a:spLocks noGrp="1"/>
          </p:cNvSpPr>
          <p:nvPr>
            <p:ph type="body" idx="7"/>
          </p:nvPr>
        </p:nvSpPr>
        <p:spPr>
          <a:xfrm>
            <a:off x="9098280" y="4086418"/>
            <a:ext cx="1783080" cy="1271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0" name="Google Shape;130;p63"/>
          <p:cNvSpPr>
            <a:spLocks noGrp="1"/>
          </p:cNvSpPr>
          <p:nvPr>
            <p:ph type="pic" idx="8"/>
          </p:nvPr>
        </p:nvSpPr>
        <p:spPr>
          <a:xfrm>
            <a:off x="9098279" y="3069135"/>
            <a:ext cx="612648" cy="557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Google Shape;131;p63"/>
          <p:cNvSpPr>
            <a:spLocks noGrp="1"/>
          </p:cNvSpPr>
          <p:nvPr>
            <p:ph type="pic" idx="9"/>
          </p:nvPr>
        </p:nvSpPr>
        <p:spPr>
          <a:xfrm>
            <a:off x="10529940" y="742867"/>
            <a:ext cx="786384" cy="521208"/>
          </a:xfrm>
          <a:prstGeom prst="rect">
            <a:avLst/>
          </a:prstGeom>
          <a:noFill/>
          <a:ln w="9525" cap="flat" cmpd="sng">
            <a:solidFill>
              <a:schemeClr val="accent5">
                <a:alpha val="49411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Layout">
  <p:cSld name="Custom Layout"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4"/>
          <p:cNvSpPr txBox="1">
            <a:spLocks noGrp="1"/>
          </p:cNvSpPr>
          <p:nvPr>
            <p:ph type="title"/>
          </p:nvPr>
        </p:nvSpPr>
        <p:spPr>
          <a:xfrm>
            <a:off x="836614" y="740998"/>
            <a:ext cx="9535686" cy="5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64"/>
          <p:cNvSpPr txBox="1">
            <a:spLocks noGrp="1"/>
          </p:cNvSpPr>
          <p:nvPr>
            <p:ph type="dt" idx="10"/>
          </p:nvPr>
        </p:nvSpPr>
        <p:spPr>
          <a:xfrm>
            <a:off x="10265399" y="5810623"/>
            <a:ext cx="10800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64"/>
          <p:cNvSpPr txBox="1">
            <a:spLocks noGrp="1"/>
          </p:cNvSpPr>
          <p:nvPr>
            <p:ph type="ftr" idx="11"/>
          </p:nvPr>
        </p:nvSpPr>
        <p:spPr>
          <a:xfrm>
            <a:off x="7230599" y="6057923"/>
            <a:ext cx="41148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64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7" name="Google Shape;137;p64"/>
          <p:cNvSpPr/>
          <p:nvPr/>
        </p:nvSpPr>
        <p:spPr>
          <a:xfrm>
            <a:off x="442913" y="2238229"/>
            <a:ext cx="11749087" cy="1538525"/>
          </a:xfrm>
          <a:prstGeom prst="rect">
            <a:avLst/>
          </a:prstGeom>
          <a:gradFill>
            <a:gsLst>
              <a:gs pos="0">
                <a:srgbClr val="3B99BB">
                  <a:alpha val="20000"/>
                </a:srgbClr>
              </a:gs>
              <a:gs pos="100000">
                <a:srgbClr val="703F51">
                  <a:alpha val="20000"/>
                </a:srgbClr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8" name="Google Shape;138;p64"/>
          <p:cNvSpPr txBox="1">
            <a:spLocks noGrp="1"/>
          </p:cNvSpPr>
          <p:nvPr>
            <p:ph type="body" idx="1"/>
          </p:nvPr>
        </p:nvSpPr>
        <p:spPr>
          <a:xfrm>
            <a:off x="836614" y="1377833"/>
            <a:ext cx="9535686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2000"/>
              <a:buNone/>
              <a:defRPr sz="2000">
                <a:solidFill>
                  <a:srgbClr val="9098A7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800"/>
              <a:buNone/>
              <a:defRPr sz="1800">
                <a:solidFill>
                  <a:srgbClr val="9098A7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9pPr>
          </a:lstStyle>
          <a:p>
            <a:endParaRPr/>
          </a:p>
        </p:txBody>
      </p:sp>
      <p:sp>
        <p:nvSpPr>
          <p:cNvPr id="139" name="Google Shape;139;p64"/>
          <p:cNvSpPr txBox="1">
            <a:spLocks noGrp="1"/>
          </p:cNvSpPr>
          <p:nvPr>
            <p:ph type="body" idx="2"/>
          </p:nvPr>
        </p:nvSpPr>
        <p:spPr>
          <a:xfrm>
            <a:off x="874713" y="2623018"/>
            <a:ext cx="2992278" cy="78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D3B4F"/>
              </a:buClr>
              <a:buSzPts val="6000"/>
              <a:buNone/>
              <a:defRPr sz="6000" b="1">
                <a:solidFill>
                  <a:srgbClr val="6D3B4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0" name="Google Shape;140;p64"/>
          <p:cNvSpPr txBox="1">
            <a:spLocks noGrp="1"/>
          </p:cNvSpPr>
          <p:nvPr>
            <p:ph type="body" idx="3"/>
          </p:nvPr>
        </p:nvSpPr>
        <p:spPr>
          <a:xfrm>
            <a:off x="836613" y="4048567"/>
            <a:ext cx="2992278" cy="3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1" name="Google Shape;141;p64"/>
          <p:cNvSpPr txBox="1">
            <a:spLocks noGrp="1"/>
          </p:cNvSpPr>
          <p:nvPr>
            <p:ph type="body" idx="4"/>
          </p:nvPr>
        </p:nvSpPr>
        <p:spPr>
          <a:xfrm>
            <a:off x="836613" y="4433657"/>
            <a:ext cx="4893566" cy="1358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2" name="Google Shape;142;p64"/>
          <p:cNvSpPr txBox="1">
            <a:spLocks noGrp="1"/>
          </p:cNvSpPr>
          <p:nvPr>
            <p:ph type="body" idx="5"/>
          </p:nvPr>
        </p:nvSpPr>
        <p:spPr>
          <a:xfrm>
            <a:off x="6501650" y="2616710"/>
            <a:ext cx="2992278" cy="78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D3B4F"/>
              </a:buClr>
              <a:buSzPts val="6000"/>
              <a:buNone/>
              <a:defRPr sz="6000" b="1">
                <a:solidFill>
                  <a:srgbClr val="6D3B4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3" name="Google Shape;143;p64"/>
          <p:cNvSpPr txBox="1">
            <a:spLocks noGrp="1"/>
          </p:cNvSpPr>
          <p:nvPr>
            <p:ph type="body" idx="6"/>
          </p:nvPr>
        </p:nvSpPr>
        <p:spPr>
          <a:xfrm>
            <a:off x="6501650" y="4048567"/>
            <a:ext cx="2992278" cy="3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44" name="Google Shape;144;p64"/>
          <p:cNvSpPr txBox="1">
            <a:spLocks noGrp="1"/>
          </p:cNvSpPr>
          <p:nvPr>
            <p:ph type="body" idx="7"/>
          </p:nvPr>
        </p:nvSpPr>
        <p:spPr>
          <a:xfrm>
            <a:off x="6501650" y="4433657"/>
            <a:ext cx="4853737" cy="13769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5" name="Google Shape;145;p64"/>
          <p:cNvSpPr>
            <a:spLocks noGrp="1"/>
          </p:cNvSpPr>
          <p:nvPr>
            <p:ph type="pic" idx="8"/>
          </p:nvPr>
        </p:nvSpPr>
        <p:spPr>
          <a:xfrm>
            <a:off x="10529940" y="742867"/>
            <a:ext cx="786384" cy="521208"/>
          </a:xfrm>
          <a:prstGeom prst="rect">
            <a:avLst/>
          </a:prstGeom>
          <a:noFill/>
          <a:ln w="9525" cap="flat" cmpd="sng">
            <a:solidFill>
              <a:schemeClr val="accent5">
                <a:alpha val="49411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ircles Frame">
  <p:cSld name="Circles Frame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5"/>
          <p:cNvSpPr txBox="1">
            <a:spLocks noGrp="1"/>
          </p:cNvSpPr>
          <p:nvPr>
            <p:ph type="dt" idx="10"/>
          </p:nvPr>
        </p:nvSpPr>
        <p:spPr>
          <a:xfrm>
            <a:off x="10265399" y="5810623"/>
            <a:ext cx="10800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65"/>
          <p:cNvSpPr txBox="1">
            <a:spLocks noGrp="1"/>
          </p:cNvSpPr>
          <p:nvPr>
            <p:ph type="ftr" idx="11"/>
          </p:nvPr>
        </p:nvSpPr>
        <p:spPr>
          <a:xfrm>
            <a:off x="7230599" y="6057923"/>
            <a:ext cx="41148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65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0" name="Google Shape;150;p65"/>
          <p:cNvSpPr/>
          <p:nvPr/>
        </p:nvSpPr>
        <p:spPr>
          <a:xfrm>
            <a:off x="1810787" y="2541781"/>
            <a:ext cx="2322576" cy="2322576"/>
          </a:xfrm>
          <a:prstGeom prst="ellipse">
            <a:avLst/>
          </a:prstGeom>
          <a:gradFill>
            <a:gsLst>
              <a:gs pos="0">
                <a:srgbClr val="3B99BB">
                  <a:alpha val="9411"/>
                </a:srgbClr>
              </a:gs>
              <a:gs pos="100000">
                <a:srgbClr val="2C728C">
                  <a:alpha val="20000"/>
                </a:srgbClr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65"/>
          <p:cNvSpPr/>
          <p:nvPr/>
        </p:nvSpPr>
        <p:spPr>
          <a:xfrm>
            <a:off x="3997452" y="2200193"/>
            <a:ext cx="3008376" cy="3008376"/>
          </a:xfrm>
          <a:prstGeom prst="ellipse">
            <a:avLst/>
          </a:prstGeom>
          <a:gradFill>
            <a:gsLst>
              <a:gs pos="0">
                <a:srgbClr val="96556D">
                  <a:alpha val="20000"/>
                </a:srgbClr>
              </a:gs>
              <a:gs pos="100000">
                <a:srgbClr val="2C728C">
                  <a:alpha val="20000"/>
                </a:srgbClr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65"/>
          <p:cNvSpPr/>
          <p:nvPr/>
        </p:nvSpPr>
        <p:spPr>
          <a:xfrm>
            <a:off x="6869918" y="1978150"/>
            <a:ext cx="3511296" cy="3511296"/>
          </a:xfrm>
          <a:prstGeom prst="ellipse">
            <a:avLst/>
          </a:prstGeom>
          <a:gradFill>
            <a:gsLst>
              <a:gs pos="0">
                <a:srgbClr val="703F51">
                  <a:alpha val="20000"/>
                </a:srgbClr>
              </a:gs>
              <a:gs pos="100000">
                <a:srgbClr val="96556D">
                  <a:alpha val="20000"/>
                </a:srgbClr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65"/>
          <p:cNvSpPr txBox="1">
            <a:spLocks noGrp="1"/>
          </p:cNvSpPr>
          <p:nvPr>
            <p:ph type="body" idx="1"/>
          </p:nvPr>
        </p:nvSpPr>
        <p:spPr>
          <a:xfrm>
            <a:off x="2073295" y="3071195"/>
            <a:ext cx="1797559" cy="78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D3B4F"/>
              </a:buClr>
              <a:buSzPts val="6000"/>
              <a:buNone/>
              <a:defRPr sz="6000" b="1">
                <a:solidFill>
                  <a:srgbClr val="6D3B4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4" name="Google Shape;154;p65"/>
          <p:cNvSpPr txBox="1">
            <a:spLocks noGrp="1"/>
          </p:cNvSpPr>
          <p:nvPr>
            <p:ph type="body" idx="2"/>
          </p:nvPr>
        </p:nvSpPr>
        <p:spPr>
          <a:xfrm>
            <a:off x="1730075" y="5649340"/>
            <a:ext cx="2484000" cy="3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5" name="Google Shape;155;p65"/>
          <p:cNvSpPr txBox="1">
            <a:spLocks noGrp="1"/>
          </p:cNvSpPr>
          <p:nvPr>
            <p:ph type="body" idx="3"/>
          </p:nvPr>
        </p:nvSpPr>
        <p:spPr>
          <a:xfrm>
            <a:off x="2165887" y="3909381"/>
            <a:ext cx="1596816" cy="4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6" name="Google Shape;156;p65"/>
          <p:cNvSpPr txBox="1">
            <a:spLocks noGrp="1"/>
          </p:cNvSpPr>
          <p:nvPr>
            <p:ph type="body" idx="4"/>
          </p:nvPr>
        </p:nvSpPr>
        <p:spPr>
          <a:xfrm>
            <a:off x="4362457" y="5674484"/>
            <a:ext cx="2484000" cy="3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7" name="Google Shape;157;p65"/>
          <p:cNvSpPr txBox="1">
            <a:spLocks noGrp="1"/>
          </p:cNvSpPr>
          <p:nvPr>
            <p:ph type="body" idx="5"/>
          </p:nvPr>
        </p:nvSpPr>
        <p:spPr>
          <a:xfrm>
            <a:off x="7383566" y="5656692"/>
            <a:ext cx="2484000" cy="3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8" name="Google Shape;158;p65"/>
          <p:cNvSpPr txBox="1">
            <a:spLocks noGrp="1"/>
          </p:cNvSpPr>
          <p:nvPr>
            <p:ph type="body" idx="6"/>
          </p:nvPr>
        </p:nvSpPr>
        <p:spPr>
          <a:xfrm>
            <a:off x="4602860" y="3068895"/>
            <a:ext cx="1797559" cy="78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D3B4F"/>
              </a:buClr>
              <a:buSzPts val="6000"/>
              <a:buNone/>
              <a:defRPr sz="6000" b="1">
                <a:solidFill>
                  <a:srgbClr val="6D3B4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59" name="Google Shape;159;p65"/>
          <p:cNvSpPr txBox="1">
            <a:spLocks noGrp="1"/>
          </p:cNvSpPr>
          <p:nvPr>
            <p:ph type="body" idx="7"/>
          </p:nvPr>
        </p:nvSpPr>
        <p:spPr>
          <a:xfrm>
            <a:off x="7726786" y="3068895"/>
            <a:ext cx="1797559" cy="7815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D3B4F"/>
              </a:buClr>
              <a:buSzPts val="6000"/>
              <a:buNone/>
              <a:defRPr sz="6000" b="1">
                <a:solidFill>
                  <a:srgbClr val="6D3B4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0" name="Google Shape;160;p65"/>
          <p:cNvSpPr txBox="1">
            <a:spLocks noGrp="1"/>
          </p:cNvSpPr>
          <p:nvPr>
            <p:ph type="body" idx="8"/>
          </p:nvPr>
        </p:nvSpPr>
        <p:spPr>
          <a:xfrm>
            <a:off x="4703232" y="3917466"/>
            <a:ext cx="1596816" cy="4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1" name="Google Shape;161;p65"/>
          <p:cNvSpPr txBox="1">
            <a:spLocks noGrp="1"/>
          </p:cNvSpPr>
          <p:nvPr>
            <p:ph type="body" idx="9"/>
          </p:nvPr>
        </p:nvSpPr>
        <p:spPr>
          <a:xfrm>
            <a:off x="7827157" y="3917466"/>
            <a:ext cx="1596816" cy="43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2" name="Google Shape;162;p65"/>
          <p:cNvSpPr txBox="1">
            <a:spLocks noGrp="1"/>
          </p:cNvSpPr>
          <p:nvPr>
            <p:ph type="title"/>
          </p:nvPr>
        </p:nvSpPr>
        <p:spPr>
          <a:xfrm>
            <a:off x="836614" y="740998"/>
            <a:ext cx="9535686" cy="5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65"/>
          <p:cNvSpPr txBox="1">
            <a:spLocks noGrp="1"/>
          </p:cNvSpPr>
          <p:nvPr>
            <p:ph type="body" idx="13"/>
          </p:nvPr>
        </p:nvSpPr>
        <p:spPr>
          <a:xfrm>
            <a:off x="836614" y="1377833"/>
            <a:ext cx="9535686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2000"/>
              <a:buNone/>
              <a:defRPr sz="2000">
                <a:solidFill>
                  <a:srgbClr val="9098A7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800"/>
              <a:buNone/>
              <a:defRPr sz="1800">
                <a:solidFill>
                  <a:srgbClr val="9098A7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9pPr>
          </a:lstStyle>
          <a:p>
            <a:endParaRPr/>
          </a:p>
        </p:txBody>
      </p:sp>
      <p:sp>
        <p:nvSpPr>
          <p:cNvPr id="164" name="Google Shape;164;p65"/>
          <p:cNvSpPr>
            <a:spLocks noGrp="1"/>
          </p:cNvSpPr>
          <p:nvPr>
            <p:ph type="pic" idx="14"/>
          </p:nvPr>
        </p:nvSpPr>
        <p:spPr>
          <a:xfrm>
            <a:off x="10529940" y="742867"/>
            <a:ext cx="786384" cy="521208"/>
          </a:xfrm>
          <a:prstGeom prst="rect">
            <a:avLst/>
          </a:prstGeom>
          <a:noFill/>
          <a:ln w="9525" cap="flat" cmpd="sng">
            <a:solidFill>
              <a:schemeClr val="accent5">
                <a:alpha val="49411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 with Subtitle">
  <p:cSld name="Comparison with Subtitle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66"/>
          <p:cNvSpPr/>
          <p:nvPr/>
        </p:nvSpPr>
        <p:spPr>
          <a:xfrm>
            <a:off x="6096000" y="2875541"/>
            <a:ext cx="5653088" cy="2724912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Google Shape;167;p66"/>
          <p:cNvSpPr txBox="1">
            <a:spLocks noGrp="1"/>
          </p:cNvSpPr>
          <p:nvPr>
            <p:ph type="title"/>
          </p:nvPr>
        </p:nvSpPr>
        <p:spPr>
          <a:xfrm>
            <a:off x="836614" y="740998"/>
            <a:ext cx="9535686" cy="5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66"/>
          <p:cNvSpPr txBox="1">
            <a:spLocks noGrp="1"/>
          </p:cNvSpPr>
          <p:nvPr>
            <p:ph type="dt" idx="10"/>
          </p:nvPr>
        </p:nvSpPr>
        <p:spPr>
          <a:xfrm>
            <a:off x="10265399" y="5810623"/>
            <a:ext cx="10800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66"/>
          <p:cNvSpPr txBox="1">
            <a:spLocks noGrp="1"/>
          </p:cNvSpPr>
          <p:nvPr>
            <p:ph type="ftr" idx="11"/>
          </p:nvPr>
        </p:nvSpPr>
        <p:spPr>
          <a:xfrm>
            <a:off x="7230599" y="6057923"/>
            <a:ext cx="41148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66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71" name="Google Shape;171;p66"/>
          <p:cNvSpPr txBox="1">
            <a:spLocks noGrp="1"/>
          </p:cNvSpPr>
          <p:nvPr>
            <p:ph type="body" idx="1"/>
          </p:nvPr>
        </p:nvSpPr>
        <p:spPr>
          <a:xfrm>
            <a:off x="836614" y="1377833"/>
            <a:ext cx="9535686" cy="909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2000"/>
              <a:buNone/>
              <a:defRPr sz="2000">
                <a:solidFill>
                  <a:srgbClr val="9098A7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800"/>
              <a:buNone/>
              <a:defRPr sz="1800">
                <a:solidFill>
                  <a:srgbClr val="9098A7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9pPr>
          </a:lstStyle>
          <a:p>
            <a:endParaRPr/>
          </a:p>
        </p:txBody>
      </p:sp>
      <p:sp>
        <p:nvSpPr>
          <p:cNvPr id="172" name="Google Shape;172;p66"/>
          <p:cNvSpPr/>
          <p:nvPr/>
        </p:nvSpPr>
        <p:spPr>
          <a:xfrm>
            <a:off x="0" y="2891583"/>
            <a:ext cx="6096000" cy="2724912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66"/>
          <p:cNvSpPr txBox="1">
            <a:spLocks noGrp="1"/>
          </p:cNvSpPr>
          <p:nvPr>
            <p:ph type="body" idx="2"/>
          </p:nvPr>
        </p:nvSpPr>
        <p:spPr>
          <a:xfrm>
            <a:off x="836612" y="3278541"/>
            <a:ext cx="4820533" cy="3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74" name="Google Shape;174;p66"/>
          <p:cNvSpPr txBox="1">
            <a:spLocks noGrp="1"/>
          </p:cNvSpPr>
          <p:nvPr>
            <p:ph type="body" idx="3"/>
          </p:nvPr>
        </p:nvSpPr>
        <p:spPr>
          <a:xfrm>
            <a:off x="836612" y="3663631"/>
            <a:ext cx="4820533" cy="1618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339725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D7B7C3"/>
              </a:buClr>
              <a:buSzPts val="1750"/>
              <a:buFont typeface="Noto Sans Symbols"/>
              <a:buChar char="▪"/>
              <a:defRPr sz="1400"/>
            </a:lvl1pPr>
            <a:lvl2pPr marL="914400" lvl="1" indent="-339725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D7B7C3"/>
              </a:buClr>
              <a:buSzPts val="1750"/>
              <a:buFont typeface="Noto Sans Symbols"/>
              <a:buChar char="▪"/>
              <a:defRPr sz="14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5" name="Google Shape;175;p66"/>
          <p:cNvSpPr txBox="1">
            <a:spLocks noGrp="1"/>
          </p:cNvSpPr>
          <p:nvPr>
            <p:ph type="body" idx="4"/>
          </p:nvPr>
        </p:nvSpPr>
        <p:spPr>
          <a:xfrm>
            <a:off x="6495790" y="3278541"/>
            <a:ext cx="4820533" cy="3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76" name="Google Shape;176;p66"/>
          <p:cNvSpPr txBox="1">
            <a:spLocks noGrp="1"/>
          </p:cNvSpPr>
          <p:nvPr>
            <p:ph type="body" idx="5"/>
          </p:nvPr>
        </p:nvSpPr>
        <p:spPr>
          <a:xfrm>
            <a:off x="6495790" y="3663631"/>
            <a:ext cx="4820533" cy="16182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339725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DD7E5"/>
              </a:buClr>
              <a:buSzPts val="1750"/>
              <a:buFont typeface="Noto Sans Symbols"/>
              <a:buChar char="▪"/>
              <a:defRPr sz="1400"/>
            </a:lvl1pPr>
            <a:lvl2pPr marL="914400" lvl="1" indent="-339725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ADD7E5"/>
              </a:buClr>
              <a:buSzPts val="1750"/>
              <a:buFont typeface="Noto Sans Symbols"/>
              <a:buChar char="▪"/>
              <a:defRPr sz="14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7" name="Google Shape;177;p66"/>
          <p:cNvSpPr>
            <a:spLocks noGrp="1"/>
          </p:cNvSpPr>
          <p:nvPr>
            <p:ph type="pic" idx="6"/>
          </p:nvPr>
        </p:nvSpPr>
        <p:spPr>
          <a:xfrm>
            <a:off x="10529940" y="742867"/>
            <a:ext cx="786384" cy="521208"/>
          </a:xfrm>
          <a:prstGeom prst="rect">
            <a:avLst/>
          </a:prstGeom>
          <a:noFill/>
          <a:ln w="9525" cap="flat" cmpd="sng">
            <a:solidFill>
              <a:schemeClr val="accent5">
                <a:alpha val="49411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rt">
  <p:cSld name="Chart"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67"/>
          <p:cNvSpPr/>
          <p:nvPr/>
        </p:nvSpPr>
        <p:spPr>
          <a:xfrm>
            <a:off x="0" y="1426745"/>
            <a:ext cx="12192000" cy="4983480"/>
          </a:xfrm>
          <a:prstGeom prst="rect">
            <a:avLst/>
          </a:prstGeom>
          <a:gradFill>
            <a:gsLst>
              <a:gs pos="0">
                <a:srgbClr val="703F51">
                  <a:alpha val="20000"/>
                </a:srgbClr>
              </a:gs>
              <a:gs pos="100000">
                <a:srgbClr val="3B99BB">
                  <a:alpha val="20000"/>
                </a:srgbClr>
              </a:gs>
            </a:gsLst>
            <a:lin ang="10800000" scaled="0"/>
          </a:gra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67"/>
          <p:cNvSpPr txBox="1">
            <a:spLocks noGrp="1"/>
          </p:cNvSpPr>
          <p:nvPr>
            <p:ph type="dt" idx="10"/>
          </p:nvPr>
        </p:nvSpPr>
        <p:spPr>
          <a:xfrm>
            <a:off x="10265399" y="5810623"/>
            <a:ext cx="10800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1" name="Google Shape;181;p67"/>
          <p:cNvSpPr txBox="1">
            <a:spLocks noGrp="1"/>
          </p:cNvSpPr>
          <p:nvPr>
            <p:ph type="ftr" idx="11"/>
          </p:nvPr>
        </p:nvSpPr>
        <p:spPr>
          <a:xfrm>
            <a:off x="7230599" y="6057923"/>
            <a:ext cx="41148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67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83" name="Google Shape;183;p67" descr="Competitors logos quadrant"/>
          <p:cNvSpPr>
            <a:spLocks noGrp="1"/>
          </p:cNvSpPr>
          <p:nvPr>
            <p:ph type="pic" idx="2"/>
          </p:nvPr>
        </p:nvSpPr>
        <p:spPr>
          <a:xfrm>
            <a:off x="3271215" y="2800279"/>
            <a:ext cx="1772153" cy="777240"/>
          </a:xfrm>
          <a:prstGeom prst="rect">
            <a:avLst/>
          </a:prstGeom>
          <a:solidFill>
            <a:schemeClr val="lt1">
              <a:alpha val="4941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4" name="Google Shape;184;p67" descr="Competitors logos quadrant"/>
          <p:cNvSpPr>
            <a:spLocks noGrp="1"/>
          </p:cNvSpPr>
          <p:nvPr>
            <p:ph type="pic" idx="3"/>
          </p:nvPr>
        </p:nvSpPr>
        <p:spPr>
          <a:xfrm>
            <a:off x="1366167" y="2237506"/>
            <a:ext cx="1772153" cy="777240"/>
          </a:xfrm>
          <a:prstGeom prst="rect">
            <a:avLst/>
          </a:prstGeom>
          <a:solidFill>
            <a:schemeClr val="lt1">
              <a:alpha val="4941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5" name="Google Shape;185;p67" descr="Competitors logos quadrant"/>
          <p:cNvSpPr>
            <a:spLocks noGrp="1"/>
          </p:cNvSpPr>
          <p:nvPr>
            <p:ph type="pic" idx="4"/>
          </p:nvPr>
        </p:nvSpPr>
        <p:spPr>
          <a:xfrm>
            <a:off x="1872684" y="4678392"/>
            <a:ext cx="1772153" cy="777240"/>
          </a:xfrm>
          <a:prstGeom prst="rect">
            <a:avLst/>
          </a:prstGeom>
          <a:solidFill>
            <a:schemeClr val="lt1">
              <a:alpha val="4941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6" name="Google Shape;186;p67" descr="Competitors logos quadrant"/>
          <p:cNvSpPr>
            <a:spLocks noGrp="1"/>
          </p:cNvSpPr>
          <p:nvPr>
            <p:ph type="pic" idx="5"/>
          </p:nvPr>
        </p:nvSpPr>
        <p:spPr>
          <a:xfrm>
            <a:off x="6636591" y="2856931"/>
            <a:ext cx="1772153" cy="777240"/>
          </a:xfrm>
          <a:prstGeom prst="rect">
            <a:avLst/>
          </a:prstGeom>
          <a:solidFill>
            <a:schemeClr val="lt1">
              <a:alpha val="4941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7" name="Google Shape;187;p67" descr="Competitors logos quadrant"/>
          <p:cNvSpPr>
            <a:spLocks noGrp="1"/>
          </p:cNvSpPr>
          <p:nvPr>
            <p:ph type="pic" idx="6"/>
          </p:nvPr>
        </p:nvSpPr>
        <p:spPr>
          <a:xfrm>
            <a:off x="6458028" y="4783318"/>
            <a:ext cx="1772153" cy="777240"/>
          </a:xfrm>
          <a:prstGeom prst="rect">
            <a:avLst/>
          </a:prstGeom>
          <a:solidFill>
            <a:schemeClr val="lt1">
              <a:alpha val="4941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67" descr="Competitors logos quadrant"/>
          <p:cNvSpPr>
            <a:spLocks noGrp="1"/>
          </p:cNvSpPr>
          <p:nvPr>
            <p:ph type="pic" idx="7"/>
          </p:nvPr>
        </p:nvSpPr>
        <p:spPr>
          <a:xfrm>
            <a:off x="9155216" y="4546154"/>
            <a:ext cx="1772153" cy="777240"/>
          </a:xfrm>
          <a:prstGeom prst="rect">
            <a:avLst/>
          </a:prstGeom>
          <a:solidFill>
            <a:schemeClr val="lt1">
              <a:alpha val="4941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1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9" name="Google Shape;189;p67"/>
          <p:cNvSpPr txBox="1">
            <a:spLocks noGrp="1"/>
          </p:cNvSpPr>
          <p:nvPr>
            <p:ph type="body" idx="1"/>
          </p:nvPr>
        </p:nvSpPr>
        <p:spPr>
          <a:xfrm>
            <a:off x="836613" y="3922337"/>
            <a:ext cx="2741612" cy="248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b="1"/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b="1"/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90" name="Google Shape;190;p67"/>
          <p:cNvCxnSpPr/>
          <p:nvPr/>
        </p:nvCxnSpPr>
        <p:spPr>
          <a:xfrm>
            <a:off x="943519" y="3858087"/>
            <a:ext cx="10332000" cy="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cxnSp>
        <p:nvCxnSpPr>
          <p:cNvPr id="191" name="Google Shape;191;p67"/>
          <p:cNvCxnSpPr/>
          <p:nvPr/>
        </p:nvCxnSpPr>
        <p:spPr>
          <a:xfrm rot="-5400000">
            <a:off x="4162800" y="3876719"/>
            <a:ext cx="3866400" cy="0"/>
          </a:xfrm>
          <a:prstGeom prst="straightConnector1">
            <a:avLst/>
          </a:prstGeom>
          <a:noFill/>
          <a:ln w="25400" cap="flat" cmpd="sng">
            <a:solidFill>
              <a:schemeClr val="dk1"/>
            </a:solidFill>
            <a:prstDash val="solid"/>
            <a:miter lim="800000"/>
            <a:headEnd type="none" w="sm" len="sm"/>
            <a:tailEnd type="triangle" w="med" len="med"/>
          </a:ln>
        </p:spPr>
      </p:cxnSp>
      <p:sp>
        <p:nvSpPr>
          <p:cNvPr id="192" name="Google Shape;192;p67"/>
          <p:cNvSpPr>
            <a:spLocks noGrp="1"/>
          </p:cNvSpPr>
          <p:nvPr>
            <p:ph type="pic" idx="8"/>
          </p:nvPr>
        </p:nvSpPr>
        <p:spPr>
          <a:xfrm>
            <a:off x="9464329" y="2259757"/>
            <a:ext cx="1463040" cy="987552"/>
          </a:xfrm>
          <a:prstGeom prst="rect">
            <a:avLst/>
          </a:prstGeom>
          <a:solidFill>
            <a:schemeClr val="lt1">
              <a:alpha val="49411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3" name="Google Shape;193;p67"/>
          <p:cNvSpPr txBox="1">
            <a:spLocks noGrp="1"/>
          </p:cNvSpPr>
          <p:nvPr>
            <p:ph type="body" idx="9"/>
          </p:nvPr>
        </p:nvSpPr>
        <p:spPr>
          <a:xfrm>
            <a:off x="8601699" y="3922337"/>
            <a:ext cx="2741612" cy="248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b="1"/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b="1"/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4" name="Google Shape;194;p67"/>
          <p:cNvSpPr txBox="1">
            <a:spLocks noGrp="1"/>
          </p:cNvSpPr>
          <p:nvPr>
            <p:ph type="body" idx="13"/>
          </p:nvPr>
        </p:nvSpPr>
        <p:spPr>
          <a:xfrm>
            <a:off x="4718845" y="5880592"/>
            <a:ext cx="2741612" cy="248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b="1"/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b="1"/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5" name="Google Shape;195;p67"/>
          <p:cNvSpPr txBox="1">
            <a:spLocks noGrp="1"/>
          </p:cNvSpPr>
          <p:nvPr>
            <p:ph type="body" idx="14"/>
          </p:nvPr>
        </p:nvSpPr>
        <p:spPr>
          <a:xfrm>
            <a:off x="4731544" y="1640745"/>
            <a:ext cx="2741612" cy="248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 b="1"/>
            </a:lvl2pPr>
            <a:lvl3pPr marL="1371600" lvl="2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b="1"/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b="1"/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 b="1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6" name="Google Shape;196;p67"/>
          <p:cNvSpPr>
            <a:spLocks noGrp="1"/>
          </p:cNvSpPr>
          <p:nvPr>
            <p:ph type="pic" idx="15"/>
          </p:nvPr>
        </p:nvSpPr>
        <p:spPr>
          <a:xfrm>
            <a:off x="10529940" y="742867"/>
            <a:ext cx="786384" cy="521208"/>
          </a:xfrm>
          <a:prstGeom prst="rect">
            <a:avLst/>
          </a:prstGeom>
          <a:noFill/>
          <a:ln w="9525" cap="flat" cmpd="sng">
            <a:solidFill>
              <a:schemeClr val="accent5">
                <a:alpha val="49411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7" name="Google Shape;197;p67"/>
          <p:cNvSpPr txBox="1">
            <a:spLocks noGrp="1"/>
          </p:cNvSpPr>
          <p:nvPr>
            <p:ph type="title"/>
          </p:nvPr>
        </p:nvSpPr>
        <p:spPr>
          <a:xfrm>
            <a:off x="836614" y="740998"/>
            <a:ext cx="9535686" cy="5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 slide">
  <p:cSld name="Team slide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8"/>
          <p:cNvSpPr txBox="1">
            <a:spLocks noGrp="1"/>
          </p:cNvSpPr>
          <p:nvPr>
            <p:ph type="title"/>
          </p:nvPr>
        </p:nvSpPr>
        <p:spPr>
          <a:xfrm>
            <a:off x="836614" y="740998"/>
            <a:ext cx="9535686" cy="5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68"/>
          <p:cNvSpPr txBox="1">
            <a:spLocks noGrp="1"/>
          </p:cNvSpPr>
          <p:nvPr>
            <p:ph type="dt" idx="10"/>
          </p:nvPr>
        </p:nvSpPr>
        <p:spPr>
          <a:xfrm>
            <a:off x="10265399" y="5810623"/>
            <a:ext cx="10800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1" name="Google Shape;201;p68"/>
          <p:cNvSpPr txBox="1">
            <a:spLocks noGrp="1"/>
          </p:cNvSpPr>
          <p:nvPr>
            <p:ph type="ftr" idx="11"/>
          </p:nvPr>
        </p:nvSpPr>
        <p:spPr>
          <a:xfrm>
            <a:off x="7230599" y="6057923"/>
            <a:ext cx="41148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68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03" name="Google Shape;203;p68"/>
          <p:cNvSpPr txBox="1">
            <a:spLocks noGrp="1"/>
          </p:cNvSpPr>
          <p:nvPr>
            <p:ph type="body" idx="1"/>
          </p:nvPr>
        </p:nvSpPr>
        <p:spPr>
          <a:xfrm>
            <a:off x="836614" y="1377833"/>
            <a:ext cx="9535686" cy="618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2000"/>
              <a:buNone/>
              <a:defRPr sz="2000">
                <a:solidFill>
                  <a:srgbClr val="9098A7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800"/>
              <a:buNone/>
              <a:defRPr sz="1800">
                <a:solidFill>
                  <a:srgbClr val="9098A7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9pPr>
          </a:lstStyle>
          <a:p>
            <a:endParaRPr/>
          </a:p>
        </p:txBody>
      </p:sp>
      <p:sp>
        <p:nvSpPr>
          <p:cNvPr id="204" name="Google Shape;204;p68"/>
          <p:cNvSpPr txBox="1">
            <a:spLocks noGrp="1"/>
          </p:cNvSpPr>
          <p:nvPr>
            <p:ph type="body" idx="2"/>
          </p:nvPr>
        </p:nvSpPr>
        <p:spPr>
          <a:xfrm>
            <a:off x="1975465" y="2564315"/>
            <a:ext cx="2271681" cy="3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05" name="Google Shape;205;p68"/>
          <p:cNvSpPr txBox="1">
            <a:spLocks noGrp="1"/>
          </p:cNvSpPr>
          <p:nvPr>
            <p:ph type="body" idx="3"/>
          </p:nvPr>
        </p:nvSpPr>
        <p:spPr>
          <a:xfrm>
            <a:off x="1975465" y="2949406"/>
            <a:ext cx="2271681" cy="658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Noto Sans Symbols"/>
              <a:buNone/>
              <a:defRPr sz="14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Noto Sans Symbols"/>
              <a:buNone/>
              <a:defRPr sz="1400"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6" name="Google Shape;206;p68"/>
          <p:cNvSpPr>
            <a:spLocks noGrp="1"/>
          </p:cNvSpPr>
          <p:nvPr>
            <p:ph type="pic" idx="4"/>
          </p:nvPr>
        </p:nvSpPr>
        <p:spPr>
          <a:xfrm>
            <a:off x="836614" y="2647025"/>
            <a:ext cx="960120" cy="9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7" name="Google Shape;207;p68"/>
          <p:cNvSpPr txBox="1">
            <a:spLocks noGrp="1"/>
          </p:cNvSpPr>
          <p:nvPr>
            <p:ph type="body" idx="5"/>
          </p:nvPr>
        </p:nvSpPr>
        <p:spPr>
          <a:xfrm>
            <a:off x="1975465" y="4130482"/>
            <a:ext cx="2271681" cy="3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08" name="Google Shape;208;p68"/>
          <p:cNvSpPr txBox="1">
            <a:spLocks noGrp="1"/>
          </p:cNvSpPr>
          <p:nvPr>
            <p:ph type="body" idx="6"/>
          </p:nvPr>
        </p:nvSpPr>
        <p:spPr>
          <a:xfrm>
            <a:off x="1975465" y="4515573"/>
            <a:ext cx="2271681" cy="658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Noto Sans Symbols"/>
              <a:buNone/>
              <a:defRPr sz="14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Noto Sans Symbols"/>
              <a:buNone/>
              <a:defRPr sz="1400"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9" name="Google Shape;209;p68"/>
          <p:cNvSpPr>
            <a:spLocks noGrp="1"/>
          </p:cNvSpPr>
          <p:nvPr>
            <p:ph type="pic" idx="7"/>
          </p:nvPr>
        </p:nvSpPr>
        <p:spPr>
          <a:xfrm>
            <a:off x="836614" y="4213192"/>
            <a:ext cx="960120" cy="9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0" name="Google Shape;210;p68"/>
          <p:cNvSpPr txBox="1">
            <a:spLocks noGrp="1"/>
          </p:cNvSpPr>
          <p:nvPr>
            <p:ph type="body" idx="8"/>
          </p:nvPr>
        </p:nvSpPr>
        <p:spPr>
          <a:xfrm>
            <a:off x="5532112" y="2564315"/>
            <a:ext cx="2271681" cy="3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1" name="Google Shape;211;p68"/>
          <p:cNvSpPr txBox="1">
            <a:spLocks noGrp="1"/>
          </p:cNvSpPr>
          <p:nvPr>
            <p:ph type="body" idx="9"/>
          </p:nvPr>
        </p:nvSpPr>
        <p:spPr>
          <a:xfrm>
            <a:off x="5532112" y="2949406"/>
            <a:ext cx="2271681" cy="658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Noto Sans Symbols"/>
              <a:buNone/>
              <a:defRPr sz="14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Noto Sans Symbols"/>
              <a:buNone/>
              <a:defRPr sz="1400"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2" name="Google Shape;212;p68"/>
          <p:cNvSpPr>
            <a:spLocks noGrp="1"/>
          </p:cNvSpPr>
          <p:nvPr>
            <p:ph type="pic" idx="13"/>
          </p:nvPr>
        </p:nvSpPr>
        <p:spPr>
          <a:xfrm>
            <a:off x="4393261" y="2647025"/>
            <a:ext cx="960120" cy="9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3" name="Google Shape;213;p68"/>
          <p:cNvSpPr txBox="1">
            <a:spLocks noGrp="1"/>
          </p:cNvSpPr>
          <p:nvPr>
            <p:ph type="body" idx="14"/>
          </p:nvPr>
        </p:nvSpPr>
        <p:spPr>
          <a:xfrm>
            <a:off x="5532112" y="4130482"/>
            <a:ext cx="2271681" cy="3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4" name="Google Shape;214;p68"/>
          <p:cNvSpPr txBox="1">
            <a:spLocks noGrp="1"/>
          </p:cNvSpPr>
          <p:nvPr>
            <p:ph type="body" idx="15"/>
          </p:nvPr>
        </p:nvSpPr>
        <p:spPr>
          <a:xfrm>
            <a:off x="5532112" y="4515573"/>
            <a:ext cx="2271681" cy="658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Noto Sans Symbols"/>
              <a:buNone/>
              <a:defRPr sz="14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Noto Sans Symbols"/>
              <a:buNone/>
              <a:defRPr sz="1400"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5" name="Google Shape;215;p68"/>
          <p:cNvSpPr>
            <a:spLocks noGrp="1"/>
          </p:cNvSpPr>
          <p:nvPr>
            <p:ph type="pic" idx="16"/>
          </p:nvPr>
        </p:nvSpPr>
        <p:spPr>
          <a:xfrm>
            <a:off x="4393261" y="4213192"/>
            <a:ext cx="960120" cy="9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6" name="Google Shape;216;p68"/>
          <p:cNvSpPr txBox="1">
            <a:spLocks noGrp="1"/>
          </p:cNvSpPr>
          <p:nvPr>
            <p:ph type="body" idx="17"/>
          </p:nvPr>
        </p:nvSpPr>
        <p:spPr>
          <a:xfrm>
            <a:off x="9088759" y="2564315"/>
            <a:ext cx="2271681" cy="3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7" name="Google Shape;217;p68"/>
          <p:cNvSpPr txBox="1">
            <a:spLocks noGrp="1"/>
          </p:cNvSpPr>
          <p:nvPr>
            <p:ph type="body" idx="18"/>
          </p:nvPr>
        </p:nvSpPr>
        <p:spPr>
          <a:xfrm>
            <a:off x="9088759" y="2949406"/>
            <a:ext cx="2271681" cy="658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Noto Sans Symbols"/>
              <a:buNone/>
              <a:defRPr sz="14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Noto Sans Symbols"/>
              <a:buNone/>
              <a:defRPr sz="1400"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8" name="Google Shape;218;p68"/>
          <p:cNvSpPr>
            <a:spLocks noGrp="1"/>
          </p:cNvSpPr>
          <p:nvPr>
            <p:ph type="pic" idx="19"/>
          </p:nvPr>
        </p:nvSpPr>
        <p:spPr>
          <a:xfrm>
            <a:off x="7949908" y="2647025"/>
            <a:ext cx="960120" cy="9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19" name="Google Shape;219;p68"/>
          <p:cNvSpPr txBox="1">
            <a:spLocks noGrp="1"/>
          </p:cNvSpPr>
          <p:nvPr>
            <p:ph type="body" idx="20"/>
          </p:nvPr>
        </p:nvSpPr>
        <p:spPr>
          <a:xfrm>
            <a:off x="9088759" y="4130482"/>
            <a:ext cx="2271681" cy="3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20" name="Google Shape;220;p68"/>
          <p:cNvSpPr txBox="1">
            <a:spLocks noGrp="1"/>
          </p:cNvSpPr>
          <p:nvPr>
            <p:ph type="body" idx="21"/>
          </p:nvPr>
        </p:nvSpPr>
        <p:spPr>
          <a:xfrm>
            <a:off x="9088759" y="4515573"/>
            <a:ext cx="2271681" cy="6588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Noto Sans Symbols"/>
              <a:buNone/>
              <a:defRPr sz="14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Noto Sans Symbols"/>
              <a:buNone/>
              <a:defRPr sz="1400"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1" name="Google Shape;221;p68"/>
          <p:cNvSpPr>
            <a:spLocks noGrp="1"/>
          </p:cNvSpPr>
          <p:nvPr>
            <p:ph type="pic" idx="22"/>
          </p:nvPr>
        </p:nvSpPr>
        <p:spPr>
          <a:xfrm>
            <a:off x="7949908" y="4213192"/>
            <a:ext cx="960120" cy="9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2" name="Google Shape;222;p68"/>
          <p:cNvSpPr>
            <a:spLocks noGrp="1"/>
          </p:cNvSpPr>
          <p:nvPr>
            <p:ph type="pic" idx="23"/>
          </p:nvPr>
        </p:nvSpPr>
        <p:spPr>
          <a:xfrm>
            <a:off x="10529940" y="742867"/>
            <a:ext cx="786384" cy="521208"/>
          </a:xfrm>
          <a:prstGeom prst="rect">
            <a:avLst/>
          </a:prstGeom>
          <a:noFill/>
          <a:ln w="9525" cap="flat" cmpd="sng">
            <a:solidFill>
              <a:schemeClr val="accent5">
                <a:alpha val="49411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hart and caption">
  <p:cSld name="Chart and caption"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69"/>
          <p:cNvSpPr txBox="1">
            <a:spLocks noGrp="1"/>
          </p:cNvSpPr>
          <p:nvPr>
            <p:ph type="title"/>
          </p:nvPr>
        </p:nvSpPr>
        <p:spPr>
          <a:xfrm>
            <a:off x="836614" y="740998"/>
            <a:ext cx="6298520" cy="5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5" name="Google Shape;225;p69"/>
          <p:cNvSpPr txBox="1">
            <a:spLocks noGrp="1"/>
          </p:cNvSpPr>
          <p:nvPr>
            <p:ph type="dt" idx="10"/>
          </p:nvPr>
        </p:nvSpPr>
        <p:spPr>
          <a:xfrm>
            <a:off x="10265399" y="5810623"/>
            <a:ext cx="10800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69"/>
          <p:cNvSpPr txBox="1">
            <a:spLocks noGrp="1"/>
          </p:cNvSpPr>
          <p:nvPr>
            <p:ph type="ftr" idx="11"/>
          </p:nvPr>
        </p:nvSpPr>
        <p:spPr>
          <a:xfrm>
            <a:off x="7230599" y="6057923"/>
            <a:ext cx="41148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69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28" name="Google Shape;228;p69"/>
          <p:cNvSpPr txBox="1">
            <a:spLocks noGrp="1"/>
          </p:cNvSpPr>
          <p:nvPr>
            <p:ph type="body" idx="1"/>
          </p:nvPr>
        </p:nvSpPr>
        <p:spPr>
          <a:xfrm>
            <a:off x="836615" y="1377833"/>
            <a:ext cx="2497428" cy="1630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2000"/>
              <a:buNone/>
              <a:defRPr sz="2000">
                <a:solidFill>
                  <a:srgbClr val="9098A7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800"/>
              <a:buNone/>
              <a:defRPr sz="1800">
                <a:solidFill>
                  <a:srgbClr val="9098A7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9pPr>
          </a:lstStyle>
          <a:p>
            <a:endParaRPr/>
          </a:p>
        </p:txBody>
      </p:sp>
      <p:sp>
        <p:nvSpPr>
          <p:cNvPr id="229" name="Google Shape;229;p69"/>
          <p:cNvSpPr>
            <a:spLocks noGrp="1"/>
          </p:cNvSpPr>
          <p:nvPr>
            <p:ph type="chart" idx="2"/>
          </p:nvPr>
        </p:nvSpPr>
        <p:spPr>
          <a:xfrm>
            <a:off x="3404384" y="1377832"/>
            <a:ext cx="3730750" cy="37820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0" name="Google Shape;230;p69"/>
          <p:cNvSpPr/>
          <p:nvPr/>
        </p:nvSpPr>
        <p:spPr>
          <a:xfrm>
            <a:off x="7219540" y="1527734"/>
            <a:ext cx="329184" cy="3276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69"/>
          <p:cNvSpPr/>
          <p:nvPr/>
        </p:nvSpPr>
        <p:spPr>
          <a:xfrm>
            <a:off x="9664979" y="1527734"/>
            <a:ext cx="329184" cy="327600"/>
          </a:xfrm>
          <a:prstGeom prst="rect">
            <a:avLst/>
          </a:prstGeom>
          <a:solidFill>
            <a:srgbClr val="ADD7E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69"/>
          <p:cNvSpPr/>
          <p:nvPr/>
        </p:nvSpPr>
        <p:spPr>
          <a:xfrm>
            <a:off x="7219540" y="2784622"/>
            <a:ext cx="329184" cy="327600"/>
          </a:xfrm>
          <a:prstGeom prst="rect">
            <a:avLst/>
          </a:prstGeom>
          <a:solidFill>
            <a:srgbClr val="7C97B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3" name="Google Shape;233;p69"/>
          <p:cNvSpPr/>
          <p:nvPr/>
        </p:nvSpPr>
        <p:spPr>
          <a:xfrm>
            <a:off x="9664979" y="2784622"/>
            <a:ext cx="329184" cy="327600"/>
          </a:xfrm>
          <a:prstGeom prst="rect">
            <a:avLst/>
          </a:prstGeom>
          <a:solidFill>
            <a:srgbClr val="A8B9D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69"/>
          <p:cNvSpPr/>
          <p:nvPr/>
        </p:nvSpPr>
        <p:spPr>
          <a:xfrm>
            <a:off x="7219540" y="4041509"/>
            <a:ext cx="329184" cy="327600"/>
          </a:xfrm>
          <a:prstGeom prst="rect">
            <a:avLst/>
          </a:prstGeom>
          <a:solidFill>
            <a:srgbClr val="C394A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69"/>
          <p:cNvSpPr/>
          <p:nvPr/>
        </p:nvSpPr>
        <p:spPr>
          <a:xfrm>
            <a:off x="9664979" y="4041509"/>
            <a:ext cx="329184" cy="327600"/>
          </a:xfrm>
          <a:prstGeom prst="rect">
            <a:avLst/>
          </a:prstGeom>
          <a:solidFill>
            <a:srgbClr val="D3DCE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69"/>
          <p:cNvSpPr txBox="1">
            <a:spLocks noGrp="1"/>
          </p:cNvSpPr>
          <p:nvPr>
            <p:ph type="body" idx="3"/>
          </p:nvPr>
        </p:nvSpPr>
        <p:spPr>
          <a:xfrm>
            <a:off x="7230599" y="1868634"/>
            <a:ext cx="1980000" cy="3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37" name="Google Shape;237;p69"/>
          <p:cNvSpPr txBox="1">
            <a:spLocks noGrp="1"/>
          </p:cNvSpPr>
          <p:nvPr>
            <p:ph type="body" idx="4"/>
          </p:nvPr>
        </p:nvSpPr>
        <p:spPr>
          <a:xfrm>
            <a:off x="7230599" y="2253725"/>
            <a:ext cx="1980000" cy="234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Noto Sans Symbols"/>
              <a:buNone/>
              <a:defRPr sz="14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Noto Sans Symbols"/>
              <a:buNone/>
              <a:defRPr sz="1400"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8" name="Google Shape;238;p69"/>
          <p:cNvSpPr txBox="1">
            <a:spLocks noGrp="1"/>
          </p:cNvSpPr>
          <p:nvPr>
            <p:ph type="body" idx="5"/>
          </p:nvPr>
        </p:nvSpPr>
        <p:spPr>
          <a:xfrm>
            <a:off x="7230599" y="3132839"/>
            <a:ext cx="1980000" cy="3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39" name="Google Shape;239;p69"/>
          <p:cNvSpPr txBox="1">
            <a:spLocks noGrp="1"/>
          </p:cNvSpPr>
          <p:nvPr>
            <p:ph type="body" idx="6"/>
          </p:nvPr>
        </p:nvSpPr>
        <p:spPr>
          <a:xfrm>
            <a:off x="7230599" y="3517930"/>
            <a:ext cx="1980000" cy="234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Noto Sans Symbols"/>
              <a:buNone/>
              <a:defRPr sz="14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Noto Sans Symbols"/>
              <a:buNone/>
              <a:defRPr sz="1400"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0" name="Google Shape;240;p69"/>
          <p:cNvSpPr txBox="1">
            <a:spLocks noGrp="1"/>
          </p:cNvSpPr>
          <p:nvPr>
            <p:ph type="body" idx="7"/>
          </p:nvPr>
        </p:nvSpPr>
        <p:spPr>
          <a:xfrm>
            <a:off x="7230599" y="4382409"/>
            <a:ext cx="1980000" cy="3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41" name="Google Shape;241;p69"/>
          <p:cNvSpPr txBox="1">
            <a:spLocks noGrp="1"/>
          </p:cNvSpPr>
          <p:nvPr>
            <p:ph type="body" idx="8"/>
          </p:nvPr>
        </p:nvSpPr>
        <p:spPr>
          <a:xfrm>
            <a:off x="7230599" y="4767500"/>
            <a:ext cx="1980000" cy="234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Noto Sans Symbols"/>
              <a:buNone/>
              <a:defRPr sz="14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Noto Sans Symbols"/>
              <a:buNone/>
              <a:defRPr sz="1400"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2" name="Google Shape;242;p69"/>
          <p:cNvSpPr txBox="1">
            <a:spLocks noGrp="1"/>
          </p:cNvSpPr>
          <p:nvPr>
            <p:ph type="body" idx="9"/>
          </p:nvPr>
        </p:nvSpPr>
        <p:spPr>
          <a:xfrm>
            <a:off x="9664979" y="1868634"/>
            <a:ext cx="1980000" cy="3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43" name="Google Shape;243;p69"/>
          <p:cNvSpPr txBox="1">
            <a:spLocks noGrp="1"/>
          </p:cNvSpPr>
          <p:nvPr>
            <p:ph type="body" idx="13"/>
          </p:nvPr>
        </p:nvSpPr>
        <p:spPr>
          <a:xfrm>
            <a:off x="9664979" y="2253725"/>
            <a:ext cx="1980000" cy="234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Noto Sans Symbols"/>
              <a:buNone/>
              <a:defRPr sz="14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Noto Sans Symbols"/>
              <a:buNone/>
              <a:defRPr sz="1400"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4" name="Google Shape;244;p69"/>
          <p:cNvSpPr txBox="1">
            <a:spLocks noGrp="1"/>
          </p:cNvSpPr>
          <p:nvPr>
            <p:ph type="body" idx="14"/>
          </p:nvPr>
        </p:nvSpPr>
        <p:spPr>
          <a:xfrm>
            <a:off x="9664979" y="3132839"/>
            <a:ext cx="1980000" cy="3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45" name="Google Shape;245;p69"/>
          <p:cNvSpPr txBox="1">
            <a:spLocks noGrp="1"/>
          </p:cNvSpPr>
          <p:nvPr>
            <p:ph type="body" idx="15"/>
          </p:nvPr>
        </p:nvSpPr>
        <p:spPr>
          <a:xfrm>
            <a:off x="9664979" y="3517930"/>
            <a:ext cx="1980000" cy="234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Noto Sans Symbols"/>
              <a:buNone/>
              <a:defRPr sz="14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Noto Sans Symbols"/>
              <a:buNone/>
              <a:defRPr sz="1400"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6" name="Google Shape;246;p69"/>
          <p:cNvSpPr txBox="1">
            <a:spLocks noGrp="1"/>
          </p:cNvSpPr>
          <p:nvPr>
            <p:ph type="body" idx="16"/>
          </p:nvPr>
        </p:nvSpPr>
        <p:spPr>
          <a:xfrm>
            <a:off x="9664979" y="4382409"/>
            <a:ext cx="1980000" cy="3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0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47" name="Google Shape;247;p69"/>
          <p:cNvSpPr txBox="1">
            <a:spLocks noGrp="1"/>
          </p:cNvSpPr>
          <p:nvPr>
            <p:ph type="body" idx="17"/>
          </p:nvPr>
        </p:nvSpPr>
        <p:spPr>
          <a:xfrm>
            <a:off x="9664979" y="4767500"/>
            <a:ext cx="1980000" cy="234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Noto Sans Symbols"/>
              <a:buNone/>
              <a:defRPr sz="14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Noto Sans Symbols"/>
              <a:buNone/>
              <a:defRPr sz="1400"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8" name="Google Shape;248;p69"/>
          <p:cNvSpPr>
            <a:spLocks noGrp="1"/>
          </p:cNvSpPr>
          <p:nvPr>
            <p:ph type="pic" idx="18"/>
          </p:nvPr>
        </p:nvSpPr>
        <p:spPr>
          <a:xfrm>
            <a:off x="10529940" y="742867"/>
            <a:ext cx="786384" cy="521208"/>
          </a:xfrm>
          <a:prstGeom prst="rect">
            <a:avLst/>
          </a:prstGeom>
          <a:noFill/>
          <a:ln w="9525" cap="flat" cmpd="sng">
            <a:solidFill>
              <a:schemeClr val="accent5">
                <a:alpha val="49411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7">
          <p15:clr>
            <a:srgbClr val="FBAE40"/>
          </p15:clr>
        </p15:guide>
        <p15:guide id="2" pos="279">
          <p15:clr>
            <a:srgbClr val="FBAE40"/>
          </p15:clr>
        </p15:guide>
        <p15:guide id="3" pos="712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2115">
          <p15:clr>
            <a:srgbClr val="FBAE40"/>
          </p15:clr>
        </p15:guide>
        <p15:guide id="6" orient="horz" pos="45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s">
  <p:cSld name="Quotes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70"/>
          <p:cNvSpPr/>
          <p:nvPr/>
        </p:nvSpPr>
        <p:spPr>
          <a:xfrm>
            <a:off x="6120456" y="2371154"/>
            <a:ext cx="5165454" cy="1490472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1" name="Google Shape;251;p70"/>
          <p:cNvSpPr/>
          <p:nvPr/>
        </p:nvSpPr>
        <p:spPr>
          <a:xfrm>
            <a:off x="906089" y="1804226"/>
            <a:ext cx="5214367" cy="2057400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70"/>
          <p:cNvSpPr txBox="1">
            <a:spLocks noGrp="1"/>
          </p:cNvSpPr>
          <p:nvPr>
            <p:ph type="title"/>
          </p:nvPr>
        </p:nvSpPr>
        <p:spPr>
          <a:xfrm>
            <a:off x="836614" y="740998"/>
            <a:ext cx="9535686" cy="5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70"/>
          <p:cNvSpPr txBox="1">
            <a:spLocks noGrp="1"/>
          </p:cNvSpPr>
          <p:nvPr>
            <p:ph type="dt" idx="10"/>
          </p:nvPr>
        </p:nvSpPr>
        <p:spPr>
          <a:xfrm>
            <a:off x="10265399" y="5810623"/>
            <a:ext cx="10800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4" name="Google Shape;254;p70"/>
          <p:cNvSpPr txBox="1">
            <a:spLocks noGrp="1"/>
          </p:cNvSpPr>
          <p:nvPr>
            <p:ph type="ftr" idx="11"/>
          </p:nvPr>
        </p:nvSpPr>
        <p:spPr>
          <a:xfrm>
            <a:off x="7230599" y="6057923"/>
            <a:ext cx="41148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70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6" name="Google Shape;256;p70"/>
          <p:cNvSpPr txBox="1">
            <a:spLocks noGrp="1"/>
          </p:cNvSpPr>
          <p:nvPr>
            <p:ph type="body" idx="1"/>
          </p:nvPr>
        </p:nvSpPr>
        <p:spPr>
          <a:xfrm>
            <a:off x="2046857" y="4156047"/>
            <a:ext cx="3276000" cy="3850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57" name="Google Shape;257;p70"/>
          <p:cNvSpPr txBox="1">
            <a:spLocks noGrp="1"/>
          </p:cNvSpPr>
          <p:nvPr>
            <p:ph type="body" idx="2"/>
          </p:nvPr>
        </p:nvSpPr>
        <p:spPr>
          <a:xfrm>
            <a:off x="2046857" y="4541138"/>
            <a:ext cx="3276000" cy="1036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Noto Sans Symbols"/>
              <a:buNone/>
              <a:defRPr sz="14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Noto Sans Symbols"/>
              <a:buNone/>
              <a:defRPr sz="1400"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8" name="Google Shape;258;p70"/>
          <p:cNvSpPr>
            <a:spLocks noGrp="1"/>
          </p:cNvSpPr>
          <p:nvPr>
            <p:ph type="pic" idx="3"/>
          </p:nvPr>
        </p:nvSpPr>
        <p:spPr>
          <a:xfrm>
            <a:off x="908006" y="4238758"/>
            <a:ext cx="960120" cy="9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Google Shape;259;p70"/>
          <p:cNvSpPr txBox="1">
            <a:spLocks noGrp="1"/>
          </p:cNvSpPr>
          <p:nvPr>
            <p:ph type="body" idx="4"/>
          </p:nvPr>
        </p:nvSpPr>
        <p:spPr>
          <a:xfrm>
            <a:off x="7259308" y="4156047"/>
            <a:ext cx="3276000" cy="3349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60" name="Google Shape;260;p70"/>
          <p:cNvSpPr txBox="1">
            <a:spLocks noGrp="1"/>
          </p:cNvSpPr>
          <p:nvPr>
            <p:ph type="body" idx="5"/>
          </p:nvPr>
        </p:nvSpPr>
        <p:spPr>
          <a:xfrm>
            <a:off x="7259308" y="4541138"/>
            <a:ext cx="3276000" cy="10360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Noto Sans Symbols"/>
              <a:buNone/>
              <a:defRPr sz="14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750"/>
              <a:buFont typeface="Noto Sans Symbols"/>
              <a:buNone/>
              <a:defRPr sz="1400">
                <a:solidFill>
                  <a:schemeClr val="dk2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1" name="Google Shape;261;p70"/>
          <p:cNvSpPr>
            <a:spLocks noGrp="1"/>
          </p:cNvSpPr>
          <p:nvPr>
            <p:ph type="pic" idx="6"/>
          </p:nvPr>
        </p:nvSpPr>
        <p:spPr>
          <a:xfrm>
            <a:off x="6120457" y="4238758"/>
            <a:ext cx="960120" cy="9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2" name="Google Shape;262;p70"/>
          <p:cNvSpPr txBox="1">
            <a:spLocks noGrp="1"/>
          </p:cNvSpPr>
          <p:nvPr>
            <p:ph type="body" idx="7"/>
          </p:nvPr>
        </p:nvSpPr>
        <p:spPr>
          <a:xfrm>
            <a:off x="1299280" y="2177705"/>
            <a:ext cx="4403527" cy="13155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50"/>
              <a:buFont typeface="Noto Sans Symbols"/>
              <a:buNone/>
              <a:defRPr sz="1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2"/>
              </a:buClr>
              <a:buSzPts val="1750"/>
              <a:buFont typeface="Noto Sans Symbols"/>
              <a:buNone/>
              <a:defRPr sz="1400">
                <a:solidFill>
                  <a:schemeClr val="dk1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3" name="Google Shape;263;p70"/>
          <p:cNvSpPr txBox="1">
            <a:spLocks noGrp="1"/>
          </p:cNvSpPr>
          <p:nvPr>
            <p:ph type="body" idx="8"/>
          </p:nvPr>
        </p:nvSpPr>
        <p:spPr>
          <a:xfrm>
            <a:off x="6467060" y="2740330"/>
            <a:ext cx="4425658" cy="7528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750"/>
              <a:buFont typeface="Noto Sans Symbols"/>
              <a:buNone/>
              <a:defRPr sz="14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ts val="1750"/>
              <a:buFont typeface="Noto Sans Symbols"/>
              <a:buNone/>
              <a:defRPr sz="1400">
                <a:solidFill>
                  <a:schemeClr val="dk1"/>
                </a:solidFill>
              </a:defRPr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4" name="Google Shape;264;p70"/>
          <p:cNvSpPr>
            <a:spLocks noGrp="1"/>
          </p:cNvSpPr>
          <p:nvPr>
            <p:ph type="pic" idx="9"/>
          </p:nvPr>
        </p:nvSpPr>
        <p:spPr>
          <a:xfrm>
            <a:off x="10529940" y="742867"/>
            <a:ext cx="786384" cy="521208"/>
          </a:xfrm>
          <a:prstGeom prst="rect">
            <a:avLst/>
          </a:prstGeom>
          <a:noFill/>
          <a:ln w="9525" cap="flat" cmpd="sng">
            <a:solidFill>
              <a:schemeClr val="accent5">
                <a:alpha val="49411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387">
          <p15:clr>
            <a:srgbClr val="FBAE40"/>
          </p15:clr>
        </p15:guide>
        <p15:guide id="2" pos="279">
          <p15:clr>
            <a:srgbClr val="FBAE40"/>
          </p15:clr>
        </p15:guide>
        <p15:guide id="3" pos="7129">
          <p15:clr>
            <a:srgbClr val="FBAE40"/>
          </p15:clr>
        </p15:guide>
        <p15:guide id="4" pos="7401">
          <p15:clr>
            <a:srgbClr val="FBAE40"/>
          </p15:clr>
        </p15:guide>
        <p15:guide id="5" orient="horz" pos="2115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ne with Capyion Layout">
  <p:cSld name="Phone with Capyion Layout"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71"/>
          <p:cNvSpPr/>
          <p:nvPr/>
        </p:nvSpPr>
        <p:spPr>
          <a:xfrm>
            <a:off x="0" y="1737360"/>
            <a:ext cx="5047488" cy="5120640"/>
          </a:xfrm>
          <a:prstGeom prst="rect">
            <a:avLst/>
          </a:prstGeom>
          <a:blipFill rotWithShape="1">
            <a:blip r:embed="rId2">
              <a:alphaModFix/>
            </a:blip>
            <a:stretch>
              <a:fillRect/>
            </a:stretch>
          </a:blip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71"/>
          <p:cNvSpPr txBox="1">
            <a:spLocks noGrp="1"/>
          </p:cNvSpPr>
          <p:nvPr>
            <p:ph type="title"/>
          </p:nvPr>
        </p:nvSpPr>
        <p:spPr>
          <a:xfrm>
            <a:off x="838201" y="742867"/>
            <a:ext cx="3232108" cy="566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71"/>
          <p:cNvSpPr txBox="1">
            <a:spLocks noGrp="1"/>
          </p:cNvSpPr>
          <p:nvPr>
            <p:ph type="dt" idx="10"/>
          </p:nvPr>
        </p:nvSpPr>
        <p:spPr>
          <a:xfrm>
            <a:off x="10265399" y="5810623"/>
            <a:ext cx="10800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9" name="Google Shape;269;p71"/>
          <p:cNvSpPr txBox="1">
            <a:spLocks noGrp="1"/>
          </p:cNvSpPr>
          <p:nvPr>
            <p:ph type="ftr" idx="11"/>
          </p:nvPr>
        </p:nvSpPr>
        <p:spPr>
          <a:xfrm>
            <a:off x="7230599" y="6057923"/>
            <a:ext cx="41148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71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71" name="Google Shape;271;p71"/>
          <p:cNvSpPr txBox="1">
            <a:spLocks noGrp="1"/>
          </p:cNvSpPr>
          <p:nvPr>
            <p:ph type="body" idx="1"/>
          </p:nvPr>
        </p:nvSpPr>
        <p:spPr>
          <a:xfrm>
            <a:off x="6118253" y="3022847"/>
            <a:ext cx="3757265" cy="3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72" name="Google Shape;272;p71"/>
          <p:cNvSpPr txBox="1">
            <a:spLocks noGrp="1"/>
          </p:cNvSpPr>
          <p:nvPr>
            <p:ph type="body" idx="2"/>
          </p:nvPr>
        </p:nvSpPr>
        <p:spPr>
          <a:xfrm>
            <a:off x="6118253" y="3390381"/>
            <a:ext cx="3757265" cy="696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3" name="Google Shape;273;p71"/>
          <p:cNvSpPr>
            <a:spLocks noGrp="1"/>
          </p:cNvSpPr>
          <p:nvPr>
            <p:ph type="pic" idx="3"/>
          </p:nvPr>
        </p:nvSpPr>
        <p:spPr>
          <a:xfrm>
            <a:off x="6118253" y="2373098"/>
            <a:ext cx="612648" cy="557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4" name="Google Shape;274;p71"/>
          <p:cNvSpPr txBox="1">
            <a:spLocks noGrp="1"/>
          </p:cNvSpPr>
          <p:nvPr>
            <p:ph type="body" idx="4"/>
          </p:nvPr>
        </p:nvSpPr>
        <p:spPr>
          <a:xfrm>
            <a:off x="4097124" y="867177"/>
            <a:ext cx="5699305" cy="1174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2000"/>
              <a:buNone/>
              <a:defRPr sz="2000">
                <a:solidFill>
                  <a:srgbClr val="9098A7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800"/>
              <a:buNone/>
              <a:defRPr sz="1800">
                <a:solidFill>
                  <a:srgbClr val="9098A7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9098A7"/>
              </a:buClr>
              <a:buSzPts val="1600"/>
              <a:buNone/>
              <a:defRPr sz="1600">
                <a:solidFill>
                  <a:srgbClr val="9098A7"/>
                </a:solidFill>
              </a:defRPr>
            </a:lvl9pPr>
          </a:lstStyle>
          <a:p>
            <a:endParaRPr/>
          </a:p>
        </p:txBody>
      </p:sp>
      <p:sp>
        <p:nvSpPr>
          <p:cNvPr id="275" name="Google Shape;275;p71"/>
          <p:cNvSpPr>
            <a:spLocks noGrp="1"/>
          </p:cNvSpPr>
          <p:nvPr>
            <p:ph type="pic" idx="5"/>
          </p:nvPr>
        </p:nvSpPr>
        <p:spPr>
          <a:xfrm>
            <a:off x="2040340" y="2277360"/>
            <a:ext cx="2029968" cy="3533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p71"/>
          <p:cNvSpPr txBox="1">
            <a:spLocks noGrp="1"/>
          </p:cNvSpPr>
          <p:nvPr>
            <p:ph type="body" idx="6"/>
          </p:nvPr>
        </p:nvSpPr>
        <p:spPr>
          <a:xfrm>
            <a:off x="6118253" y="5004312"/>
            <a:ext cx="3757265" cy="3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77" name="Google Shape;277;p71"/>
          <p:cNvSpPr txBox="1">
            <a:spLocks noGrp="1"/>
          </p:cNvSpPr>
          <p:nvPr>
            <p:ph type="body" idx="7"/>
          </p:nvPr>
        </p:nvSpPr>
        <p:spPr>
          <a:xfrm>
            <a:off x="6118254" y="5371846"/>
            <a:ext cx="3757266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8" name="Google Shape;278;p71"/>
          <p:cNvSpPr>
            <a:spLocks noGrp="1"/>
          </p:cNvSpPr>
          <p:nvPr>
            <p:ph type="pic" idx="8"/>
          </p:nvPr>
        </p:nvSpPr>
        <p:spPr>
          <a:xfrm>
            <a:off x="6118253" y="4354563"/>
            <a:ext cx="612648" cy="557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9" name="Google Shape;279;p71"/>
          <p:cNvSpPr>
            <a:spLocks noGrp="1"/>
          </p:cNvSpPr>
          <p:nvPr>
            <p:ph type="pic" idx="9"/>
          </p:nvPr>
        </p:nvSpPr>
        <p:spPr>
          <a:xfrm>
            <a:off x="10529940" y="742867"/>
            <a:ext cx="786384" cy="521208"/>
          </a:xfrm>
          <a:prstGeom prst="rect">
            <a:avLst/>
          </a:prstGeom>
          <a:noFill/>
          <a:ln w="9525" cap="flat" cmpd="sng">
            <a:solidFill>
              <a:schemeClr val="accent5">
                <a:alpha val="49411"/>
              </a:scheme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72"/>
          <p:cNvSpPr txBox="1">
            <a:spLocks noGrp="1"/>
          </p:cNvSpPr>
          <p:nvPr>
            <p:ph type="ctrTitle"/>
          </p:nvPr>
        </p:nvSpPr>
        <p:spPr>
          <a:xfrm>
            <a:off x="458724" y="3252538"/>
            <a:ext cx="11274552" cy="1348720"/>
          </a:xfrm>
          <a:prstGeom prst="rect">
            <a:avLst/>
          </a:prstGeom>
          <a:solidFill>
            <a:schemeClr val="lt1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Calibri"/>
              <a:buNone/>
              <a:defRPr sz="5500"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72"/>
          <p:cNvSpPr txBox="1">
            <a:spLocks noGrp="1"/>
          </p:cNvSpPr>
          <p:nvPr>
            <p:ph type="subTitle" idx="1"/>
          </p:nvPr>
        </p:nvSpPr>
        <p:spPr>
          <a:xfrm>
            <a:off x="458724" y="4628730"/>
            <a:ext cx="11274552" cy="1772070"/>
          </a:xfrm>
          <a:prstGeom prst="rect">
            <a:avLst/>
          </a:prstGeom>
          <a:solidFill>
            <a:schemeClr val="accent1">
              <a:alpha val="29411"/>
            </a:schemeClr>
          </a:solidFill>
          <a:ln>
            <a:noFill/>
          </a:ln>
        </p:spPr>
        <p:txBody>
          <a:bodyPr spcFirstLastPara="1" wrap="square" lIns="91425" tIns="252000" rIns="90000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73"/>
          <p:cNvSpPr txBox="1">
            <a:spLocks noGrp="1"/>
          </p:cNvSpPr>
          <p:nvPr>
            <p:ph type="body" idx="1"/>
          </p:nvPr>
        </p:nvSpPr>
        <p:spPr>
          <a:xfrm>
            <a:off x="458788" y="2028826"/>
            <a:ext cx="4726800" cy="725776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txBody>
          <a:bodyPr spcFirstLastPara="1" wrap="square" lIns="396000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5" name="Google Shape;285;p73"/>
          <p:cNvSpPr txBox="1">
            <a:spLocks noGrp="1"/>
          </p:cNvSpPr>
          <p:nvPr>
            <p:ph type="title"/>
          </p:nvPr>
        </p:nvSpPr>
        <p:spPr>
          <a:xfrm>
            <a:off x="458788" y="2754601"/>
            <a:ext cx="4726800" cy="1861200"/>
          </a:xfrm>
          <a:prstGeom prst="rect">
            <a:avLst/>
          </a:prstGeom>
          <a:solidFill>
            <a:schemeClr val="lt1">
              <a:alpha val="49411"/>
            </a:schemeClr>
          </a:solidFill>
          <a:ln>
            <a:noFill/>
          </a:ln>
        </p:spPr>
        <p:txBody>
          <a:bodyPr spcFirstLastPara="1" wrap="square" lIns="396000" tIns="0" rIns="0" bIns="0" anchor="ctr" anchorCtr="0">
            <a:noAutofit/>
          </a:bodyPr>
          <a:lstStyle>
            <a:lvl1pPr lvl="0" algn="l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Calibri"/>
              <a:buNone/>
              <a:defRPr sz="55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0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74"/>
          <p:cNvSpPr txBox="1">
            <a:spLocks noGrp="1"/>
          </p:cNvSpPr>
          <p:nvPr>
            <p:ph type="body" idx="1"/>
          </p:nvPr>
        </p:nvSpPr>
        <p:spPr>
          <a:xfrm>
            <a:off x="838200" y="1597939"/>
            <a:ext cx="10515600" cy="38747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5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7B7C3"/>
              </a:buClr>
              <a:buSzPts val="2000"/>
              <a:buFont typeface="Noto Sans Symbols"/>
              <a:buChar char="▪"/>
              <a:defRPr sz="2000"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394A6"/>
              </a:buClr>
              <a:buSzPts val="1800"/>
              <a:buFont typeface="Noto Sans Symbols"/>
              <a:buChar char="▪"/>
              <a:defRPr sz="1800"/>
            </a:lvl2pPr>
            <a:lvl3pPr marL="1371600" lvl="2" indent="-330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394A6"/>
              </a:buClr>
              <a:buSzPts val="1600"/>
              <a:buFont typeface="Noto Sans Symbols"/>
              <a:buChar char="▪"/>
              <a:defRPr sz="1600"/>
            </a:lvl3pPr>
            <a:lvl4pPr marL="1828800" lvl="3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394A6"/>
              </a:buClr>
              <a:buSzPts val="1400"/>
              <a:buFont typeface="Noto Sans Symbols"/>
              <a:buChar char="▪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C394A6"/>
              </a:buClr>
              <a:buSzPts val="1400"/>
              <a:buFont typeface="Noto Sans Symbols"/>
              <a:buChar char="▪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8" name="Google Shape;288;p74"/>
          <p:cNvSpPr txBox="1">
            <a:spLocks noGrp="1"/>
          </p:cNvSpPr>
          <p:nvPr>
            <p:ph type="title"/>
          </p:nvPr>
        </p:nvSpPr>
        <p:spPr>
          <a:xfrm>
            <a:off x="836614" y="740998"/>
            <a:ext cx="9535686" cy="5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9" name="Google Shape;289;p74"/>
          <p:cNvSpPr txBox="1">
            <a:spLocks noGrp="1"/>
          </p:cNvSpPr>
          <p:nvPr>
            <p:ph type="dt" idx="10"/>
          </p:nvPr>
        </p:nvSpPr>
        <p:spPr>
          <a:xfrm>
            <a:off x="10265399" y="5810623"/>
            <a:ext cx="10800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74"/>
          <p:cNvSpPr txBox="1">
            <a:spLocks noGrp="1"/>
          </p:cNvSpPr>
          <p:nvPr>
            <p:ph type="ftr" idx="11"/>
          </p:nvPr>
        </p:nvSpPr>
        <p:spPr>
          <a:xfrm>
            <a:off x="7230599" y="6057923"/>
            <a:ext cx="41148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1" name="Google Shape;291;p74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p75"/>
          <p:cNvSpPr txBox="1">
            <a:spLocks noGrp="1"/>
          </p:cNvSpPr>
          <p:nvPr>
            <p:ph type="title"/>
          </p:nvPr>
        </p:nvSpPr>
        <p:spPr>
          <a:xfrm>
            <a:off x="836614" y="740998"/>
            <a:ext cx="9535686" cy="5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75"/>
          <p:cNvSpPr txBox="1">
            <a:spLocks noGrp="1"/>
          </p:cNvSpPr>
          <p:nvPr>
            <p:ph type="dt" idx="10"/>
          </p:nvPr>
        </p:nvSpPr>
        <p:spPr>
          <a:xfrm>
            <a:off x="10265399" y="5810623"/>
            <a:ext cx="10800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5" name="Google Shape;295;p75"/>
          <p:cNvSpPr txBox="1">
            <a:spLocks noGrp="1"/>
          </p:cNvSpPr>
          <p:nvPr>
            <p:ph type="ftr" idx="11"/>
          </p:nvPr>
        </p:nvSpPr>
        <p:spPr>
          <a:xfrm>
            <a:off x="7230599" y="6057923"/>
            <a:ext cx="41148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6" name="Google Shape;296;p75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97" name="Google Shape;297;p75"/>
          <p:cNvSpPr txBox="1">
            <a:spLocks noGrp="1"/>
          </p:cNvSpPr>
          <p:nvPr>
            <p:ph type="body" idx="1"/>
          </p:nvPr>
        </p:nvSpPr>
        <p:spPr>
          <a:xfrm>
            <a:off x="836612" y="1597938"/>
            <a:ext cx="4820533" cy="3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98" name="Google Shape;298;p75"/>
          <p:cNvSpPr txBox="1">
            <a:spLocks noGrp="1"/>
          </p:cNvSpPr>
          <p:nvPr>
            <p:ph type="body" idx="2"/>
          </p:nvPr>
        </p:nvSpPr>
        <p:spPr>
          <a:xfrm>
            <a:off x="6495790" y="1597938"/>
            <a:ext cx="4820533" cy="334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99" name="Google Shape;299;p75"/>
          <p:cNvSpPr txBox="1">
            <a:spLocks noGrp="1"/>
          </p:cNvSpPr>
          <p:nvPr>
            <p:ph type="body" idx="3"/>
          </p:nvPr>
        </p:nvSpPr>
        <p:spPr>
          <a:xfrm>
            <a:off x="836613" y="2055043"/>
            <a:ext cx="4821237" cy="3417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0" name="Google Shape;300;p75"/>
          <p:cNvSpPr txBox="1">
            <a:spLocks noGrp="1"/>
          </p:cNvSpPr>
          <p:nvPr>
            <p:ph type="body" idx="4"/>
          </p:nvPr>
        </p:nvSpPr>
        <p:spPr>
          <a:xfrm>
            <a:off x="6495086" y="2055043"/>
            <a:ext cx="4821237" cy="3417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76"/>
          <p:cNvSpPr/>
          <p:nvPr/>
        </p:nvSpPr>
        <p:spPr>
          <a:xfrm>
            <a:off x="6096000" y="1838558"/>
            <a:ext cx="5653088" cy="3761895"/>
          </a:xfrm>
          <a:prstGeom prst="rect">
            <a:avLst/>
          </a:prstGeom>
          <a:solidFill>
            <a:schemeClr val="accent6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76"/>
          <p:cNvSpPr txBox="1">
            <a:spLocks noGrp="1"/>
          </p:cNvSpPr>
          <p:nvPr>
            <p:ph type="title"/>
          </p:nvPr>
        </p:nvSpPr>
        <p:spPr>
          <a:xfrm>
            <a:off x="836614" y="740998"/>
            <a:ext cx="9535686" cy="56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4" name="Google Shape;304;p76"/>
          <p:cNvSpPr txBox="1">
            <a:spLocks noGrp="1"/>
          </p:cNvSpPr>
          <p:nvPr>
            <p:ph type="dt" idx="10"/>
          </p:nvPr>
        </p:nvSpPr>
        <p:spPr>
          <a:xfrm>
            <a:off x="10265399" y="5810623"/>
            <a:ext cx="10800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5" name="Google Shape;305;p76"/>
          <p:cNvSpPr txBox="1">
            <a:spLocks noGrp="1"/>
          </p:cNvSpPr>
          <p:nvPr>
            <p:ph type="ftr" idx="11"/>
          </p:nvPr>
        </p:nvSpPr>
        <p:spPr>
          <a:xfrm>
            <a:off x="7230599" y="6057923"/>
            <a:ext cx="41148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76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07" name="Google Shape;307;p76"/>
          <p:cNvSpPr/>
          <p:nvPr/>
        </p:nvSpPr>
        <p:spPr>
          <a:xfrm>
            <a:off x="0" y="1838558"/>
            <a:ext cx="6096000" cy="3761895"/>
          </a:xfrm>
          <a:prstGeom prst="rect">
            <a:avLst/>
          </a:prstGeom>
          <a:solidFill>
            <a:schemeClr val="accent1">
              <a:alpha val="2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Google Shape;308;p76"/>
          <p:cNvSpPr txBox="1">
            <a:spLocks noGrp="1"/>
          </p:cNvSpPr>
          <p:nvPr>
            <p:ph type="body" idx="1"/>
          </p:nvPr>
        </p:nvSpPr>
        <p:spPr>
          <a:xfrm>
            <a:off x="839788" y="2166173"/>
            <a:ext cx="4817357" cy="338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  <a:defRPr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09" name="Google Shape;309;p76"/>
          <p:cNvSpPr txBox="1">
            <a:spLocks noGrp="1"/>
          </p:cNvSpPr>
          <p:nvPr>
            <p:ph type="body" idx="2"/>
          </p:nvPr>
        </p:nvSpPr>
        <p:spPr>
          <a:xfrm>
            <a:off x="839788" y="2614467"/>
            <a:ext cx="4817357" cy="2667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D7B7C3"/>
              </a:buClr>
              <a:buSzPts val="1400"/>
              <a:buFont typeface="Noto Sans Symbols"/>
              <a:buChar char="▪"/>
              <a:defRPr sz="1400"/>
            </a:lvl1pPr>
            <a:lvl2pPr marL="914400" lvl="1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D7B7C3"/>
              </a:buClr>
              <a:buSzPts val="1400"/>
              <a:buFont typeface="Noto Sans Symbols"/>
              <a:buChar char="▪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marL="1828800" lvl="3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4pPr>
            <a:lvl5pPr marL="2286000" lvl="4" indent="-30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0" name="Google Shape;310;p76"/>
          <p:cNvSpPr txBox="1">
            <a:spLocks noGrp="1"/>
          </p:cNvSpPr>
          <p:nvPr>
            <p:ph type="body" idx="3"/>
          </p:nvPr>
        </p:nvSpPr>
        <p:spPr>
          <a:xfrm>
            <a:off x="6495790" y="2166173"/>
            <a:ext cx="4859598" cy="3389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11" name="Google Shape;311;p76"/>
          <p:cNvSpPr txBox="1">
            <a:spLocks noGrp="1"/>
          </p:cNvSpPr>
          <p:nvPr>
            <p:ph type="body" idx="4"/>
          </p:nvPr>
        </p:nvSpPr>
        <p:spPr>
          <a:xfrm>
            <a:off x="6495790" y="2614467"/>
            <a:ext cx="4859598" cy="26673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175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ADD7E5"/>
              </a:buClr>
              <a:buSzPts val="1400"/>
              <a:buFont typeface="Noto Sans Symbols"/>
              <a:buChar char="▪"/>
              <a:defRPr sz="1400"/>
            </a:lvl1pPr>
            <a:lvl2pPr marL="914400" lvl="1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ADD7E5"/>
              </a:buClr>
              <a:buSzPts val="1400"/>
              <a:buFont typeface="Noto Sans Symbols"/>
              <a:buChar char="▪"/>
              <a:defRPr sz="1400"/>
            </a:lvl2pPr>
            <a:lvl3pPr marL="1371600" lvl="2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3pPr>
            <a:lvl4pPr marL="1828800" lvl="3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4pPr>
            <a:lvl5pPr marL="2286000" lvl="4" indent="-3175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77"/>
          <p:cNvSpPr txBox="1">
            <a:spLocks noGrp="1"/>
          </p:cNvSpPr>
          <p:nvPr>
            <p:ph type="dt" idx="10"/>
          </p:nvPr>
        </p:nvSpPr>
        <p:spPr>
          <a:xfrm>
            <a:off x="10265399" y="5810623"/>
            <a:ext cx="10800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77"/>
          <p:cNvSpPr txBox="1">
            <a:spLocks noGrp="1"/>
          </p:cNvSpPr>
          <p:nvPr>
            <p:ph type="ftr" idx="11"/>
          </p:nvPr>
        </p:nvSpPr>
        <p:spPr>
          <a:xfrm>
            <a:off x="7230599" y="6057923"/>
            <a:ext cx="41148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5" name="Google Shape;315;p77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16" name="Google Shape;316;p77"/>
          <p:cNvSpPr txBox="1">
            <a:spLocks noGrp="1"/>
          </p:cNvSpPr>
          <p:nvPr>
            <p:ph type="title"/>
          </p:nvPr>
        </p:nvSpPr>
        <p:spPr>
          <a:xfrm>
            <a:off x="2178148" y="622349"/>
            <a:ext cx="7835705" cy="11246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78"/>
          <p:cNvSpPr txBox="1">
            <a:spLocks noGrp="1"/>
          </p:cNvSpPr>
          <p:nvPr>
            <p:ph type="dt" idx="10"/>
          </p:nvPr>
        </p:nvSpPr>
        <p:spPr>
          <a:xfrm>
            <a:off x="10265399" y="5810400"/>
            <a:ext cx="10800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9" name="Google Shape;319;p78"/>
          <p:cNvSpPr txBox="1">
            <a:spLocks noGrp="1"/>
          </p:cNvSpPr>
          <p:nvPr>
            <p:ph type="ftr" idx="11"/>
          </p:nvPr>
        </p:nvSpPr>
        <p:spPr>
          <a:xfrm>
            <a:off x="7230599" y="6057923"/>
            <a:ext cx="41148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0" name="Google Shape;320;p78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2">
          <p15:clr>
            <a:srgbClr val="FBAE40"/>
          </p15:clr>
        </p15:guide>
        <p15:guide id="2" pos="506">
          <p15:clr>
            <a:srgbClr val="FBAE40"/>
          </p15:clr>
        </p15:guide>
        <p15:guide id="3" orient="horz" pos="504">
          <p15:clr>
            <a:srgbClr val="FBAE40"/>
          </p15:clr>
        </p15:guide>
        <p15:guide id="4" pos="7174">
          <p15:clr>
            <a:srgbClr val="FBAE40"/>
          </p15:clr>
        </p15:guide>
        <p15:guide id="5" pos="3840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740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>
  <p:cSld name="Content with Caption"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79"/>
          <p:cNvSpPr txBox="1">
            <a:spLocks noGrp="1"/>
          </p:cNvSpPr>
          <p:nvPr>
            <p:ph type="body" idx="1"/>
          </p:nvPr>
        </p:nvSpPr>
        <p:spPr>
          <a:xfrm>
            <a:off x="6096000" y="457199"/>
            <a:ext cx="5653088" cy="5403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23" name="Google Shape;323;p79"/>
          <p:cNvSpPr txBox="1">
            <a:spLocks noGrp="1"/>
          </p:cNvSpPr>
          <p:nvPr>
            <p:ph type="title"/>
          </p:nvPr>
        </p:nvSpPr>
        <p:spPr>
          <a:xfrm>
            <a:off x="830127" y="691751"/>
            <a:ext cx="4584212" cy="54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4" name="Google Shape;324;p79"/>
          <p:cNvSpPr txBox="1">
            <a:spLocks noGrp="1"/>
          </p:cNvSpPr>
          <p:nvPr>
            <p:ph type="dt" idx="10"/>
          </p:nvPr>
        </p:nvSpPr>
        <p:spPr>
          <a:xfrm>
            <a:off x="10265399" y="5810400"/>
            <a:ext cx="10800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5" name="Google Shape;325;p79"/>
          <p:cNvSpPr txBox="1">
            <a:spLocks noGrp="1"/>
          </p:cNvSpPr>
          <p:nvPr>
            <p:ph type="ftr" idx="11"/>
          </p:nvPr>
        </p:nvSpPr>
        <p:spPr>
          <a:xfrm>
            <a:off x="7230599" y="6057923"/>
            <a:ext cx="41148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6" name="Google Shape;326;p79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27" name="Google Shape;327;p79"/>
          <p:cNvSpPr txBox="1">
            <a:spLocks noGrp="1"/>
          </p:cNvSpPr>
          <p:nvPr>
            <p:ph type="body" idx="2"/>
          </p:nvPr>
        </p:nvSpPr>
        <p:spPr>
          <a:xfrm>
            <a:off x="839788" y="1326250"/>
            <a:ext cx="4574551" cy="4484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42">
          <p15:clr>
            <a:srgbClr val="FBAE40"/>
          </p15:clr>
        </p15:guide>
        <p15:guide id="2" pos="506">
          <p15:clr>
            <a:srgbClr val="FBAE40"/>
          </p15:clr>
        </p15:guide>
        <p15:guide id="3" orient="horz" pos="528">
          <p15:clr>
            <a:srgbClr val="FBAE40"/>
          </p15:clr>
        </p15:guide>
        <p15:guide id="4" pos="7174">
          <p15:clr>
            <a:srgbClr val="FBAE40"/>
          </p15:clr>
        </p15:guide>
        <p15:guide id="5" pos="3840">
          <p15:clr>
            <a:srgbClr val="FBAE40"/>
          </p15:clr>
        </p15:guide>
        <p15:guide id="6" orient="horz" pos="2160">
          <p15:clr>
            <a:srgbClr val="FBAE40"/>
          </p15:clr>
        </p15:guide>
        <p15:guide id="7" pos="740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80"/>
          <p:cNvSpPr txBox="1">
            <a:spLocks noGrp="1"/>
          </p:cNvSpPr>
          <p:nvPr>
            <p:ph type="dt" idx="10"/>
          </p:nvPr>
        </p:nvSpPr>
        <p:spPr>
          <a:xfrm>
            <a:off x="10265399" y="5810623"/>
            <a:ext cx="10800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0" name="Google Shape;330;p80"/>
          <p:cNvSpPr txBox="1">
            <a:spLocks noGrp="1"/>
          </p:cNvSpPr>
          <p:nvPr>
            <p:ph type="ftr" idx="11"/>
          </p:nvPr>
        </p:nvSpPr>
        <p:spPr>
          <a:xfrm>
            <a:off x="7230599" y="6057923"/>
            <a:ext cx="41148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80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>
            <a:lvl1pPr marL="0" marR="0" lv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2" name="Google Shape;332;p80"/>
          <p:cNvSpPr txBox="1">
            <a:spLocks noGrp="1"/>
          </p:cNvSpPr>
          <p:nvPr>
            <p:ph type="title"/>
          </p:nvPr>
        </p:nvSpPr>
        <p:spPr>
          <a:xfrm>
            <a:off x="2394975" y="742867"/>
            <a:ext cx="7402050" cy="566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3" name="Google Shape;333;p80"/>
          <p:cNvSpPr>
            <a:spLocks noGrp="1"/>
          </p:cNvSpPr>
          <p:nvPr>
            <p:ph type="pic" idx="2"/>
          </p:nvPr>
        </p:nvSpPr>
        <p:spPr>
          <a:xfrm>
            <a:off x="458724" y="2277980"/>
            <a:ext cx="11290364" cy="4122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4" name="Google Shape;334;p80"/>
          <p:cNvSpPr txBox="1">
            <a:spLocks noGrp="1"/>
          </p:cNvSpPr>
          <p:nvPr>
            <p:ph type="body" idx="1"/>
          </p:nvPr>
        </p:nvSpPr>
        <p:spPr>
          <a:xfrm>
            <a:off x="2394975" y="1377834"/>
            <a:ext cx="740205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 sz="1800">
                <a:solidFill>
                  <a:schemeClr val="dk2"/>
                </a:solidFill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216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nual">
  <p:cSld name="Manual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81"/>
          <p:cNvSpPr txBox="1">
            <a:spLocks noGrp="1"/>
          </p:cNvSpPr>
          <p:nvPr>
            <p:ph type="title"/>
          </p:nvPr>
        </p:nvSpPr>
        <p:spPr>
          <a:xfrm>
            <a:off x="838200" y="742867"/>
            <a:ext cx="9037320" cy="566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81"/>
          <p:cNvSpPr txBox="1">
            <a:spLocks noGrp="1"/>
          </p:cNvSpPr>
          <p:nvPr>
            <p:ph type="body" idx="1"/>
          </p:nvPr>
        </p:nvSpPr>
        <p:spPr>
          <a:xfrm>
            <a:off x="898161" y="2982416"/>
            <a:ext cx="1645920" cy="519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38" name="Google Shape;338;p81"/>
          <p:cNvSpPr txBox="1">
            <a:spLocks noGrp="1"/>
          </p:cNvSpPr>
          <p:nvPr>
            <p:ph type="body" idx="2"/>
          </p:nvPr>
        </p:nvSpPr>
        <p:spPr>
          <a:xfrm>
            <a:off x="1399426" y="1924687"/>
            <a:ext cx="2469965" cy="982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39" name="Google Shape;339;p81"/>
          <p:cNvSpPr txBox="1">
            <a:spLocks noGrp="1"/>
          </p:cNvSpPr>
          <p:nvPr>
            <p:ph type="body" idx="3"/>
          </p:nvPr>
        </p:nvSpPr>
        <p:spPr>
          <a:xfrm>
            <a:off x="2611286" y="2982416"/>
            <a:ext cx="1389888" cy="519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40" name="Google Shape;340;p81"/>
          <p:cNvSpPr>
            <a:spLocks noGrp="1"/>
          </p:cNvSpPr>
          <p:nvPr>
            <p:ph type="pic" idx="4"/>
          </p:nvPr>
        </p:nvSpPr>
        <p:spPr>
          <a:xfrm>
            <a:off x="890694" y="3605411"/>
            <a:ext cx="1636776" cy="1618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1" name="Google Shape;341;p81"/>
          <p:cNvSpPr>
            <a:spLocks noGrp="1"/>
          </p:cNvSpPr>
          <p:nvPr>
            <p:ph type="pic" idx="5"/>
          </p:nvPr>
        </p:nvSpPr>
        <p:spPr>
          <a:xfrm>
            <a:off x="2514673" y="3605411"/>
            <a:ext cx="1636776" cy="1618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2" name="Google Shape;342;p81"/>
          <p:cNvSpPr txBox="1">
            <a:spLocks noGrp="1"/>
          </p:cNvSpPr>
          <p:nvPr>
            <p:ph type="body" idx="6"/>
          </p:nvPr>
        </p:nvSpPr>
        <p:spPr>
          <a:xfrm>
            <a:off x="4955269" y="2982416"/>
            <a:ext cx="2113508" cy="519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43" name="Google Shape;343;p81"/>
          <p:cNvSpPr txBox="1">
            <a:spLocks noGrp="1"/>
          </p:cNvSpPr>
          <p:nvPr>
            <p:ph type="body" idx="7"/>
          </p:nvPr>
        </p:nvSpPr>
        <p:spPr>
          <a:xfrm>
            <a:off x="5509170" y="1924687"/>
            <a:ext cx="1622417" cy="982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44" name="Google Shape;344;p81"/>
          <p:cNvSpPr>
            <a:spLocks noGrp="1"/>
          </p:cNvSpPr>
          <p:nvPr>
            <p:ph type="pic" idx="8"/>
          </p:nvPr>
        </p:nvSpPr>
        <p:spPr>
          <a:xfrm>
            <a:off x="4961249" y="3605411"/>
            <a:ext cx="2048256" cy="89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5" name="Google Shape;345;p81"/>
          <p:cNvSpPr txBox="1">
            <a:spLocks noGrp="1"/>
          </p:cNvSpPr>
          <p:nvPr>
            <p:ph type="body" idx="9"/>
          </p:nvPr>
        </p:nvSpPr>
        <p:spPr>
          <a:xfrm>
            <a:off x="7915161" y="2982416"/>
            <a:ext cx="2197045" cy="519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46" name="Google Shape;346;p81"/>
          <p:cNvSpPr txBox="1">
            <a:spLocks noGrp="1"/>
          </p:cNvSpPr>
          <p:nvPr>
            <p:ph type="body" idx="13"/>
          </p:nvPr>
        </p:nvSpPr>
        <p:spPr>
          <a:xfrm>
            <a:off x="8469062" y="1924687"/>
            <a:ext cx="1622417" cy="982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0" anchor="ctr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  <a:defRPr sz="22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47" name="Google Shape;347;p81"/>
          <p:cNvSpPr>
            <a:spLocks noGrp="1"/>
          </p:cNvSpPr>
          <p:nvPr>
            <p:ph type="pic" idx="14"/>
          </p:nvPr>
        </p:nvSpPr>
        <p:spPr>
          <a:xfrm>
            <a:off x="7921141" y="3605411"/>
            <a:ext cx="1280160" cy="896112"/>
          </a:xfrm>
          <a:prstGeom prst="rect">
            <a:avLst/>
          </a:prstGeom>
          <a:noFill/>
          <a:ln w="9525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8" name="Google Shape;348;p81"/>
          <p:cNvSpPr txBox="1">
            <a:spLocks noGrp="1"/>
          </p:cNvSpPr>
          <p:nvPr>
            <p:ph type="body" idx="15"/>
          </p:nvPr>
        </p:nvSpPr>
        <p:spPr>
          <a:xfrm>
            <a:off x="7888266" y="4704396"/>
            <a:ext cx="2223939" cy="519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49" name="Google Shape;349;p81"/>
          <p:cNvSpPr txBox="1">
            <a:spLocks noGrp="1"/>
          </p:cNvSpPr>
          <p:nvPr>
            <p:ph type="body" idx="16"/>
          </p:nvPr>
        </p:nvSpPr>
        <p:spPr>
          <a:xfrm>
            <a:off x="874713" y="5838788"/>
            <a:ext cx="8993089" cy="3651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50" name="Google Shape;350;p81"/>
          <p:cNvSpPr txBox="1">
            <a:spLocks noGrp="1"/>
          </p:cNvSpPr>
          <p:nvPr>
            <p:ph type="body" idx="17"/>
          </p:nvPr>
        </p:nvSpPr>
        <p:spPr>
          <a:xfrm>
            <a:off x="4955269" y="4704395"/>
            <a:ext cx="2048256" cy="5195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51" name="Google Shape;351;p81"/>
          <p:cNvSpPr txBox="1">
            <a:spLocks noGrp="1"/>
          </p:cNvSpPr>
          <p:nvPr>
            <p:ph type="body" idx="18"/>
          </p:nvPr>
        </p:nvSpPr>
        <p:spPr>
          <a:xfrm>
            <a:off x="838200" y="1951635"/>
            <a:ext cx="558402" cy="89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D3B4F"/>
              </a:buClr>
              <a:buSzPts val="7000"/>
              <a:buNone/>
              <a:defRPr sz="7000" b="1">
                <a:solidFill>
                  <a:srgbClr val="6D3B4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2" name="Google Shape;352;p81"/>
          <p:cNvSpPr txBox="1">
            <a:spLocks noGrp="1"/>
          </p:cNvSpPr>
          <p:nvPr>
            <p:ph type="body" idx="19"/>
          </p:nvPr>
        </p:nvSpPr>
        <p:spPr>
          <a:xfrm>
            <a:off x="4927665" y="1927715"/>
            <a:ext cx="558402" cy="89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D3B4F"/>
              </a:buClr>
              <a:buSzPts val="7000"/>
              <a:buNone/>
              <a:defRPr sz="7000" b="1">
                <a:solidFill>
                  <a:srgbClr val="6D3B4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3" name="Google Shape;353;p81"/>
          <p:cNvSpPr txBox="1">
            <a:spLocks noGrp="1"/>
          </p:cNvSpPr>
          <p:nvPr>
            <p:ph type="body" idx="20"/>
          </p:nvPr>
        </p:nvSpPr>
        <p:spPr>
          <a:xfrm>
            <a:off x="7888266" y="1931188"/>
            <a:ext cx="558402" cy="896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D3B4F"/>
              </a:buClr>
              <a:buSzPts val="7000"/>
              <a:buNone/>
              <a:defRPr sz="7000" b="1">
                <a:solidFill>
                  <a:srgbClr val="6D3B4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55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4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7"/>
          <p:cNvSpPr txBox="1">
            <a:spLocks noGrp="1"/>
          </p:cNvSpPr>
          <p:nvPr>
            <p:ph type="dt" idx="10"/>
          </p:nvPr>
        </p:nvSpPr>
        <p:spPr>
          <a:xfrm>
            <a:off x="10265399" y="5810623"/>
            <a:ext cx="10800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b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7C97B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47"/>
          <p:cNvSpPr txBox="1">
            <a:spLocks noGrp="1"/>
          </p:cNvSpPr>
          <p:nvPr>
            <p:ph type="ftr" idx="11"/>
          </p:nvPr>
        </p:nvSpPr>
        <p:spPr>
          <a:xfrm>
            <a:off x="7230599" y="6057923"/>
            <a:ext cx="41148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000" b="0" i="0" u="none" strike="noStrike" cap="none">
                <a:solidFill>
                  <a:srgbClr val="7C97BC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47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70" r:id="rId20"/>
    <p:sldLayoutId id="2147483671" r:id="rId21"/>
    <p:sldLayoutId id="2147483672" r:id="rId22"/>
    <p:sldLayoutId id="2147483673" r:id="rId23"/>
    <p:sldLayoutId id="2147483674" r:id="rId24"/>
    <p:sldLayoutId id="2147483675" r:id="rId25"/>
    <p:sldLayoutId id="2147483676" r:id="rId26"/>
    <p:sldLayoutId id="2147483677" r:id="rId2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50">
          <p15:clr>
            <a:srgbClr val="F26B43"/>
          </p15:clr>
        </p15:guide>
        <p15:guide id="2" pos="7401">
          <p15:clr>
            <a:srgbClr val="F26B43"/>
          </p15:clr>
        </p15:guide>
        <p15:guide id="3" pos="279">
          <p15:clr>
            <a:srgbClr val="F26B43"/>
          </p15:clr>
        </p15:guide>
        <p15:guide id="4" pos="551">
          <p15:clr>
            <a:srgbClr val="F26B43"/>
          </p15:clr>
        </p15:guide>
        <p15:guide id="5" pos="7129">
          <p15:clr>
            <a:srgbClr val="F26B43"/>
          </p15:clr>
        </p15:guide>
        <p15:guide id="6" orient="horz" pos="4042">
          <p15:clr>
            <a:srgbClr val="F26B43"/>
          </p15:clr>
        </p15:guide>
        <p15:guide id="7" orient="horz" pos="377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international.yeditepe.edu.tr/tr/international/outgoing-students/belgeler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9" name="Google Shape;359;p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8159" r="18159"/>
          <a:stretch/>
        </p:blipFill>
        <p:spPr>
          <a:xfrm>
            <a:off x="433706" y="444011"/>
            <a:ext cx="11299500" cy="5956800"/>
          </a:xfrm>
          <a:prstGeom prst="rect">
            <a:avLst/>
          </a:prstGeom>
          <a:noFill/>
          <a:ln>
            <a:noFill/>
          </a:ln>
        </p:spPr>
      </p:pic>
      <p:sp>
        <p:nvSpPr>
          <p:cNvPr id="360" name="Google Shape;360;p1"/>
          <p:cNvSpPr txBox="1">
            <a:spLocks noGrp="1"/>
          </p:cNvSpPr>
          <p:nvPr>
            <p:ph type="ctrTitle"/>
          </p:nvPr>
        </p:nvSpPr>
        <p:spPr>
          <a:xfrm>
            <a:off x="613468" y="3252538"/>
            <a:ext cx="11274552" cy="1348720"/>
          </a:xfrm>
          <a:prstGeom prst="rect">
            <a:avLst/>
          </a:prstGeom>
          <a:solidFill>
            <a:schemeClr val="lt1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Calibri"/>
              <a:buNone/>
            </a:pPr>
            <a:r>
              <a:rPr lang="en-US" sz="4950" dirty="0"/>
              <a:t>Erasmus+ </a:t>
            </a:r>
            <a:r>
              <a:rPr lang="en-US" sz="4950" dirty="0" smtClean="0"/>
              <a:t>2026-2027  </a:t>
            </a:r>
            <a:r>
              <a:rPr lang="en-US" sz="4950" dirty="0"/>
              <a:t/>
            </a:r>
            <a:br>
              <a:rPr lang="en-US" sz="4950" dirty="0"/>
            </a:br>
            <a:r>
              <a:rPr lang="en-US" sz="4950" dirty="0" err="1"/>
              <a:t>Staj</a:t>
            </a:r>
            <a:r>
              <a:rPr lang="en-US" sz="4950" dirty="0"/>
              <a:t> </a:t>
            </a:r>
            <a:r>
              <a:rPr lang="en-US" sz="4950" dirty="0" err="1"/>
              <a:t>Hareketliliği</a:t>
            </a:r>
            <a:r>
              <a:rPr lang="en-US" sz="4950" dirty="0"/>
              <a:t> </a:t>
            </a:r>
            <a:r>
              <a:rPr lang="en-US" sz="4950" dirty="0" err="1"/>
              <a:t>Oryantasyon</a:t>
            </a:r>
            <a:r>
              <a:rPr lang="en-US" sz="4950" dirty="0"/>
              <a:t> </a:t>
            </a:r>
            <a:r>
              <a:rPr lang="en-US" sz="4950" dirty="0" err="1"/>
              <a:t>Programı</a:t>
            </a:r>
            <a:endParaRPr sz="4950" dirty="0"/>
          </a:p>
        </p:txBody>
      </p:sp>
      <p:sp>
        <p:nvSpPr>
          <p:cNvPr id="361" name="Google Shape;361;p1"/>
          <p:cNvSpPr txBox="1">
            <a:spLocks noGrp="1"/>
          </p:cNvSpPr>
          <p:nvPr>
            <p:ph type="subTitle" idx="1"/>
          </p:nvPr>
        </p:nvSpPr>
        <p:spPr>
          <a:xfrm>
            <a:off x="458724" y="4601258"/>
            <a:ext cx="11274552" cy="1799542"/>
          </a:xfrm>
          <a:prstGeom prst="rect">
            <a:avLst/>
          </a:prstGeom>
          <a:solidFill>
            <a:srgbClr val="703F51">
              <a:alpha val="29411"/>
            </a:srgbClr>
          </a:solidFill>
          <a:ln>
            <a:noFill/>
          </a:ln>
        </p:spPr>
        <p:txBody>
          <a:bodyPr spcFirstLastPara="1" wrap="square" lIns="91425" tIns="252000" rIns="90000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None/>
            </a:pPr>
            <a:r>
              <a:rPr lang="en-US" sz="4000" dirty="0" err="1" smtClean="0"/>
              <a:t>Ekim-Kasım</a:t>
            </a:r>
            <a:r>
              <a:rPr lang="en-US" sz="4000" dirty="0" smtClean="0"/>
              <a:t>, </a:t>
            </a:r>
            <a:r>
              <a:rPr lang="en-US" sz="4000" dirty="0" smtClean="0"/>
              <a:t>2026</a:t>
            </a:r>
            <a:endParaRPr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82"/>
          <p:cNvSpPr txBox="1">
            <a:spLocks noGrp="1"/>
          </p:cNvSpPr>
          <p:nvPr>
            <p:ph type="title"/>
          </p:nvPr>
        </p:nvSpPr>
        <p:spPr>
          <a:xfrm>
            <a:off x="830127" y="-133880"/>
            <a:ext cx="6001496" cy="100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/>
              <a:t>ÖNEMLİ HATIRLATMALAR</a:t>
            </a:r>
            <a:endParaRPr/>
          </a:p>
        </p:txBody>
      </p:sp>
      <p:sp>
        <p:nvSpPr>
          <p:cNvPr id="368" name="Google Shape;368;p82"/>
          <p:cNvSpPr txBox="1">
            <a:spLocks noGrp="1"/>
          </p:cNvSpPr>
          <p:nvPr>
            <p:ph type="body" idx="3"/>
          </p:nvPr>
        </p:nvSpPr>
        <p:spPr>
          <a:xfrm>
            <a:off x="641477" y="1169930"/>
            <a:ext cx="10980251" cy="5382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/>
          <a:p>
            <a:pPr marL="396876" lvl="0" indent="-285749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50"/>
              <a:buFont typeface="Noto Sans Symbols"/>
              <a:buChar char="❑"/>
            </a:pPr>
            <a:r>
              <a:rPr lang="en-US" sz="2400" dirty="0" err="1"/>
              <a:t>Bahsi</a:t>
            </a:r>
            <a:r>
              <a:rPr lang="en-US" sz="2400" dirty="0"/>
              <a:t> </a:t>
            </a:r>
            <a:r>
              <a:rPr lang="en-US" sz="2400" dirty="0" err="1"/>
              <a:t>geçen</a:t>
            </a:r>
            <a:r>
              <a:rPr lang="en-US" sz="2400" dirty="0"/>
              <a:t> </a:t>
            </a:r>
            <a:r>
              <a:rPr lang="en-US" sz="2400" dirty="0" err="1"/>
              <a:t>tüm</a:t>
            </a:r>
            <a:r>
              <a:rPr lang="en-US" sz="2400" dirty="0"/>
              <a:t> </a:t>
            </a:r>
            <a:r>
              <a:rPr lang="en-US" sz="2400" dirty="0" err="1"/>
              <a:t>belgeler</a:t>
            </a:r>
            <a:r>
              <a:rPr lang="en-US" sz="2400" dirty="0"/>
              <a:t> web </a:t>
            </a:r>
            <a:r>
              <a:rPr lang="en-US" sz="2400" dirty="0" err="1"/>
              <a:t>sitesinde</a:t>
            </a:r>
            <a:r>
              <a:rPr lang="en-US" sz="2400" dirty="0"/>
              <a:t> </a:t>
            </a:r>
            <a:r>
              <a:rPr lang="en-US" sz="2400" dirty="0" err="1"/>
              <a:t>yer</a:t>
            </a:r>
            <a:r>
              <a:rPr lang="en-US" sz="2400" dirty="0"/>
              <a:t> </a:t>
            </a:r>
            <a:r>
              <a:rPr lang="en-US" sz="2400" dirty="0" err="1"/>
              <a:t>almaktadır</a:t>
            </a:r>
            <a:r>
              <a:rPr lang="en-US" sz="2400" dirty="0"/>
              <a:t>.</a:t>
            </a:r>
            <a:endParaRPr dirty="0"/>
          </a:p>
          <a:p>
            <a:pPr marL="111126" lvl="0" indent="0">
              <a:buNone/>
            </a:pPr>
            <a:r>
              <a:rPr lang="en-US" sz="2400" u="sng" dirty="0">
                <a:solidFill>
                  <a:schemeClr val="hlink"/>
                </a:solidFill>
                <a:hlinkClick r:id="rId3"/>
              </a:rPr>
              <a:t>https://international.yeditepe.edu.tr/tr/international/outgoing-students/belgeler</a:t>
            </a:r>
            <a:r>
              <a:rPr lang="en-US" sz="2400" u="sng" dirty="0">
                <a:solidFill>
                  <a:schemeClr val="hlink"/>
                </a:solidFill>
              </a:rPr>
              <a:t> </a:t>
            </a:r>
          </a:p>
          <a:p>
            <a:pPr marL="111126" lvl="0" indent="0">
              <a:buNone/>
            </a:pPr>
            <a:endParaRPr sz="2400" dirty="0"/>
          </a:p>
          <a:p>
            <a:pPr marL="396876" lvl="0" indent="-285749">
              <a:buFont typeface="Noto Sans Symbols"/>
              <a:buChar char="❑"/>
            </a:pPr>
            <a:r>
              <a:rPr lang="en-US" sz="2400" dirty="0" err="1"/>
              <a:t>Tüm</a:t>
            </a:r>
            <a:r>
              <a:rPr lang="en-US" sz="2400" dirty="0"/>
              <a:t> </a:t>
            </a:r>
            <a:r>
              <a:rPr lang="en-US" sz="2400" dirty="0" err="1"/>
              <a:t>belgeler</a:t>
            </a:r>
            <a:r>
              <a:rPr lang="en-US" sz="2400" dirty="0"/>
              <a:t> TURNA </a:t>
            </a:r>
            <a:r>
              <a:rPr lang="en-US" sz="2400" dirty="0" err="1"/>
              <a:t>PORTAL’da</a:t>
            </a:r>
            <a:r>
              <a:rPr lang="en-US" sz="2400" dirty="0"/>
              <a:t> </a:t>
            </a:r>
            <a:r>
              <a:rPr lang="en-US" sz="2400" dirty="0" err="1"/>
              <a:t>yer</a:t>
            </a:r>
            <a:r>
              <a:rPr lang="en-US" sz="2400" dirty="0"/>
              <a:t> </a:t>
            </a:r>
            <a:r>
              <a:rPr lang="en-US" sz="2400" dirty="0" err="1"/>
              <a:t>alan</a:t>
            </a:r>
            <a:r>
              <a:rPr lang="en-US" sz="2400" dirty="0"/>
              <a:t> </a:t>
            </a:r>
            <a:r>
              <a:rPr lang="en-US" sz="2400" dirty="0" err="1"/>
              <a:t>ilgili</a:t>
            </a:r>
            <a:r>
              <a:rPr lang="en-US" sz="2400" dirty="0"/>
              <a:t> </a:t>
            </a:r>
            <a:r>
              <a:rPr lang="en-US" sz="2400" dirty="0" err="1"/>
              <a:t>alana</a:t>
            </a:r>
            <a:r>
              <a:rPr lang="en-US" sz="2400" dirty="0"/>
              <a:t> </a:t>
            </a:r>
            <a:r>
              <a:rPr lang="en-US" sz="2400" dirty="0" err="1"/>
              <a:t>yüklenecektir</a:t>
            </a:r>
            <a:r>
              <a:rPr lang="en-US" sz="2400" dirty="0"/>
              <a:t>. </a:t>
            </a:r>
          </a:p>
          <a:p>
            <a:pPr marL="396876" lvl="0" indent="-285749">
              <a:buFont typeface="Noto Sans Symbols"/>
              <a:buChar char="❑"/>
            </a:pPr>
            <a:endParaRPr sz="2400" dirty="0"/>
          </a:p>
          <a:p>
            <a:pPr marL="396876" lvl="0" indent="-285749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50"/>
              <a:buFont typeface="Noto Sans Symbols"/>
              <a:buChar char="❑"/>
            </a:pPr>
            <a:r>
              <a:rPr lang="en-US" sz="2400" dirty="0" err="1"/>
              <a:t>Oryantasyon</a:t>
            </a:r>
            <a:r>
              <a:rPr lang="en-US" sz="2400" dirty="0"/>
              <a:t> </a:t>
            </a:r>
            <a:r>
              <a:rPr lang="en-US" sz="2400" dirty="0" err="1"/>
              <a:t>sunumunu</a:t>
            </a:r>
            <a:r>
              <a:rPr lang="en-US" sz="2400" dirty="0"/>
              <a:t>, web </a:t>
            </a:r>
            <a:r>
              <a:rPr lang="en-US" sz="2400" dirty="0" err="1"/>
              <a:t>sitesini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size </a:t>
            </a:r>
            <a:r>
              <a:rPr lang="en-US" sz="2400" dirty="0" err="1"/>
              <a:t>gönderilen</a:t>
            </a:r>
            <a:r>
              <a:rPr lang="en-US" sz="2400" dirty="0"/>
              <a:t> el </a:t>
            </a:r>
            <a:r>
              <a:rPr lang="en-US" sz="2400" dirty="0" err="1"/>
              <a:t>kitabını</a:t>
            </a:r>
            <a:r>
              <a:rPr lang="en-US" sz="2400" dirty="0"/>
              <a:t> </a:t>
            </a:r>
            <a:r>
              <a:rPr lang="en-US" sz="2400" dirty="0" err="1"/>
              <a:t>rehber</a:t>
            </a:r>
            <a:r>
              <a:rPr lang="en-US" sz="2400" dirty="0"/>
              <a:t> </a:t>
            </a:r>
            <a:r>
              <a:rPr lang="en-US" sz="2400" dirty="0" err="1"/>
              <a:t>olarak</a:t>
            </a:r>
            <a:r>
              <a:rPr lang="en-US" sz="2400" dirty="0"/>
              <a:t> </a:t>
            </a:r>
            <a:r>
              <a:rPr lang="en-US" sz="2400" dirty="0" err="1"/>
              <a:t>kullanmalısınız</a:t>
            </a:r>
            <a:r>
              <a:rPr lang="en-US" sz="2400" dirty="0"/>
              <a:t>. </a:t>
            </a:r>
            <a:endParaRPr dirty="0"/>
          </a:p>
          <a:p>
            <a:pPr marL="396876" lvl="0" indent="-174624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50"/>
              <a:buFont typeface="Noto Sans Symbols"/>
              <a:buNone/>
            </a:pPr>
            <a:endParaRPr sz="2400" dirty="0"/>
          </a:p>
          <a:p>
            <a:pPr marL="396876" lvl="0" indent="-285749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750"/>
              <a:buFont typeface="Noto Sans Symbols"/>
              <a:buChar char="❑"/>
            </a:pPr>
            <a:r>
              <a:rPr lang="en-US" sz="2400" dirty="0" err="1"/>
              <a:t>Faaliyetler</a:t>
            </a:r>
            <a:r>
              <a:rPr lang="en-US" sz="2400" dirty="0"/>
              <a:t> </a:t>
            </a:r>
            <a:r>
              <a:rPr lang="en-US" sz="2400" dirty="0" err="1"/>
              <a:t>ilgili</a:t>
            </a:r>
            <a:r>
              <a:rPr lang="en-US" sz="2400" dirty="0"/>
              <a:t> </a:t>
            </a:r>
            <a:r>
              <a:rPr lang="en-US" sz="2400" dirty="0" err="1"/>
              <a:t>olumlu</a:t>
            </a:r>
            <a:r>
              <a:rPr lang="en-US" sz="2400" dirty="0"/>
              <a:t>/</a:t>
            </a:r>
            <a:r>
              <a:rPr lang="en-US" sz="2400" dirty="0" err="1"/>
              <a:t>olumsuz</a:t>
            </a:r>
            <a:r>
              <a:rPr lang="en-US" sz="2400" dirty="0"/>
              <a:t> </a:t>
            </a:r>
            <a:r>
              <a:rPr lang="en-US" sz="2400" dirty="0" err="1"/>
              <a:t>gelişmelerden</a:t>
            </a:r>
            <a:r>
              <a:rPr lang="en-US" sz="2400" dirty="0"/>
              <a:t> Erasmus </a:t>
            </a:r>
            <a:r>
              <a:rPr lang="en-US" sz="2400" dirty="0" err="1"/>
              <a:t>Ofisi’ni</a:t>
            </a:r>
            <a:r>
              <a:rPr lang="en-US" sz="2400" dirty="0"/>
              <a:t> </a:t>
            </a:r>
            <a:r>
              <a:rPr lang="en-US" sz="2400" dirty="0" err="1"/>
              <a:t>haberdar</a:t>
            </a:r>
            <a:r>
              <a:rPr lang="en-US" sz="2400" dirty="0"/>
              <a:t> </a:t>
            </a:r>
            <a:r>
              <a:rPr lang="en-US" sz="2400" dirty="0" err="1"/>
              <a:t>etmelisiniz</a:t>
            </a:r>
            <a:r>
              <a:rPr lang="en-US" sz="2400" dirty="0"/>
              <a:t>. </a:t>
            </a:r>
            <a:endParaRPr sz="2400" dirty="0"/>
          </a:p>
        </p:txBody>
      </p:sp>
      <p:sp>
        <p:nvSpPr>
          <p:cNvPr id="369" name="Google Shape;369;p82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2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7397" r="17397"/>
          <a:stretch/>
        </p:blipFill>
        <p:spPr>
          <a:xfrm>
            <a:off x="458724" y="457200"/>
            <a:ext cx="11274552" cy="59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2"/>
          <p:cNvSpPr txBox="1">
            <a:spLocks noGrp="1"/>
          </p:cNvSpPr>
          <p:nvPr>
            <p:ph type="body" idx="1"/>
          </p:nvPr>
        </p:nvSpPr>
        <p:spPr>
          <a:xfrm>
            <a:off x="458788" y="2028825"/>
            <a:ext cx="4727575" cy="728663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txBody>
          <a:bodyPr spcFirstLastPara="1" wrap="square" lIns="396000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US" b="1"/>
              <a:t>Faaliyet öncesi </a:t>
            </a:r>
            <a:endParaRPr b="1"/>
          </a:p>
        </p:txBody>
      </p:sp>
      <p:sp>
        <p:nvSpPr>
          <p:cNvPr id="377" name="Google Shape;377;p2"/>
          <p:cNvSpPr txBox="1">
            <a:spLocks noGrp="1"/>
          </p:cNvSpPr>
          <p:nvPr>
            <p:ph type="title"/>
          </p:nvPr>
        </p:nvSpPr>
        <p:spPr>
          <a:xfrm>
            <a:off x="458788" y="2754601"/>
            <a:ext cx="4726800" cy="1861200"/>
          </a:xfrm>
          <a:prstGeom prst="rect">
            <a:avLst/>
          </a:prstGeom>
          <a:solidFill>
            <a:schemeClr val="lt1">
              <a:alpha val="49411"/>
            </a:schemeClr>
          </a:solidFill>
          <a:ln>
            <a:noFill/>
          </a:ln>
        </p:spPr>
        <p:txBody>
          <a:bodyPr spcFirstLastPara="1" wrap="square" lIns="396000" tIns="0" rIns="0" bIns="0" anchor="ctr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2800" dirty="0"/>
              <a:t>1. Yeditepe </a:t>
            </a:r>
            <a:r>
              <a:rPr lang="en-US" sz="2800" dirty="0" err="1"/>
              <a:t>İşlemleri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2. </a:t>
            </a:r>
            <a:r>
              <a:rPr lang="en-US" sz="2800" dirty="0" err="1"/>
              <a:t>Pasaport</a:t>
            </a:r>
            <a:r>
              <a:rPr lang="en-US" sz="2800" dirty="0"/>
              <a:t> – </a:t>
            </a:r>
            <a:r>
              <a:rPr lang="en-US" sz="2800" dirty="0" err="1"/>
              <a:t>vize</a:t>
            </a:r>
            <a:r>
              <a:rPr lang="en-US" sz="2800" dirty="0"/>
              <a:t/>
            </a:r>
            <a:br>
              <a:rPr lang="en-US" sz="2800" dirty="0"/>
            </a:br>
            <a:r>
              <a:rPr lang="en-US" sz="2800" dirty="0"/>
              <a:t>3. </a:t>
            </a:r>
            <a:r>
              <a:rPr lang="en-US" sz="2800" dirty="0" err="1"/>
              <a:t>Hibe</a:t>
            </a:r>
            <a:r>
              <a:rPr lang="en-US" sz="2800" dirty="0"/>
              <a:t> </a:t>
            </a:r>
            <a:r>
              <a:rPr lang="en-US" sz="2800" dirty="0" err="1"/>
              <a:t>Sözleşmesi</a:t>
            </a:r>
            <a:r>
              <a:rPr lang="en-US" sz="2800" dirty="0"/>
              <a:t> </a:t>
            </a:r>
            <a:endParaRPr sz="2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"/>
          <p:cNvSpPr txBox="1">
            <a:spLocks noGrp="1"/>
          </p:cNvSpPr>
          <p:nvPr>
            <p:ph type="title"/>
          </p:nvPr>
        </p:nvSpPr>
        <p:spPr>
          <a:xfrm>
            <a:off x="830127" y="-133880"/>
            <a:ext cx="4584212" cy="100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/>
              <a:t>1. Yeditepe İşlemleri </a:t>
            </a:r>
            <a:endParaRPr/>
          </a:p>
        </p:txBody>
      </p:sp>
      <p:sp>
        <p:nvSpPr>
          <p:cNvPr id="384" name="Google Shape;384;p4"/>
          <p:cNvSpPr txBox="1">
            <a:spLocks noGrp="1"/>
          </p:cNvSpPr>
          <p:nvPr>
            <p:ph type="body" idx="3"/>
          </p:nvPr>
        </p:nvSpPr>
        <p:spPr>
          <a:xfrm>
            <a:off x="830127" y="1081440"/>
            <a:ext cx="7970972" cy="53828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/>
          <a:p>
            <a:pPr marL="216000" lvl="0" indent="-216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▪"/>
            </a:pPr>
            <a:r>
              <a:rPr lang="en-US" sz="2400" dirty="0"/>
              <a:t>Erasmus </a:t>
            </a:r>
            <a:r>
              <a:rPr lang="en-US" sz="2400" dirty="0" err="1"/>
              <a:t>öğrencileri</a:t>
            </a:r>
            <a:r>
              <a:rPr lang="en-US" sz="2400" dirty="0"/>
              <a:t> </a:t>
            </a:r>
            <a:r>
              <a:rPr lang="en-US" sz="2400" dirty="0" err="1"/>
              <a:t>staj</a:t>
            </a:r>
            <a:r>
              <a:rPr lang="en-US" sz="2400" dirty="0"/>
              <a:t> </a:t>
            </a:r>
            <a:r>
              <a:rPr lang="en-US" sz="2400" dirty="0" err="1"/>
              <a:t>faaliyeti</a:t>
            </a:r>
            <a:r>
              <a:rPr lang="en-US" sz="2400" dirty="0"/>
              <a:t> </a:t>
            </a:r>
            <a:r>
              <a:rPr lang="en-US" sz="2400" dirty="0" err="1"/>
              <a:t>boyunca</a:t>
            </a:r>
            <a:r>
              <a:rPr lang="en-US" sz="2400" dirty="0"/>
              <a:t> </a:t>
            </a:r>
            <a:r>
              <a:rPr lang="en-US" sz="2400" dirty="0" err="1"/>
              <a:t>Akademik</a:t>
            </a:r>
            <a:r>
              <a:rPr lang="en-US" sz="2400" dirty="0"/>
              <a:t> </a:t>
            </a:r>
            <a:r>
              <a:rPr lang="en-US" sz="2400" dirty="0" err="1"/>
              <a:t>Yılı</a:t>
            </a:r>
            <a:r>
              <a:rPr lang="en-US" sz="2400" dirty="0"/>
              <a:t> </a:t>
            </a:r>
            <a:r>
              <a:rPr lang="en-US" sz="2400" dirty="0" err="1"/>
              <a:t>kayıt</a:t>
            </a:r>
            <a:r>
              <a:rPr lang="en-US" sz="2400" dirty="0"/>
              <a:t> </a:t>
            </a:r>
            <a:r>
              <a:rPr lang="en-US" sz="2400" dirty="0" err="1"/>
              <a:t>ücretlerini</a:t>
            </a:r>
            <a:r>
              <a:rPr lang="en-US" sz="2400" dirty="0"/>
              <a:t> </a:t>
            </a:r>
            <a:r>
              <a:rPr lang="en-US" sz="2400" dirty="0" err="1"/>
              <a:t>Yeditepe’ye</a:t>
            </a:r>
            <a:r>
              <a:rPr lang="en-US" sz="2400" dirty="0"/>
              <a:t> </a:t>
            </a:r>
            <a:r>
              <a:rPr lang="en-US" sz="2400" dirty="0" err="1"/>
              <a:t>ödemelidirler</a:t>
            </a:r>
            <a:r>
              <a:rPr lang="en-US" sz="2400" dirty="0"/>
              <a:t>.</a:t>
            </a:r>
            <a:endParaRPr sz="2400" dirty="0"/>
          </a:p>
          <a:p>
            <a:pPr marL="673200" lvl="1" indent="-216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▪"/>
            </a:pPr>
            <a:r>
              <a:rPr lang="en-US" sz="2400" i="1" dirty="0" err="1">
                <a:solidFill>
                  <a:schemeClr val="dk1"/>
                </a:solidFill>
              </a:rPr>
              <a:t>Burslu</a:t>
            </a:r>
            <a:r>
              <a:rPr lang="en-US" sz="2400" i="1" dirty="0">
                <a:solidFill>
                  <a:schemeClr val="dk1"/>
                </a:solidFill>
              </a:rPr>
              <a:t> </a:t>
            </a:r>
            <a:r>
              <a:rPr lang="en-US" sz="2400" i="1" dirty="0" err="1">
                <a:solidFill>
                  <a:schemeClr val="dk1"/>
                </a:solidFill>
              </a:rPr>
              <a:t>ve</a:t>
            </a:r>
            <a:r>
              <a:rPr lang="en-US" sz="2400" i="1" dirty="0">
                <a:solidFill>
                  <a:schemeClr val="dk1"/>
                </a:solidFill>
              </a:rPr>
              <a:t> </a:t>
            </a:r>
            <a:r>
              <a:rPr lang="en-US" sz="2400" i="1" dirty="0" err="1">
                <a:solidFill>
                  <a:schemeClr val="dk1"/>
                </a:solidFill>
              </a:rPr>
              <a:t>mezun</a:t>
            </a:r>
            <a:r>
              <a:rPr lang="en-US" sz="2400" i="1" dirty="0">
                <a:solidFill>
                  <a:schemeClr val="dk1"/>
                </a:solidFill>
              </a:rPr>
              <a:t> </a:t>
            </a:r>
            <a:r>
              <a:rPr lang="en-US" sz="2400" i="1" dirty="0" err="1">
                <a:solidFill>
                  <a:schemeClr val="dk1"/>
                </a:solidFill>
              </a:rPr>
              <a:t>durumundaki</a:t>
            </a:r>
            <a:r>
              <a:rPr lang="en-US" sz="2400" i="1" dirty="0">
                <a:solidFill>
                  <a:schemeClr val="dk1"/>
                </a:solidFill>
              </a:rPr>
              <a:t> </a:t>
            </a:r>
            <a:r>
              <a:rPr lang="en-US" sz="2400" i="1" dirty="0" err="1">
                <a:solidFill>
                  <a:schemeClr val="dk1"/>
                </a:solidFill>
              </a:rPr>
              <a:t>öğrenciler</a:t>
            </a:r>
            <a:r>
              <a:rPr lang="en-US" sz="2400" i="1" dirty="0">
                <a:solidFill>
                  <a:schemeClr val="dk1"/>
                </a:solidFill>
              </a:rPr>
              <a:t> </a:t>
            </a:r>
            <a:r>
              <a:rPr lang="en-US" sz="2400" i="1" dirty="0" err="1">
                <a:solidFill>
                  <a:schemeClr val="dk1"/>
                </a:solidFill>
              </a:rPr>
              <a:t>hariç</a:t>
            </a:r>
            <a:r>
              <a:rPr lang="en-US" sz="2400" i="1" dirty="0">
                <a:solidFill>
                  <a:schemeClr val="dk1"/>
                </a:solidFill>
              </a:rPr>
              <a:t> </a:t>
            </a:r>
            <a:endParaRPr sz="2400" i="1" dirty="0">
              <a:solidFill>
                <a:schemeClr val="dk1"/>
              </a:solidFill>
            </a:endParaRPr>
          </a:p>
          <a:p>
            <a:pPr marL="216000" lvl="0" indent="-216000" algn="just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SzPts val="3000"/>
              <a:buChar char="▪"/>
            </a:pPr>
            <a:r>
              <a:rPr lang="en-US" sz="2400" dirty="0"/>
              <a:t>Yurt </a:t>
            </a:r>
            <a:r>
              <a:rPr lang="en-US" sz="2400" dirty="0" err="1"/>
              <a:t>dışında</a:t>
            </a:r>
            <a:r>
              <a:rPr lang="en-US" sz="2400" dirty="0"/>
              <a:t> </a:t>
            </a:r>
            <a:r>
              <a:rPr lang="en-US" sz="2400" dirty="0" err="1"/>
              <a:t>geçirecekleri</a:t>
            </a:r>
            <a:r>
              <a:rPr lang="en-US" sz="2400" dirty="0"/>
              <a:t> </a:t>
            </a:r>
            <a:r>
              <a:rPr lang="en-US" sz="2400" dirty="0" err="1"/>
              <a:t>süre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öğrencilerin</a:t>
            </a:r>
            <a:r>
              <a:rPr lang="en-US" sz="2400" dirty="0"/>
              <a:t> </a:t>
            </a:r>
            <a:r>
              <a:rPr lang="en-US" sz="2400" dirty="0" err="1"/>
              <a:t>kayıt</a:t>
            </a:r>
            <a:r>
              <a:rPr lang="en-US" sz="2400" dirty="0"/>
              <a:t> </a:t>
            </a:r>
            <a:r>
              <a:rPr lang="en-US" sz="2400" dirty="0" err="1"/>
              <a:t>dondurması</a:t>
            </a:r>
            <a:r>
              <a:rPr lang="en-US" sz="2400" dirty="0"/>
              <a:t> </a:t>
            </a:r>
            <a:r>
              <a:rPr lang="en-US" sz="2400" dirty="0" err="1"/>
              <a:t>söz</a:t>
            </a:r>
            <a:r>
              <a:rPr lang="en-US" sz="2400" dirty="0"/>
              <a:t> </a:t>
            </a:r>
            <a:r>
              <a:rPr lang="en-US" sz="2400" dirty="0" err="1"/>
              <a:t>konusu</a:t>
            </a:r>
            <a:r>
              <a:rPr lang="en-US" sz="2400" dirty="0"/>
              <a:t> </a:t>
            </a:r>
            <a:r>
              <a:rPr lang="en-US" sz="2400" dirty="0" err="1"/>
              <a:t>değildir</a:t>
            </a:r>
            <a:r>
              <a:rPr lang="en-US" sz="2400" dirty="0"/>
              <a:t>. </a:t>
            </a:r>
            <a:endParaRPr sz="2400" dirty="0"/>
          </a:p>
          <a:p>
            <a:pPr marL="216000" lvl="0" indent="-104873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D7B7C3"/>
              </a:buClr>
              <a:buSzPts val="1750"/>
              <a:buFont typeface="Noto Sans Symbols"/>
              <a:buNone/>
            </a:pPr>
            <a:endParaRPr dirty="0"/>
          </a:p>
        </p:txBody>
      </p:sp>
      <p:sp>
        <p:nvSpPr>
          <p:cNvPr id="385" name="Google Shape;385;p4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  <p:pic>
        <p:nvPicPr>
          <p:cNvPr id="386" name="Google Shape;386;p4" descr="payment ile ilgili gÃ¶rsel sonuc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51874" y="-376874"/>
            <a:ext cx="4047173" cy="40471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5"/>
          <p:cNvSpPr txBox="1">
            <a:spLocks noGrp="1"/>
          </p:cNvSpPr>
          <p:nvPr>
            <p:ph type="title"/>
          </p:nvPr>
        </p:nvSpPr>
        <p:spPr>
          <a:xfrm>
            <a:off x="830127" y="-133880"/>
            <a:ext cx="4584212" cy="100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1. Yeditepe İşlemleri </a:t>
            </a:r>
            <a:endParaRPr/>
          </a:p>
        </p:txBody>
      </p:sp>
      <p:sp>
        <p:nvSpPr>
          <p:cNvPr id="393" name="Google Shape;393;p5"/>
          <p:cNvSpPr txBox="1">
            <a:spLocks noGrp="1"/>
          </p:cNvSpPr>
          <p:nvPr>
            <p:ph type="body" idx="3"/>
          </p:nvPr>
        </p:nvSpPr>
        <p:spPr>
          <a:xfrm>
            <a:off x="830127" y="1081440"/>
            <a:ext cx="7970972" cy="47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/>
          <a:p>
            <a:pPr marL="216000" lvl="0" indent="-216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▪"/>
            </a:pPr>
            <a:r>
              <a:rPr lang="en-US" sz="2400"/>
              <a:t>Zorunlu staj: Fakülte/bölümün inisiyatifindedir. </a:t>
            </a:r>
            <a:endParaRPr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2400"/>
              <a:t>Erasmus stajı zorunlu staj yerine sayılacaksa bu işlemlerle ilgili bilgi Fakülte/bölümden alınmalıdır. </a:t>
            </a:r>
            <a:endParaRPr/>
          </a:p>
          <a:p>
            <a:pPr marL="216000" lvl="0" indent="-104873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D7B7C3"/>
              </a:buClr>
              <a:buSzPts val="1750"/>
              <a:buFont typeface="Noto Sans Symbols"/>
              <a:buNone/>
            </a:pPr>
            <a:endParaRPr/>
          </a:p>
        </p:txBody>
      </p:sp>
      <p:sp>
        <p:nvSpPr>
          <p:cNvPr id="394" name="Google Shape;394;p5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  <p:pic>
        <p:nvPicPr>
          <p:cNvPr id="395" name="Google Shape;395;p5" descr="payment ile ilgili gÃ¶rsel sonuc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51874" y="-376874"/>
            <a:ext cx="4047173" cy="40471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83"/>
          <p:cNvSpPr txBox="1">
            <a:spLocks noGrp="1"/>
          </p:cNvSpPr>
          <p:nvPr>
            <p:ph type="title"/>
          </p:nvPr>
        </p:nvSpPr>
        <p:spPr>
          <a:xfrm>
            <a:off x="830127" y="-133880"/>
            <a:ext cx="4584212" cy="100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dirty="0"/>
              <a:t>2. </a:t>
            </a:r>
            <a:r>
              <a:rPr lang="en-US" dirty="0" err="1"/>
              <a:t>Pasaport</a:t>
            </a:r>
            <a:r>
              <a:rPr lang="en-US" dirty="0"/>
              <a:t>- </a:t>
            </a:r>
            <a:r>
              <a:rPr lang="en-US" dirty="0" err="1"/>
              <a:t>vize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402" name="Google Shape;402;p83"/>
          <p:cNvSpPr txBox="1">
            <a:spLocks noGrp="1"/>
          </p:cNvSpPr>
          <p:nvPr>
            <p:ph type="body" idx="3"/>
          </p:nvPr>
        </p:nvSpPr>
        <p:spPr>
          <a:xfrm>
            <a:off x="830127" y="1081440"/>
            <a:ext cx="7970972" cy="47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/>
          <a:p>
            <a:r>
              <a:rPr lang="en-US" sz="2400" dirty="0"/>
              <a:t>25 </a:t>
            </a:r>
            <a:r>
              <a:rPr lang="en-US" sz="2400" dirty="0" err="1"/>
              <a:t>yaşın</a:t>
            </a:r>
            <a:r>
              <a:rPr lang="en-US" sz="2400" dirty="0"/>
              <a:t> </a:t>
            </a:r>
            <a:r>
              <a:rPr lang="en-US" sz="2400" dirty="0" err="1"/>
              <a:t>altındaki</a:t>
            </a:r>
            <a:r>
              <a:rPr lang="en-US" sz="2400" dirty="0"/>
              <a:t> </a:t>
            </a:r>
            <a:r>
              <a:rPr lang="en-US" sz="2400" dirty="0" err="1"/>
              <a:t>öğrenciler</a:t>
            </a:r>
            <a:r>
              <a:rPr lang="en-US" sz="2400" dirty="0"/>
              <a:t> </a:t>
            </a:r>
            <a:r>
              <a:rPr lang="en-US" sz="2400" dirty="0" err="1"/>
              <a:t>pasaport</a:t>
            </a:r>
            <a:r>
              <a:rPr lang="en-US" sz="2400" dirty="0"/>
              <a:t> </a:t>
            </a:r>
            <a:r>
              <a:rPr lang="en-US" sz="2400" dirty="0" err="1"/>
              <a:t>harcından</a:t>
            </a:r>
            <a:r>
              <a:rPr lang="en-US" sz="2400" dirty="0"/>
              <a:t> </a:t>
            </a:r>
            <a:r>
              <a:rPr lang="en-US" sz="2400" dirty="0" err="1"/>
              <a:t>muaftır</a:t>
            </a:r>
            <a:r>
              <a:rPr lang="en-US" sz="2400" dirty="0"/>
              <a:t>. </a:t>
            </a:r>
            <a:r>
              <a:rPr lang="en-US" sz="2400" dirty="0" err="1"/>
              <a:t>Ancak</a:t>
            </a:r>
            <a:r>
              <a:rPr lang="en-US" sz="2400" dirty="0"/>
              <a:t>, </a:t>
            </a:r>
            <a:r>
              <a:rPr lang="en-US" sz="2400" dirty="0" err="1"/>
              <a:t>pasaport</a:t>
            </a:r>
            <a:r>
              <a:rPr lang="en-US" sz="2400" dirty="0"/>
              <a:t> </a:t>
            </a:r>
            <a:r>
              <a:rPr lang="en-US" sz="2400" dirty="0" err="1"/>
              <a:t>başvurusunda</a:t>
            </a:r>
            <a:r>
              <a:rPr lang="en-US" sz="2400" dirty="0"/>
              <a:t> defter </a:t>
            </a:r>
            <a:r>
              <a:rPr lang="en-US" sz="2400" dirty="0" err="1"/>
              <a:t>bedelinin</a:t>
            </a:r>
            <a:r>
              <a:rPr lang="en-US" sz="2400" dirty="0"/>
              <a:t> </a:t>
            </a:r>
            <a:r>
              <a:rPr lang="en-US" sz="2400" dirty="0" err="1"/>
              <a:t>ödenmesi</a:t>
            </a:r>
            <a:r>
              <a:rPr lang="en-US" sz="2400" dirty="0"/>
              <a:t> </a:t>
            </a:r>
            <a:r>
              <a:rPr lang="en-US" sz="2400" dirty="0" err="1"/>
              <a:t>gerekmektedir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Vize</a:t>
            </a:r>
            <a:r>
              <a:rPr lang="en-US" sz="2400" dirty="0"/>
              <a:t> </a:t>
            </a:r>
            <a:r>
              <a:rPr lang="en-US" sz="2400" dirty="0" err="1"/>
              <a:t>başvurularında</a:t>
            </a:r>
            <a:r>
              <a:rPr lang="en-US" sz="2400" dirty="0"/>
              <a:t> </a:t>
            </a:r>
            <a:r>
              <a:rPr lang="en-US" sz="2400" dirty="0" err="1"/>
              <a:t>kullanılacak</a:t>
            </a:r>
            <a:r>
              <a:rPr lang="en-US" sz="2400" dirty="0"/>
              <a:t> </a:t>
            </a:r>
            <a:r>
              <a:rPr lang="en-US" sz="2400" dirty="0" err="1"/>
              <a:t>pasaportun</a:t>
            </a:r>
            <a:r>
              <a:rPr lang="en-US" sz="2400" dirty="0"/>
              <a:t> </a:t>
            </a:r>
            <a:r>
              <a:rPr lang="en-US" sz="2400" dirty="0" err="1"/>
              <a:t>süresi</a:t>
            </a:r>
            <a:r>
              <a:rPr lang="en-US" sz="2400" dirty="0"/>
              <a:t>, </a:t>
            </a:r>
            <a:r>
              <a:rPr lang="en-US" sz="2400" dirty="0" err="1"/>
              <a:t>öğrenim</a:t>
            </a:r>
            <a:r>
              <a:rPr lang="en-US" sz="2400" dirty="0"/>
              <a:t> </a:t>
            </a:r>
            <a:r>
              <a:rPr lang="en-US" sz="2400" dirty="0" err="1"/>
              <a:t>veya</a:t>
            </a:r>
            <a:r>
              <a:rPr lang="en-US" sz="2400" dirty="0"/>
              <a:t> </a:t>
            </a:r>
            <a:r>
              <a:rPr lang="en-US" sz="2400" dirty="0" err="1"/>
              <a:t>kalış</a:t>
            </a:r>
            <a:r>
              <a:rPr lang="en-US" sz="2400" dirty="0"/>
              <a:t> </a:t>
            </a:r>
            <a:r>
              <a:rPr lang="en-US" sz="2400" dirty="0" err="1"/>
              <a:t>süresinden</a:t>
            </a:r>
            <a:r>
              <a:rPr lang="en-US" sz="2400" dirty="0"/>
              <a:t> </a:t>
            </a:r>
            <a:r>
              <a:rPr lang="en-US" sz="2400" dirty="0" err="1"/>
              <a:t>daha</a:t>
            </a:r>
            <a:r>
              <a:rPr lang="en-US" sz="2400" dirty="0"/>
              <a:t> </a:t>
            </a:r>
            <a:r>
              <a:rPr lang="en-US" sz="2400" dirty="0" err="1"/>
              <a:t>uzun</a:t>
            </a:r>
            <a:r>
              <a:rPr lang="en-US" sz="2400" dirty="0"/>
              <a:t> </a:t>
            </a:r>
            <a:r>
              <a:rPr lang="en-US" sz="2400" dirty="0" err="1"/>
              <a:t>olmalıdır</a:t>
            </a:r>
            <a:r>
              <a:rPr lang="en-US" sz="2400" dirty="0"/>
              <a:t>. </a:t>
            </a:r>
            <a:r>
              <a:rPr lang="en-US" sz="2400" dirty="0" err="1"/>
              <a:t>Örneğin</a:t>
            </a:r>
            <a:r>
              <a:rPr lang="en-US" sz="2400" dirty="0"/>
              <a:t>, 6 </a:t>
            </a:r>
            <a:r>
              <a:rPr lang="en-US" sz="2400" dirty="0" err="1"/>
              <a:t>aylık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öğrenim</a:t>
            </a:r>
            <a:r>
              <a:rPr lang="en-US" sz="2400" dirty="0"/>
              <a:t> </a:t>
            </a:r>
            <a:r>
              <a:rPr lang="en-US" sz="2400" dirty="0" err="1"/>
              <a:t>programı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en</a:t>
            </a:r>
            <a:r>
              <a:rPr lang="en-US" sz="2400" dirty="0"/>
              <a:t> </a:t>
            </a:r>
            <a:r>
              <a:rPr lang="en-US" sz="2400" dirty="0" err="1"/>
              <a:t>az</a:t>
            </a:r>
            <a:r>
              <a:rPr lang="en-US" sz="2400" dirty="0"/>
              <a:t> 1 </a:t>
            </a:r>
            <a:r>
              <a:rPr lang="en-US" sz="2400" dirty="0" err="1"/>
              <a:t>yıllık</a:t>
            </a:r>
            <a:r>
              <a:rPr lang="en-US" sz="2400" dirty="0"/>
              <a:t> </a:t>
            </a:r>
            <a:r>
              <a:rPr lang="en-US" sz="2400" dirty="0" err="1"/>
              <a:t>geçerliliği</a:t>
            </a:r>
            <a:r>
              <a:rPr lang="en-US" sz="2400" dirty="0"/>
              <a:t> </a:t>
            </a:r>
            <a:r>
              <a:rPr lang="en-US" sz="2400" dirty="0" err="1"/>
              <a:t>olan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pasaport</a:t>
            </a:r>
            <a:r>
              <a:rPr lang="en-US" sz="2400" dirty="0"/>
              <a:t> </a:t>
            </a:r>
            <a:r>
              <a:rPr lang="en-US" sz="2400" dirty="0" err="1"/>
              <a:t>gereklidir</a:t>
            </a:r>
            <a:r>
              <a:rPr lang="en-US" sz="2400" dirty="0"/>
              <a:t>.</a:t>
            </a:r>
          </a:p>
          <a:p>
            <a:r>
              <a:rPr lang="en-US" sz="2400" dirty="0" err="1"/>
              <a:t>Gerekli</a:t>
            </a:r>
            <a:r>
              <a:rPr lang="en-US" sz="2400" dirty="0"/>
              <a:t> </a:t>
            </a:r>
            <a:r>
              <a:rPr lang="en-US" sz="2400" dirty="0" err="1"/>
              <a:t>pasaport</a:t>
            </a:r>
            <a:r>
              <a:rPr lang="en-US" sz="2400" dirty="0"/>
              <a:t> </a:t>
            </a:r>
            <a:r>
              <a:rPr lang="en-US" sz="2400" dirty="0" err="1"/>
              <a:t>süresi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diğer</a:t>
            </a:r>
            <a:r>
              <a:rPr lang="en-US" sz="2400" dirty="0"/>
              <a:t> </a:t>
            </a:r>
            <a:r>
              <a:rPr lang="en-US" sz="2400" dirty="0" err="1"/>
              <a:t>detaylar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ilgili</a:t>
            </a:r>
            <a:r>
              <a:rPr lang="en-US" sz="2400" dirty="0"/>
              <a:t> </a:t>
            </a:r>
            <a:r>
              <a:rPr lang="en-US" sz="2400" dirty="0" err="1"/>
              <a:t>ülkenin</a:t>
            </a:r>
            <a:r>
              <a:rPr lang="en-US" sz="2400" dirty="0"/>
              <a:t> </a:t>
            </a:r>
            <a:r>
              <a:rPr lang="en-US" sz="2400" dirty="0" err="1"/>
              <a:t>konsolosluğundan</a:t>
            </a:r>
            <a:r>
              <a:rPr lang="en-US" sz="2400" dirty="0"/>
              <a:t> </a:t>
            </a:r>
            <a:r>
              <a:rPr lang="en-US" sz="2400" dirty="0" err="1"/>
              <a:t>bilgi</a:t>
            </a:r>
            <a:r>
              <a:rPr lang="en-US" sz="2400" dirty="0"/>
              <a:t> </a:t>
            </a:r>
            <a:r>
              <a:rPr lang="en-US" sz="2400" dirty="0" err="1"/>
              <a:t>almanız</a:t>
            </a:r>
            <a:r>
              <a:rPr lang="en-US" sz="2400" dirty="0"/>
              <a:t> </a:t>
            </a:r>
            <a:r>
              <a:rPr lang="en-US" sz="2400" dirty="0" err="1"/>
              <a:t>önemle</a:t>
            </a:r>
            <a:r>
              <a:rPr lang="en-US" sz="2400" dirty="0"/>
              <a:t> </a:t>
            </a:r>
            <a:r>
              <a:rPr lang="en-US" sz="2400" dirty="0" err="1"/>
              <a:t>tavsiye</a:t>
            </a:r>
            <a:r>
              <a:rPr lang="en-US" sz="2400" dirty="0"/>
              <a:t> </a:t>
            </a:r>
            <a:r>
              <a:rPr lang="en-US" sz="2400" dirty="0" err="1"/>
              <a:t>edilir</a:t>
            </a:r>
            <a:r>
              <a:rPr lang="en-US" sz="2400" dirty="0"/>
              <a:t>.</a:t>
            </a:r>
            <a:endParaRPr sz="2400" dirty="0"/>
          </a:p>
          <a:p>
            <a:pPr marL="216000" lvl="0" indent="-2549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 sz="2400" dirty="0"/>
          </a:p>
          <a:p>
            <a:pPr marL="216000" lvl="0" indent="-104873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D7B7C3"/>
              </a:buClr>
              <a:buSzPts val="1750"/>
              <a:buFont typeface="Noto Sans Symbols"/>
              <a:buNone/>
            </a:pPr>
            <a:endParaRPr dirty="0"/>
          </a:p>
        </p:txBody>
      </p:sp>
      <p:sp>
        <p:nvSpPr>
          <p:cNvPr id="403" name="Google Shape;403;p83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  <p:pic>
        <p:nvPicPr>
          <p:cNvPr id="404" name="Google Shape;404;p83" descr="payment ile ilgili gÃ¶rsel sonuc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51874" y="-376874"/>
            <a:ext cx="4047173" cy="40471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84"/>
          <p:cNvSpPr txBox="1">
            <a:spLocks noGrp="1"/>
          </p:cNvSpPr>
          <p:nvPr>
            <p:ph type="title"/>
          </p:nvPr>
        </p:nvSpPr>
        <p:spPr>
          <a:xfrm>
            <a:off x="830127" y="-133880"/>
            <a:ext cx="4584212" cy="100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dirty="0"/>
              <a:t>2. </a:t>
            </a:r>
            <a:r>
              <a:rPr lang="en-US" dirty="0" err="1"/>
              <a:t>Pasaport</a:t>
            </a:r>
            <a:r>
              <a:rPr lang="en-US" dirty="0"/>
              <a:t>- </a:t>
            </a:r>
            <a:r>
              <a:rPr lang="en-US" dirty="0" err="1"/>
              <a:t>vize</a:t>
            </a:r>
            <a:r>
              <a:rPr lang="en-US" dirty="0"/>
              <a:t> </a:t>
            </a:r>
            <a:endParaRPr dirty="0"/>
          </a:p>
        </p:txBody>
      </p:sp>
      <p:sp>
        <p:nvSpPr>
          <p:cNvPr id="411" name="Google Shape;411;p84"/>
          <p:cNvSpPr txBox="1">
            <a:spLocks noGrp="1"/>
          </p:cNvSpPr>
          <p:nvPr>
            <p:ph type="body" idx="3"/>
          </p:nvPr>
        </p:nvSpPr>
        <p:spPr>
          <a:xfrm>
            <a:off x="830127" y="1081440"/>
            <a:ext cx="7970972" cy="47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 fontScale="85000" lnSpcReduction="10000"/>
          </a:bodyPr>
          <a:lstStyle/>
          <a:p>
            <a:pPr marL="216000" lvl="0" indent="-185108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35135"/>
              <a:buChar char="▪"/>
            </a:pPr>
            <a:r>
              <a:rPr lang="en-US" sz="2400" dirty="0"/>
              <a:t>Vize </a:t>
            </a:r>
            <a:endParaRPr dirty="0"/>
          </a:p>
          <a:p>
            <a:pPr marL="216000" lvl="0" indent="-185108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35135"/>
              <a:buChar char="▪"/>
            </a:pPr>
            <a:r>
              <a:rPr lang="en-US" sz="2400" dirty="0"/>
              <a:t>Vize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hangi</a:t>
            </a:r>
            <a:r>
              <a:rPr lang="en-US" sz="2400" dirty="0"/>
              <a:t> </a:t>
            </a:r>
            <a:r>
              <a:rPr lang="en-US" sz="2400" dirty="0" err="1"/>
              <a:t>belgeler</a:t>
            </a:r>
            <a:r>
              <a:rPr lang="en-US" sz="2400" dirty="0"/>
              <a:t> </a:t>
            </a:r>
            <a:r>
              <a:rPr lang="en-US" sz="2400" dirty="0" err="1"/>
              <a:t>gerekli</a:t>
            </a:r>
            <a:r>
              <a:rPr lang="en-US" sz="2400" dirty="0"/>
              <a:t>?</a:t>
            </a:r>
            <a:endParaRPr dirty="0"/>
          </a:p>
          <a:p>
            <a:pPr marL="673200" lvl="1" indent="-185108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35135"/>
              <a:buChar char="▪"/>
            </a:pPr>
            <a:r>
              <a:rPr lang="en-US" sz="2400" dirty="0">
                <a:solidFill>
                  <a:schemeClr val="dk1"/>
                </a:solidFill>
              </a:rPr>
              <a:t>Her </a:t>
            </a:r>
            <a:r>
              <a:rPr lang="en-US" sz="2400" dirty="0" err="1">
                <a:solidFill>
                  <a:schemeClr val="dk1"/>
                </a:solidFill>
              </a:rPr>
              <a:t>ülkede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değişkenlik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gösterir</a:t>
            </a:r>
            <a:r>
              <a:rPr lang="en-US" sz="2400" dirty="0">
                <a:solidFill>
                  <a:schemeClr val="dk1"/>
                </a:solidFill>
              </a:rPr>
              <a:t>. </a:t>
            </a:r>
            <a:r>
              <a:rPr lang="en-US" sz="2400" dirty="0" err="1">
                <a:solidFill>
                  <a:schemeClr val="dk1"/>
                </a:solidFill>
              </a:rPr>
              <a:t>İlgili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Konsolosluğun</a:t>
            </a:r>
            <a:r>
              <a:rPr lang="en-US" sz="2400" dirty="0">
                <a:solidFill>
                  <a:schemeClr val="dk1"/>
                </a:solidFill>
              </a:rPr>
              <a:t> web </a:t>
            </a:r>
            <a:r>
              <a:rPr lang="en-US" sz="2400" dirty="0" err="1">
                <a:solidFill>
                  <a:schemeClr val="dk1"/>
                </a:solidFill>
              </a:rPr>
              <a:t>sitesinden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öğreniniz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ve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belgeleri</a:t>
            </a:r>
            <a:r>
              <a:rPr lang="en-US" sz="2400" dirty="0">
                <a:solidFill>
                  <a:schemeClr val="dk1"/>
                </a:solidFill>
              </a:rPr>
              <a:t> </a:t>
            </a:r>
            <a:r>
              <a:rPr lang="en-US" sz="2400" dirty="0" err="1">
                <a:solidFill>
                  <a:schemeClr val="dk1"/>
                </a:solidFill>
              </a:rPr>
              <a:t>hazırlayınız</a:t>
            </a:r>
            <a:r>
              <a:rPr lang="en-US" sz="2400" dirty="0">
                <a:solidFill>
                  <a:schemeClr val="dk1"/>
                </a:solidFill>
              </a:rPr>
              <a:t>. </a:t>
            </a:r>
            <a:endParaRPr dirty="0"/>
          </a:p>
          <a:p>
            <a:pPr marL="216000" lvl="0" indent="-185108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35135"/>
              <a:buChar char="▪"/>
            </a:pPr>
            <a:r>
              <a:rPr lang="en-US" sz="2400" u="sng" dirty="0"/>
              <a:t>Vize / </a:t>
            </a:r>
            <a:r>
              <a:rPr lang="en-US" sz="2400" u="sng" dirty="0" err="1"/>
              <a:t>hibe</a:t>
            </a:r>
            <a:r>
              <a:rPr lang="en-US" sz="2400" u="sng" dirty="0"/>
              <a:t> </a:t>
            </a:r>
            <a:r>
              <a:rPr lang="en-US" sz="2400" u="sng" dirty="0" err="1"/>
              <a:t>yazısı</a:t>
            </a:r>
            <a:r>
              <a:rPr lang="en-US" sz="2400" u="sng" dirty="0"/>
              <a:t>:</a:t>
            </a:r>
            <a:r>
              <a:rPr lang="en-US" sz="2400" dirty="0"/>
              <a:t> </a:t>
            </a:r>
            <a:r>
              <a:rPr lang="en-US" sz="2400" dirty="0" err="1"/>
              <a:t>Yeditepe</a:t>
            </a:r>
            <a:r>
              <a:rPr lang="en-US" sz="2400" dirty="0"/>
              <a:t> </a:t>
            </a:r>
            <a:r>
              <a:rPr lang="en-US" sz="2400" dirty="0" err="1"/>
              <a:t>Üniversitesi</a:t>
            </a:r>
            <a:r>
              <a:rPr lang="en-US" sz="2400" dirty="0"/>
              <a:t> </a:t>
            </a:r>
            <a:r>
              <a:rPr lang="en-US" sz="2400" dirty="0" err="1"/>
              <a:t>Öğrencisi</a:t>
            </a:r>
            <a:r>
              <a:rPr lang="en-US" sz="2400" dirty="0"/>
              <a:t> </a:t>
            </a:r>
            <a:r>
              <a:rPr lang="en-US" sz="2400" dirty="0" err="1"/>
              <a:t>olduğunuzu</a:t>
            </a:r>
            <a:r>
              <a:rPr lang="en-US" sz="2400" dirty="0"/>
              <a:t>, Erasmus </a:t>
            </a:r>
            <a:r>
              <a:rPr lang="en-US" sz="2400" dirty="0" err="1"/>
              <a:t>kapsamında</a:t>
            </a:r>
            <a:r>
              <a:rPr lang="en-US" sz="2400" dirty="0"/>
              <a:t> </a:t>
            </a:r>
            <a:r>
              <a:rPr lang="en-US" sz="2400" dirty="0" err="1"/>
              <a:t>staj</a:t>
            </a:r>
            <a:r>
              <a:rPr lang="en-US" sz="2400" dirty="0"/>
              <a:t> </a:t>
            </a:r>
            <a:r>
              <a:rPr lang="en-US" sz="2400" dirty="0" err="1"/>
              <a:t>yapacağınızı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hibenizi</a:t>
            </a:r>
            <a:r>
              <a:rPr lang="en-US" sz="2400" dirty="0"/>
              <a:t> (</a:t>
            </a:r>
            <a:r>
              <a:rPr lang="en-US" sz="2400" dirty="0" err="1"/>
              <a:t>eğer</a:t>
            </a:r>
            <a:r>
              <a:rPr lang="en-US" sz="2400" dirty="0"/>
              <a:t> </a:t>
            </a:r>
            <a:r>
              <a:rPr lang="en-US" sz="2400" dirty="0" err="1"/>
              <a:t>hak</a:t>
            </a:r>
            <a:r>
              <a:rPr lang="en-US" sz="2400" dirty="0"/>
              <a:t> </a:t>
            </a:r>
            <a:r>
              <a:rPr lang="en-US" sz="2400" dirty="0" err="1"/>
              <a:t>kazandıysanız</a:t>
            </a:r>
            <a:r>
              <a:rPr lang="en-US" sz="2400" dirty="0"/>
              <a:t>) </a:t>
            </a:r>
            <a:r>
              <a:rPr lang="en-US" sz="2400" dirty="0" err="1"/>
              <a:t>gösterir</a:t>
            </a:r>
            <a:r>
              <a:rPr lang="en-US" sz="2400" dirty="0"/>
              <a:t>. </a:t>
            </a:r>
            <a:endParaRPr dirty="0"/>
          </a:p>
          <a:p>
            <a:pPr marL="673200" lvl="1" indent="-185108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24740"/>
              <a:buChar char="▪"/>
            </a:pPr>
            <a:r>
              <a:rPr lang="en-US" sz="2600" dirty="0" err="1" smtClean="0">
                <a:solidFill>
                  <a:schemeClr val="dk1"/>
                </a:solidFill>
              </a:rPr>
              <a:t>Vize</a:t>
            </a:r>
            <a:r>
              <a:rPr lang="en-US" sz="2600" dirty="0" smtClean="0">
                <a:solidFill>
                  <a:schemeClr val="dk1"/>
                </a:solidFill>
              </a:rPr>
              <a:t> </a:t>
            </a:r>
            <a:r>
              <a:rPr lang="en-US" sz="2600" dirty="0" err="1" smtClean="0">
                <a:solidFill>
                  <a:schemeClr val="dk1"/>
                </a:solidFill>
              </a:rPr>
              <a:t>randevunuzdan</a:t>
            </a:r>
            <a:r>
              <a:rPr lang="en-US" sz="2600" dirty="0" smtClean="0">
                <a:solidFill>
                  <a:schemeClr val="dk1"/>
                </a:solidFill>
              </a:rPr>
              <a:t> 10 </a:t>
            </a:r>
            <a:r>
              <a:rPr lang="en-US" sz="2600" dirty="0" err="1" smtClean="0">
                <a:solidFill>
                  <a:schemeClr val="dk1"/>
                </a:solidFill>
              </a:rPr>
              <a:t>gün</a:t>
            </a:r>
            <a:r>
              <a:rPr lang="en-US" sz="2600" dirty="0" smtClean="0">
                <a:solidFill>
                  <a:schemeClr val="dk1"/>
                </a:solidFill>
              </a:rPr>
              <a:t> </a:t>
            </a:r>
            <a:r>
              <a:rPr lang="en-US" sz="2600" dirty="0" err="1" smtClean="0">
                <a:solidFill>
                  <a:schemeClr val="dk1"/>
                </a:solidFill>
              </a:rPr>
              <a:t>önce</a:t>
            </a:r>
            <a:r>
              <a:rPr lang="en-US" sz="2600" dirty="0" smtClean="0">
                <a:solidFill>
                  <a:schemeClr val="dk1"/>
                </a:solidFill>
              </a:rPr>
              <a:t> web </a:t>
            </a:r>
            <a:r>
              <a:rPr lang="en-US" sz="2600" dirty="0" err="1" smtClean="0">
                <a:solidFill>
                  <a:schemeClr val="dk1"/>
                </a:solidFill>
              </a:rPr>
              <a:t>sitemizde</a:t>
            </a:r>
            <a:r>
              <a:rPr lang="en-US" sz="2600" dirty="0" smtClean="0">
                <a:solidFill>
                  <a:schemeClr val="dk1"/>
                </a:solidFill>
              </a:rPr>
              <a:t> </a:t>
            </a:r>
            <a:r>
              <a:rPr lang="en-US" sz="2600" dirty="0" err="1" smtClean="0">
                <a:solidFill>
                  <a:schemeClr val="dk1"/>
                </a:solidFill>
              </a:rPr>
              <a:t>Formlar</a:t>
            </a:r>
            <a:r>
              <a:rPr lang="en-US" sz="2600" dirty="0" smtClean="0">
                <a:solidFill>
                  <a:schemeClr val="dk1"/>
                </a:solidFill>
              </a:rPr>
              <a:t> </a:t>
            </a:r>
            <a:r>
              <a:rPr lang="en-US" sz="2600" dirty="0" err="1" smtClean="0">
                <a:solidFill>
                  <a:schemeClr val="dk1"/>
                </a:solidFill>
              </a:rPr>
              <a:t>kısmında</a:t>
            </a:r>
            <a:r>
              <a:rPr lang="en-US" sz="2600" dirty="0" smtClean="0">
                <a:solidFill>
                  <a:schemeClr val="dk1"/>
                </a:solidFill>
              </a:rPr>
              <a:t> </a:t>
            </a:r>
            <a:r>
              <a:rPr lang="en-US" sz="2600" dirty="0" err="1" smtClean="0">
                <a:solidFill>
                  <a:schemeClr val="dk1"/>
                </a:solidFill>
              </a:rPr>
              <a:t>bulunan</a:t>
            </a:r>
            <a:r>
              <a:rPr lang="en-US" sz="2600" dirty="0" smtClean="0">
                <a:solidFill>
                  <a:schemeClr val="dk1"/>
                </a:solidFill>
              </a:rPr>
              <a:t> “</a:t>
            </a:r>
            <a:r>
              <a:rPr lang="en-US" sz="2600" dirty="0" err="1" smtClean="0">
                <a:solidFill>
                  <a:schemeClr val="dk1"/>
                </a:solidFill>
              </a:rPr>
              <a:t>Vize</a:t>
            </a:r>
            <a:r>
              <a:rPr lang="en-US" sz="2600" dirty="0" smtClean="0">
                <a:solidFill>
                  <a:schemeClr val="dk1"/>
                </a:solidFill>
              </a:rPr>
              <a:t> </a:t>
            </a:r>
            <a:r>
              <a:rPr lang="en-US" sz="2600" dirty="0" err="1" smtClean="0">
                <a:solidFill>
                  <a:schemeClr val="dk1"/>
                </a:solidFill>
              </a:rPr>
              <a:t>Destek</a:t>
            </a:r>
            <a:r>
              <a:rPr lang="en-US" sz="2600" dirty="0" smtClean="0">
                <a:solidFill>
                  <a:schemeClr val="dk1"/>
                </a:solidFill>
              </a:rPr>
              <a:t> </a:t>
            </a:r>
            <a:r>
              <a:rPr lang="en-US" sz="2600" dirty="0" err="1" smtClean="0">
                <a:solidFill>
                  <a:schemeClr val="dk1"/>
                </a:solidFill>
              </a:rPr>
              <a:t>Yazısı</a:t>
            </a:r>
            <a:r>
              <a:rPr lang="en-US" sz="2600" dirty="0" smtClean="0">
                <a:solidFill>
                  <a:schemeClr val="dk1"/>
                </a:solidFill>
              </a:rPr>
              <a:t>” </a:t>
            </a:r>
            <a:r>
              <a:rPr lang="en-US" sz="2600" dirty="0" err="1" smtClean="0">
                <a:solidFill>
                  <a:schemeClr val="dk1"/>
                </a:solidFill>
              </a:rPr>
              <a:t>Talep</a:t>
            </a:r>
            <a:r>
              <a:rPr lang="en-US" sz="2600" dirty="0" smtClean="0">
                <a:solidFill>
                  <a:schemeClr val="dk1"/>
                </a:solidFill>
              </a:rPr>
              <a:t> </a:t>
            </a:r>
            <a:r>
              <a:rPr lang="en-US" sz="2600" dirty="0" err="1" smtClean="0">
                <a:solidFill>
                  <a:schemeClr val="dk1"/>
                </a:solidFill>
              </a:rPr>
              <a:t>formunu</a:t>
            </a:r>
            <a:r>
              <a:rPr lang="en-US" sz="2600" dirty="0" smtClean="0">
                <a:solidFill>
                  <a:schemeClr val="dk1"/>
                </a:solidFill>
              </a:rPr>
              <a:t> </a:t>
            </a:r>
            <a:r>
              <a:rPr lang="en-US" sz="2600" dirty="0" err="1" smtClean="0">
                <a:solidFill>
                  <a:schemeClr val="dk1"/>
                </a:solidFill>
              </a:rPr>
              <a:t>doldurarak</a:t>
            </a:r>
            <a:r>
              <a:rPr lang="en-US" sz="2600" dirty="0" smtClean="0">
                <a:solidFill>
                  <a:schemeClr val="dk1"/>
                </a:solidFill>
              </a:rPr>
              <a:t> </a:t>
            </a:r>
            <a:r>
              <a:rPr lang="en-US" sz="2600" dirty="0" err="1" smtClean="0">
                <a:solidFill>
                  <a:schemeClr val="dk1"/>
                </a:solidFill>
              </a:rPr>
              <a:t>bu</a:t>
            </a:r>
            <a:r>
              <a:rPr lang="en-US" sz="2600" dirty="0" smtClean="0">
                <a:solidFill>
                  <a:schemeClr val="dk1"/>
                </a:solidFill>
              </a:rPr>
              <a:t> </a:t>
            </a:r>
            <a:r>
              <a:rPr lang="en-US" sz="2600" dirty="0" err="1" smtClean="0">
                <a:solidFill>
                  <a:schemeClr val="dk1"/>
                </a:solidFill>
              </a:rPr>
              <a:t>belgeyi</a:t>
            </a:r>
            <a:r>
              <a:rPr lang="en-US" sz="2600" dirty="0" smtClean="0">
                <a:solidFill>
                  <a:schemeClr val="dk1"/>
                </a:solidFill>
              </a:rPr>
              <a:t> e-</a:t>
            </a:r>
            <a:r>
              <a:rPr lang="en-US" sz="2600" dirty="0" err="1" smtClean="0">
                <a:solidFill>
                  <a:schemeClr val="dk1"/>
                </a:solidFill>
              </a:rPr>
              <a:t>posta</a:t>
            </a:r>
            <a:r>
              <a:rPr lang="en-US" sz="2600" dirty="0" smtClean="0">
                <a:solidFill>
                  <a:schemeClr val="dk1"/>
                </a:solidFill>
              </a:rPr>
              <a:t> </a:t>
            </a:r>
            <a:r>
              <a:rPr lang="en-US" sz="2600" dirty="0" err="1" smtClean="0">
                <a:solidFill>
                  <a:schemeClr val="dk1"/>
                </a:solidFill>
              </a:rPr>
              <a:t>üzerinden</a:t>
            </a:r>
            <a:r>
              <a:rPr lang="en-US" sz="2600" dirty="0" smtClean="0">
                <a:solidFill>
                  <a:schemeClr val="dk1"/>
                </a:solidFill>
              </a:rPr>
              <a:t> </a:t>
            </a:r>
            <a:r>
              <a:rPr lang="en-US" sz="2600" dirty="0" err="1" smtClean="0">
                <a:solidFill>
                  <a:schemeClr val="dk1"/>
                </a:solidFill>
              </a:rPr>
              <a:t>veya</a:t>
            </a:r>
            <a:r>
              <a:rPr lang="en-US" sz="2600" dirty="0" smtClean="0">
                <a:solidFill>
                  <a:schemeClr val="dk1"/>
                </a:solidFill>
              </a:rPr>
              <a:t> </a:t>
            </a:r>
            <a:r>
              <a:rPr lang="en-US" sz="2600" dirty="0" err="1" smtClean="0">
                <a:solidFill>
                  <a:schemeClr val="dk1"/>
                </a:solidFill>
              </a:rPr>
              <a:t>elden</a:t>
            </a:r>
            <a:r>
              <a:rPr lang="en-US" sz="2600" dirty="0" smtClean="0">
                <a:solidFill>
                  <a:schemeClr val="dk1"/>
                </a:solidFill>
              </a:rPr>
              <a:t> </a:t>
            </a:r>
            <a:r>
              <a:rPr lang="en-US" sz="2600" dirty="0" err="1" smtClean="0">
                <a:solidFill>
                  <a:schemeClr val="dk1"/>
                </a:solidFill>
              </a:rPr>
              <a:t>talep</a:t>
            </a:r>
            <a:r>
              <a:rPr lang="en-US" sz="2600" dirty="0" smtClean="0">
                <a:solidFill>
                  <a:schemeClr val="dk1"/>
                </a:solidFill>
              </a:rPr>
              <a:t> </a:t>
            </a:r>
            <a:r>
              <a:rPr lang="en-US" sz="2600" dirty="0" err="1" smtClean="0">
                <a:solidFill>
                  <a:schemeClr val="dk1"/>
                </a:solidFill>
              </a:rPr>
              <a:t>edebilirsiniz</a:t>
            </a:r>
            <a:r>
              <a:rPr lang="en-US" sz="2600" dirty="0" smtClean="0">
                <a:solidFill>
                  <a:schemeClr val="dk1"/>
                </a:solidFill>
              </a:rPr>
              <a:t>.</a:t>
            </a:r>
            <a:endParaRPr sz="2600" dirty="0">
              <a:solidFill>
                <a:schemeClr val="dk1"/>
              </a:solidFill>
            </a:endParaRPr>
          </a:p>
          <a:p>
            <a:pPr marL="216000" lvl="0" indent="-2549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35135"/>
              <a:buNone/>
            </a:pPr>
            <a:endParaRPr sz="2400" dirty="0"/>
          </a:p>
          <a:p>
            <a:pPr marL="216000" lvl="0" indent="-104873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D7B7C3"/>
              </a:buClr>
              <a:buSzPct val="135135"/>
              <a:buFont typeface="Noto Sans Symbols"/>
              <a:buNone/>
            </a:pPr>
            <a:endParaRPr dirty="0"/>
          </a:p>
        </p:txBody>
      </p:sp>
      <p:sp>
        <p:nvSpPr>
          <p:cNvPr id="412" name="Google Shape;412;p84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  <p:pic>
        <p:nvPicPr>
          <p:cNvPr id="413" name="Google Shape;413;p84" descr="payment ile ilgili gÃ¶rsel sonuc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651874" y="-376874"/>
            <a:ext cx="4047173" cy="404717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85"/>
          <p:cNvSpPr txBox="1">
            <a:spLocks noGrp="1"/>
          </p:cNvSpPr>
          <p:nvPr>
            <p:ph type="title"/>
          </p:nvPr>
        </p:nvSpPr>
        <p:spPr>
          <a:xfrm>
            <a:off x="830127" y="-133880"/>
            <a:ext cx="4584212" cy="100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3. Hibe Sözleşmesi </a:t>
            </a:r>
            <a:endParaRPr/>
          </a:p>
        </p:txBody>
      </p:sp>
      <p:sp>
        <p:nvSpPr>
          <p:cNvPr id="420" name="Google Shape;420;p85"/>
          <p:cNvSpPr txBox="1">
            <a:spLocks noGrp="1"/>
          </p:cNvSpPr>
          <p:nvPr>
            <p:ph type="body" idx="3"/>
          </p:nvPr>
        </p:nvSpPr>
        <p:spPr>
          <a:xfrm>
            <a:off x="830127" y="1081440"/>
            <a:ext cx="7970972" cy="47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/>
          <a:p>
            <a:pPr marL="216000" lvl="0" indent="-216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▪"/>
            </a:pPr>
            <a:r>
              <a:rPr lang="en-US" sz="2400" dirty="0" err="1"/>
              <a:t>Tüm</a:t>
            </a:r>
            <a:r>
              <a:rPr lang="en-US" sz="2400" dirty="0"/>
              <a:t> (</a:t>
            </a:r>
            <a:r>
              <a:rPr lang="en-US" sz="2400" b="1" dirty="0" err="1"/>
              <a:t>hibeli</a:t>
            </a:r>
            <a:r>
              <a:rPr lang="en-US" sz="2400" b="1" dirty="0"/>
              <a:t> </a:t>
            </a:r>
            <a:r>
              <a:rPr lang="en-US" sz="2400" b="1" dirty="0" err="1"/>
              <a:t>veya</a:t>
            </a:r>
            <a:r>
              <a:rPr lang="en-US" sz="2400" b="1" dirty="0"/>
              <a:t> </a:t>
            </a:r>
            <a:r>
              <a:rPr lang="en-US" sz="2400" b="1" dirty="0" err="1"/>
              <a:t>hibesiz</a:t>
            </a:r>
            <a:r>
              <a:rPr lang="en-US" sz="2400" dirty="0"/>
              <a:t>) </a:t>
            </a:r>
            <a:r>
              <a:rPr lang="en-US" sz="2400" dirty="0" err="1"/>
              <a:t>öğrencilerle</a:t>
            </a:r>
            <a:r>
              <a:rPr lang="en-US" sz="2400" dirty="0"/>
              <a:t> </a:t>
            </a:r>
            <a:r>
              <a:rPr lang="en-US" sz="2400" dirty="0" err="1"/>
              <a:t>Hibe</a:t>
            </a:r>
            <a:r>
              <a:rPr lang="en-US" sz="2400" dirty="0"/>
              <a:t> </a:t>
            </a:r>
            <a:r>
              <a:rPr lang="en-US" sz="2400" dirty="0" err="1"/>
              <a:t>Sözleşmesi</a:t>
            </a:r>
            <a:r>
              <a:rPr lang="en-US" sz="2400" dirty="0"/>
              <a:t> </a:t>
            </a:r>
            <a:r>
              <a:rPr lang="en-US" sz="2400" dirty="0" err="1"/>
              <a:t>imzalanmalıdır</a:t>
            </a:r>
            <a:r>
              <a:rPr lang="en-US" sz="2400" dirty="0"/>
              <a:t>. </a:t>
            </a:r>
            <a:r>
              <a:rPr lang="en-US" sz="2400" dirty="0" err="1"/>
              <a:t>Hibe</a:t>
            </a:r>
            <a:r>
              <a:rPr lang="en-US" sz="2400" dirty="0"/>
              <a:t> </a:t>
            </a:r>
            <a:r>
              <a:rPr lang="en-US" sz="2400" dirty="0" err="1"/>
              <a:t>sözleşmesi</a:t>
            </a:r>
            <a:r>
              <a:rPr lang="en-US" sz="2400" dirty="0"/>
              <a:t> </a:t>
            </a:r>
            <a:r>
              <a:rPr lang="en-US" sz="2400" dirty="0" err="1"/>
              <a:t>imzalanmayan</a:t>
            </a:r>
            <a:r>
              <a:rPr lang="en-US" sz="2400" dirty="0"/>
              <a:t> </a:t>
            </a:r>
            <a:r>
              <a:rPr lang="en-US" sz="2400" dirty="0" err="1"/>
              <a:t>öğrencilere</a:t>
            </a:r>
            <a:r>
              <a:rPr lang="en-US" sz="2400" dirty="0"/>
              <a:t> </a:t>
            </a:r>
            <a:r>
              <a:rPr lang="en-US" sz="2400" u="sng" dirty="0" err="1"/>
              <a:t>hibe</a:t>
            </a:r>
            <a:r>
              <a:rPr lang="en-US" sz="2400" u="sng" dirty="0"/>
              <a:t> </a:t>
            </a:r>
            <a:r>
              <a:rPr lang="en-US" sz="2400" u="sng" dirty="0" err="1"/>
              <a:t>ödemesi</a:t>
            </a:r>
            <a:r>
              <a:rPr lang="en-US" sz="2400" u="sng" dirty="0"/>
              <a:t> </a:t>
            </a:r>
            <a:r>
              <a:rPr lang="en-US" sz="2400" u="sng" dirty="0" err="1"/>
              <a:t>yapılamaz</a:t>
            </a:r>
            <a:r>
              <a:rPr lang="en-US" sz="2400" dirty="0"/>
              <a:t>.</a:t>
            </a:r>
            <a:endParaRPr sz="2400" dirty="0"/>
          </a:p>
          <a:p>
            <a:pPr marL="216000" lvl="0" indent="-216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▪"/>
            </a:pPr>
            <a:r>
              <a:rPr lang="en-US" sz="2400" dirty="0" err="1"/>
              <a:t>Hibe</a:t>
            </a:r>
            <a:r>
              <a:rPr lang="en-US" sz="2400" dirty="0"/>
              <a:t> </a:t>
            </a:r>
            <a:r>
              <a:rPr lang="en-US" sz="2400" dirty="0" err="1"/>
              <a:t>sözleşmesinin</a:t>
            </a:r>
            <a:r>
              <a:rPr lang="en-US" sz="2400" dirty="0"/>
              <a:t> </a:t>
            </a:r>
            <a:r>
              <a:rPr lang="en-US" sz="2400" u="sng" dirty="0"/>
              <a:t>Erasmus </a:t>
            </a:r>
            <a:r>
              <a:rPr lang="en-US" sz="2400" u="sng" dirty="0" err="1"/>
              <a:t>Ofisi</a:t>
            </a:r>
            <a:r>
              <a:rPr lang="en-US" sz="2400" u="sng" dirty="0"/>
              <a:t> </a:t>
            </a:r>
            <a:r>
              <a:rPr lang="en-US" sz="2400" u="sng" dirty="0" err="1"/>
              <a:t>tarafından</a:t>
            </a:r>
            <a:r>
              <a:rPr lang="en-US" sz="2400" u="sng" dirty="0"/>
              <a:t> </a:t>
            </a:r>
            <a:r>
              <a:rPr lang="en-US" sz="2400" dirty="0" err="1"/>
              <a:t>hazırlanması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belgeler</a:t>
            </a:r>
            <a:r>
              <a:rPr lang="en-US" sz="2400" dirty="0"/>
              <a:t> </a:t>
            </a:r>
            <a:r>
              <a:rPr lang="en-US" sz="2400" dirty="0" err="1"/>
              <a:t>hazırlanmalı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TURNA </a:t>
            </a:r>
            <a:r>
              <a:rPr lang="en-US" sz="2400" dirty="0" err="1"/>
              <a:t>PORTAL’a</a:t>
            </a:r>
            <a:r>
              <a:rPr lang="en-US" sz="2400" dirty="0"/>
              <a:t> </a:t>
            </a:r>
            <a:r>
              <a:rPr lang="en-US" sz="2400" dirty="0" err="1"/>
              <a:t>yüklenmelidir</a:t>
            </a:r>
            <a:r>
              <a:rPr lang="en-US" sz="2400" dirty="0"/>
              <a:t>.</a:t>
            </a:r>
          </a:p>
          <a:p>
            <a:pPr marL="216000" lvl="0" indent="-216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▪"/>
            </a:pPr>
            <a:endParaRPr lang="en-US" sz="2400" dirty="0">
              <a:highlight>
                <a:srgbClr val="000000"/>
              </a:highlight>
            </a:endParaRPr>
          </a:p>
          <a:p>
            <a:pPr marL="0" lvl="0" indent="0" algn="just">
              <a:lnSpc>
                <a:spcPct val="150000"/>
              </a:lnSpc>
              <a:spcBef>
                <a:spcPts val="0"/>
              </a:spcBef>
              <a:buSzPts val="3000"/>
              <a:buNone/>
            </a:pPr>
            <a:r>
              <a:rPr lang="en-US" sz="2400" b="1" i="1" dirty="0" err="1"/>
              <a:t>Önemli</a:t>
            </a:r>
            <a:r>
              <a:rPr lang="en-US" sz="2400" b="1" i="1" dirty="0"/>
              <a:t> Not: </a:t>
            </a:r>
            <a:r>
              <a:rPr lang="en-US" sz="2400" i="1" dirty="0"/>
              <a:t>Bu </a:t>
            </a:r>
            <a:r>
              <a:rPr lang="en-US" sz="2400" i="1" dirty="0" err="1"/>
              <a:t>belge</a:t>
            </a:r>
            <a:r>
              <a:rPr lang="en-US" sz="2400" i="1" dirty="0"/>
              <a:t> Erasmus </a:t>
            </a:r>
            <a:r>
              <a:rPr lang="en-US" sz="2400" i="1" dirty="0" err="1"/>
              <a:t>Ofisi</a:t>
            </a:r>
            <a:r>
              <a:rPr lang="en-US" sz="2400" i="1" dirty="0"/>
              <a:t> </a:t>
            </a:r>
            <a:r>
              <a:rPr lang="en-US" sz="2400" i="1" dirty="0" err="1"/>
              <a:t>tarafından</a:t>
            </a:r>
            <a:r>
              <a:rPr lang="en-US" sz="2400" i="1" dirty="0"/>
              <a:t> </a:t>
            </a:r>
            <a:r>
              <a:rPr lang="en-US" sz="2400" i="1" dirty="0" err="1"/>
              <a:t>hazırlanacaktır</a:t>
            </a:r>
            <a:r>
              <a:rPr lang="en-US" sz="2400" i="1" dirty="0"/>
              <a:t>. </a:t>
            </a:r>
            <a:r>
              <a:rPr lang="en-US" sz="2400" i="1" dirty="0" err="1"/>
              <a:t>Öğrenciler</a:t>
            </a:r>
            <a:r>
              <a:rPr lang="en-US" sz="2400" i="1" dirty="0"/>
              <a:t> </a:t>
            </a:r>
            <a:r>
              <a:rPr lang="en-US" sz="2400" i="1" dirty="0" err="1"/>
              <a:t>sadece</a:t>
            </a:r>
            <a:r>
              <a:rPr lang="en-US" sz="2400" i="1" dirty="0"/>
              <a:t> </a:t>
            </a:r>
            <a:r>
              <a:rPr lang="en-US" sz="2400" i="1" dirty="0" err="1"/>
              <a:t>imzalayacaktır</a:t>
            </a:r>
            <a:r>
              <a:rPr lang="en-US" sz="2400" i="1" dirty="0"/>
              <a:t> </a:t>
            </a:r>
            <a:endParaRPr sz="2400" i="1" dirty="0"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 sz="2400" dirty="0"/>
          </a:p>
          <a:p>
            <a:pPr marL="216000" lvl="0" indent="-2549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 sz="2400" dirty="0"/>
          </a:p>
          <a:p>
            <a:pPr marL="216000" lvl="0" indent="-104873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D7B7C3"/>
              </a:buClr>
              <a:buSzPts val="1750"/>
              <a:buFont typeface="Noto Sans Symbols"/>
              <a:buNone/>
            </a:pPr>
            <a:endParaRPr dirty="0"/>
          </a:p>
        </p:txBody>
      </p:sp>
      <p:sp>
        <p:nvSpPr>
          <p:cNvPr id="421" name="Google Shape;421;p85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86"/>
          <p:cNvSpPr txBox="1">
            <a:spLocks noGrp="1"/>
          </p:cNvSpPr>
          <p:nvPr>
            <p:ph type="title"/>
          </p:nvPr>
        </p:nvSpPr>
        <p:spPr>
          <a:xfrm>
            <a:off x="4817897" y="449294"/>
            <a:ext cx="4584212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11111"/>
              <a:buFont typeface="Calibri"/>
              <a:buNone/>
            </a:pPr>
            <a:r>
              <a:rPr lang="en-US" sz="3240" dirty="0" err="1"/>
              <a:t>Belgeler</a:t>
            </a:r>
            <a:r>
              <a:rPr lang="en-US" sz="3240" dirty="0"/>
              <a:t> </a:t>
            </a:r>
            <a:r>
              <a:rPr lang="en-US" sz="3240" dirty="0" err="1"/>
              <a:t>ve</a:t>
            </a:r>
            <a:r>
              <a:rPr lang="en-US" sz="3240" dirty="0"/>
              <a:t> </a:t>
            </a:r>
            <a:r>
              <a:rPr lang="en-US" sz="3240" dirty="0" err="1"/>
              <a:t>Prosedürler</a:t>
            </a:r>
            <a:r>
              <a:rPr lang="en-US" sz="3240" dirty="0"/>
              <a:t/>
            </a:r>
            <a:br>
              <a:rPr lang="en-US" sz="3240" dirty="0"/>
            </a:br>
            <a:endParaRPr sz="3240" dirty="0"/>
          </a:p>
        </p:txBody>
      </p:sp>
      <p:sp>
        <p:nvSpPr>
          <p:cNvPr id="437" name="Google Shape;437;p86"/>
          <p:cNvSpPr txBox="1">
            <a:spLocks noGrp="1"/>
          </p:cNvSpPr>
          <p:nvPr>
            <p:ph type="body" idx="1"/>
          </p:nvPr>
        </p:nvSpPr>
        <p:spPr>
          <a:xfrm>
            <a:off x="6748487" y="2282021"/>
            <a:ext cx="4584212" cy="40612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/>
          <a:p>
            <a:pPr marL="216000" lvl="0" indent="-104873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D7B7C3"/>
              </a:buClr>
              <a:buSzPts val="1750"/>
              <a:buFont typeface="Noto Sans Symbols"/>
              <a:buNone/>
            </a:pPr>
            <a:endParaRPr/>
          </a:p>
          <a:p>
            <a:pPr marL="216000" lvl="0" indent="-104873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D7B7C3"/>
              </a:buClr>
              <a:buSzPts val="1750"/>
              <a:buFont typeface="Noto Sans Symbols"/>
              <a:buNone/>
            </a:pPr>
            <a:endParaRPr/>
          </a:p>
          <a:p>
            <a:pPr marL="216000" lvl="0" indent="-104873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D7B7C3"/>
              </a:buClr>
              <a:buSzPts val="1750"/>
              <a:buFont typeface="Noto Sans Symbols"/>
              <a:buNone/>
            </a:pPr>
            <a:endParaRPr/>
          </a:p>
        </p:txBody>
      </p:sp>
      <p:sp>
        <p:nvSpPr>
          <p:cNvPr id="438" name="Google Shape;438;p86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  <p:pic>
        <p:nvPicPr>
          <p:cNvPr id="439" name="Google Shape;439;p86" descr="Piles of papers"/>
          <p:cNvPicPr preferRelativeResize="0"/>
          <p:nvPr/>
        </p:nvPicPr>
        <p:blipFill rotWithShape="1">
          <a:blip r:embed="rId3">
            <a:alphaModFix/>
          </a:blip>
          <a:srcRect l="33713"/>
          <a:stretch/>
        </p:blipFill>
        <p:spPr>
          <a:xfrm>
            <a:off x="8908026" y="449294"/>
            <a:ext cx="2950077" cy="3665454"/>
          </a:xfrm>
          <a:prstGeom prst="rect">
            <a:avLst/>
          </a:prstGeom>
          <a:noFill/>
          <a:ln>
            <a:noFill/>
          </a:ln>
        </p:spPr>
      </p:pic>
      <p:sp>
        <p:nvSpPr>
          <p:cNvPr id="440" name="Google Shape;440;p86"/>
          <p:cNvSpPr txBox="1"/>
          <p:nvPr/>
        </p:nvSpPr>
        <p:spPr>
          <a:xfrm>
            <a:off x="293902" y="1533648"/>
            <a:ext cx="7884602" cy="39702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16000" indent="-216000" algn="just">
              <a:lnSpc>
                <a:spcPct val="150000"/>
              </a:lnSpc>
              <a:buClr>
                <a:srgbClr val="D7B7C3"/>
              </a:buClr>
              <a:buSzPts val="3000"/>
              <a:buFont typeface="Noto Sans Symbols"/>
              <a:buChar char="▪"/>
            </a:pP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Learning agreement for </a:t>
            </a:r>
            <a:r>
              <a:rPr lang="en-US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traineeships (</a:t>
            </a:r>
            <a:r>
              <a:rPr lang="en-US" sz="2400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Staj</a:t>
            </a:r>
            <a:r>
              <a:rPr lang="en-US" sz="24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anlaşması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): “Before Mobility”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kısmını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Erasmus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Bölüm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Koordinatörü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ile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hazırlayınız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tüm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imzaları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tamamladıktan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sonra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TURNA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PORTAL’a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2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yükleyiniz</a:t>
            </a:r>
            <a:r>
              <a:rPr lang="en-US" dirty="0"/>
              <a:t>. </a:t>
            </a:r>
            <a:endParaRPr lang="en-US" sz="2400" dirty="0"/>
          </a:p>
          <a:p>
            <a:pPr marL="216000" marR="0" lvl="0" indent="-216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7B7C3"/>
              </a:buClr>
              <a:buSzPts val="3000"/>
              <a:buFont typeface="Noto Sans Symbols"/>
              <a:buChar char="▪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Sağlık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Kaza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Mesuliyet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Sigortası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6000" marR="0" lvl="0" indent="-216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7B7C3"/>
              </a:buClr>
              <a:buSzPts val="3000"/>
              <a:buFont typeface="Noto Sans Symbols"/>
              <a:buChar char="▪"/>
            </a:pP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Yapıkredi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Euro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hesabı</a:t>
            </a:r>
            <a:endParaRPr lang="en-US" sz="24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16000" marR="0" lvl="0" indent="-216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D7B7C3"/>
              </a:buClr>
              <a:buSzPts val="3000"/>
              <a:buFont typeface="Noto Sans Symbols"/>
              <a:buChar char="▪"/>
            </a:pPr>
            <a:r>
              <a:rPr lang="en-US" sz="24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Vize </a:t>
            </a:r>
            <a:r>
              <a:rPr lang="en-US" sz="2400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onaylandığına</a:t>
            </a:r>
            <a:r>
              <a:rPr lang="en-US" sz="24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dair</a:t>
            </a:r>
            <a:r>
              <a:rPr lang="en-US" sz="24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kanıtlayıcı</a:t>
            </a:r>
            <a:r>
              <a:rPr lang="en-US" sz="24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vize</a:t>
            </a:r>
            <a:r>
              <a:rPr lang="en-US" sz="2400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 </a:t>
            </a:r>
            <a:r>
              <a:rPr lang="en-US" sz="2400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sayfası</a:t>
            </a:r>
            <a:endParaRPr dirty="0"/>
          </a:p>
        </p:txBody>
      </p:sp>
      <p:sp>
        <p:nvSpPr>
          <p:cNvPr id="2" name="Rectangle 1"/>
          <p:cNvSpPr/>
          <p:nvPr/>
        </p:nvSpPr>
        <p:spPr>
          <a:xfrm>
            <a:off x="293902" y="121887"/>
            <a:ext cx="4523995" cy="76174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16000" lvl="0" indent="-216000" algn="just">
              <a:lnSpc>
                <a:spcPct val="150000"/>
              </a:lnSpc>
              <a:buClr>
                <a:srgbClr val="D7B7C3"/>
              </a:buClr>
              <a:buSzPts val="3000"/>
              <a:buFont typeface="Noto Sans Symbols"/>
              <a:buChar char="▪"/>
            </a:pPr>
            <a:r>
              <a:rPr lang="en-US" sz="29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Değerlendirme</a:t>
            </a:r>
            <a:r>
              <a:rPr lang="en-US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900" b="1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sonrasında</a:t>
            </a:r>
            <a:r>
              <a:rPr lang="en-US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 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87"/>
          <p:cNvSpPr txBox="1">
            <a:spLocks noGrp="1"/>
          </p:cNvSpPr>
          <p:nvPr>
            <p:ph type="title"/>
          </p:nvPr>
        </p:nvSpPr>
        <p:spPr>
          <a:xfrm>
            <a:off x="830127" y="-133880"/>
            <a:ext cx="6124588" cy="100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3. Hibe Sözleşmesi Belgeleri</a:t>
            </a:r>
            <a:endParaRPr/>
          </a:p>
        </p:txBody>
      </p:sp>
      <p:sp>
        <p:nvSpPr>
          <p:cNvPr id="447" name="Google Shape;447;p87"/>
          <p:cNvSpPr txBox="1">
            <a:spLocks noGrp="1"/>
          </p:cNvSpPr>
          <p:nvPr>
            <p:ph type="body" idx="3"/>
          </p:nvPr>
        </p:nvSpPr>
        <p:spPr>
          <a:xfrm>
            <a:off x="830127" y="1081440"/>
            <a:ext cx="7970972" cy="47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/>
          <a:p>
            <a:pPr marL="216000" lvl="0" indent="-216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▪"/>
            </a:pPr>
            <a:r>
              <a:rPr lang="en-US" sz="2400" u="sng" dirty="0" err="1"/>
              <a:t>Sağlık</a:t>
            </a:r>
            <a:r>
              <a:rPr lang="en-US" sz="2400" u="sng" dirty="0"/>
              <a:t>, </a:t>
            </a:r>
            <a:r>
              <a:rPr lang="en-US" sz="2400" u="sng" dirty="0" err="1"/>
              <a:t>kaza</a:t>
            </a:r>
            <a:r>
              <a:rPr lang="en-US" sz="2400" u="sng" dirty="0"/>
              <a:t> </a:t>
            </a:r>
            <a:r>
              <a:rPr lang="en-US" sz="2400" u="sng" dirty="0" err="1"/>
              <a:t>ve</a:t>
            </a:r>
            <a:r>
              <a:rPr lang="en-US" sz="2400" u="sng" dirty="0"/>
              <a:t> </a:t>
            </a:r>
            <a:r>
              <a:rPr lang="en-US" sz="2400" u="sng" dirty="0" err="1"/>
              <a:t>mesuliyet</a:t>
            </a:r>
            <a:r>
              <a:rPr lang="en-US" sz="2400" u="sng" dirty="0"/>
              <a:t> </a:t>
            </a:r>
            <a:r>
              <a:rPr lang="en-US" sz="2400" u="sng" dirty="0" err="1"/>
              <a:t>sigortası</a:t>
            </a:r>
            <a:r>
              <a:rPr lang="en-US" sz="2400" u="sng" dirty="0"/>
              <a:t> </a:t>
            </a:r>
            <a:endParaRPr dirty="0"/>
          </a:p>
          <a:p>
            <a:pPr marL="216000" lvl="0" indent="-216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▪"/>
            </a:pPr>
            <a:r>
              <a:rPr lang="en-US" sz="2400" dirty="0" err="1"/>
              <a:t>Staj</a:t>
            </a:r>
            <a:r>
              <a:rPr lang="en-US" sz="2400" dirty="0"/>
              <a:t> </a:t>
            </a:r>
            <a:r>
              <a:rPr lang="en-US" sz="2400" dirty="0" err="1"/>
              <a:t>süresini</a:t>
            </a:r>
            <a:r>
              <a:rPr lang="en-US" sz="2400" dirty="0"/>
              <a:t> </a:t>
            </a:r>
            <a:r>
              <a:rPr lang="en-US" sz="2400" dirty="0" err="1"/>
              <a:t>kapsamalıdır</a:t>
            </a:r>
            <a:r>
              <a:rPr lang="en-US" sz="2400" dirty="0"/>
              <a:t>. </a:t>
            </a:r>
            <a:endParaRPr dirty="0"/>
          </a:p>
          <a:p>
            <a:pPr marL="216000" lvl="0" indent="-216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▪"/>
            </a:pPr>
            <a:r>
              <a:rPr lang="en-US" sz="2400" dirty="0"/>
              <a:t>Bu </a:t>
            </a:r>
            <a:r>
              <a:rPr lang="en-US" sz="2400" dirty="0" err="1"/>
              <a:t>üç</a:t>
            </a:r>
            <a:r>
              <a:rPr lang="en-US" sz="2400" dirty="0"/>
              <a:t> </a:t>
            </a:r>
            <a:r>
              <a:rPr lang="en-US" sz="2400" dirty="0" err="1"/>
              <a:t>teminatı</a:t>
            </a:r>
            <a:r>
              <a:rPr lang="en-US" sz="2400" dirty="0"/>
              <a:t> </a:t>
            </a:r>
            <a:r>
              <a:rPr lang="en-US" sz="2400" dirty="0" err="1"/>
              <a:t>içermelidir</a:t>
            </a:r>
            <a:r>
              <a:rPr lang="en-US" sz="2400" dirty="0"/>
              <a:t>. </a:t>
            </a:r>
            <a:endParaRPr dirty="0"/>
          </a:p>
          <a:p>
            <a:pPr marL="216000" lvl="0" indent="-216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▪"/>
            </a:pPr>
            <a:r>
              <a:rPr lang="en-US" sz="2400" dirty="0" err="1"/>
              <a:t>Örnek</a:t>
            </a:r>
            <a:r>
              <a:rPr lang="en-US" sz="2400" dirty="0"/>
              <a:t> </a:t>
            </a:r>
            <a:r>
              <a:rPr lang="en-US" sz="2400" dirty="0" err="1"/>
              <a:t>sigorta</a:t>
            </a:r>
            <a:r>
              <a:rPr lang="en-US" sz="2400" dirty="0"/>
              <a:t> </a:t>
            </a:r>
            <a:r>
              <a:rPr lang="en-US" sz="2400" dirty="0" err="1"/>
              <a:t>şirketleri</a:t>
            </a:r>
            <a:r>
              <a:rPr lang="en-US" sz="2400" dirty="0"/>
              <a:t>: AIG, </a:t>
            </a:r>
            <a:r>
              <a:rPr lang="en-US" sz="2400" dirty="0" err="1"/>
              <a:t>Sompo</a:t>
            </a:r>
            <a:r>
              <a:rPr lang="en-US" sz="2400" dirty="0"/>
              <a:t>, AXA </a:t>
            </a:r>
            <a:endParaRPr sz="2400" dirty="0"/>
          </a:p>
          <a:p>
            <a:pPr marL="216000" lvl="0" indent="-216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▪"/>
            </a:pPr>
            <a:r>
              <a:rPr lang="en-US" sz="2400" dirty="0"/>
              <a:t>Vize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istenilen</a:t>
            </a:r>
            <a:r>
              <a:rPr lang="en-US" sz="2400" dirty="0"/>
              <a:t> </a:t>
            </a:r>
            <a:r>
              <a:rPr lang="en-US" sz="2400" dirty="0" err="1"/>
              <a:t>ya</a:t>
            </a:r>
            <a:r>
              <a:rPr lang="en-US" sz="2400" dirty="0"/>
              <a:t> da </a:t>
            </a:r>
            <a:r>
              <a:rPr lang="en-US" sz="2400" dirty="0" err="1"/>
              <a:t>iş</a:t>
            </a:r>
            <a:r>
              <a:rPr lang="en-US" sz="2400" dirty="0"/>
              <a:t> </a:t>
            </a:r>
            <a:r>
              <a:rPr lang="en-US" sz="2400" dirty="0" err="1"/>
              <a:t>yerinin</a:t>
            </a:r>
            <a:r>
              <a:rPr lang="en-US" sz="2400" dirty="0"/>
              <a:t> </a:t>
            </a:r>
            <a:r>
              <a:rPr lang="en-US" sz="2400" dirty="0" err="1"/>
              <a:t>istediği</a:t>
            </a:r>
            <a:r>
              <a:rPr lang="en-US" sz="2400" dirty="0"/>
              <a:t>/</a:t>
            </a:r>
            <a:r>
              <a:rPr lang="en-US" sz="2400" dirty="0" err="1"/>
              <a:t>yaptırdığı</a:t>
            </a:r>
            <a:r>
              <a:rPr lang="en-US" sz="2400" dirty="0"/>
              <a:t> </a:t>
            </a:r>
            <a:r>
              <a:rPr lang="en-US" sz="2400" dirty="0" err="1"/>
              <a:t>sigorta</a:t>
            </a:r>
            <a:r>
              <a:rPr lang="en-US" sz="2400" dirty="0"/>
              <a:t> </a:t>
            </a:r>
            <a:r>
              <a:rPr lang="en-US" sz="2400" dirty="0" err="1"/>
              <a:t>bu</a:t>
            </a:r>
            <a:r>
              <a:rPr lang="en-US" sz="2400" dirty="0"/>
              <a:t> </a:t>
            </a:r>
            <a:r>
              <a:rPr lang="en-US" sz="2400" dirty="0" err="1"/>
              <a:t>kriterleri</a:t>
            </a:r>
            <a:r>
              <a:rPr lang="en-US" sz="2400" dirty="0"/>
              <a:t> </a:t>
            </a:r>
            <a:r>
              <a:rPr lang="en-US" sz="2400" dirty="0" err="1"/>
              <a:t>kapsıyorsa</a:t>
            </a:r>
            <a:r>
              <a:rPr lang="en-US" sz="2400" dirty="0"/>
              <a:t> </a:t>
            </a:r>
            <a:r>
              <a:rPr lang="en-US" sz="2400" dirty="0" err="1"/>
              <a:t>hibe</a:t>
            </a:r>
            <a:r>
              <a:rPr lang="en-US" sz="2400" dirty="0"/>
              <a:t> </a:t>
            </a:r>
            <a:r>
              <a:rPr lang="en-US" sz="2400" dirty="0" err="1"/>
              <a:t>sözleşmesi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de </a:t>
            </a:r>
            <a:r>
              <a:rPr lang="en-US" sz="2400" dirty="0" err="1"/>
              <a:t>kabul</a:t>
            </a:r>
            <a:r>
              <a:rPr lang="en-US" sz="2400" dirty="0"/>
              <a:t> </a:t>
            </a:r>
            <a:r>
              <a:rPr lang="en-US" sz="2400" dirty="0" err="1"/>
              <a:t>edilir</a:t>
            </a:r>
            <a:r>
              <a:rPr lang="en-US" sz="2400" dirty="0"/>
              <a:t>. </a:t>
            </a:r>
            <a:endParaRPr dirty="0"/>
          </a:p>
          <a:p>
            <a:pPr marL="216000" lvl="0" indent="-2160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Char char="▪"/>
            </a:pPr>
            <a:r>
              <a:rPr lang="en-US" sz="2400" dirty="0"/>
              <a:t>Erasmus </a:t>
            </a:r>
            <a:r>
              <a:rPr lang="en-US" sz="2400" dirty="0" err="1"/>
              <a:t>Ofisi</a:t>
            </a:r>
            <a:r>
              <a:rPr lang="en-US" sz="2400" dirty="0"/>
              <a:t> </a:t>
            </a:r>
            <a:r>
              <a:rPr lang="en-US" sz="2400" dirty="0" err="1"/>
              <a:t>sigorta</a:t>
            </a:r>
            <a:r>
              <a:rPr lang="en-US" sz="2400" dirty="0"/>
              <a:t> </a:t>
            </a:r>
            <a:r>
              <a:rPr lang="en-US" sz="2400" dirty="0" err="1"/>
              <a:t>uzmanı</a:t>
            </a:r>
            <a:r>
              <a:rPr lang="en-US" sz="2400" dirty="0"/>
              <a:t>, </a:t>
            </a:r>
            <a:r>
              <a:rPr lang="en-US" sz="2400" dirty="0" err="1"/>
              <a:t>maalesef</a:t>
            </a:r>
            <a:r>
              <a:rPr lang="en-US" sz="2400" dirty="0"/>
              <a:t>, </a:t>
            </a:r>
            <a:r>
              <a:rPr lang="en-US" sz="2400" dirty="0" err="1"/>
              <a:t>değil</a:t>
            </a:r>
            <a:r>
              <a:rPr lang="en-US" sz="2400" dirty="0"/>
              <a:t>. </a:t>
            </a:r>
            <a:endParaRPr sz="2400" dirty="0"/>
          </a:p>
          <a:p>
            <a:pPr marL="216000" lvl="0" indent="-2549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 sz="2400" dirty="0"/>
          </a:p>
          <a:p>
            <a:pPr marL="216000" lvl="0" indent="-104873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D7B7C3"/>
              </a:buClr>
              <a:buSzPts val="1750"/>
              <a:buFont typeface="Noto Sans Symbols"/>
              <a:buNone/>
            </a:pPr>
            <a:endParaRPr dirty="0"/>
          </a:p>
        </p:txBody>
      </p:sp>
      <p:sp>
        <p:nvSpPr>
          <p:cNvPr id="448" name="Google Shape;448;p87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  <p:pic>
        <p:nvPicPr>
          <p:cNvPr id="449" name="Google Shape;449;p87" descr="agreement icon ile ilgili gÃ¶rsel sonuc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38849" y="0"/>
            <a:ext cx="2282514" cy="2282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87" descr="agreement icon ile ilgili gÃ¶rsel sonucu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38849" y="1908353"/>
            <a:ext cx="2411334" cy="24113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89"/>
          <p:cNvSpPr txBox="1">
            <a:spLocks noGrp="1"/>
          </p:cNvSpPr>
          <p:nvPr>
            <p:ph type="title"/>
          </p:nvPr>
        </p:nvSpPr>
        <p:spPr>
          <a:xfrm>
            <a:off x="830127" y="-133880"/>
            <a:ext cx="6124588" cy="100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3. Hibe Sözleşmesi Belgeleri</a:t>
            </a:r>
            <a:endParaRPr/>
          </a:p>
        </p:txBody>
      </p:sp>
      <p:sp>
        <p:nvSpPr>
          <p:cNvPr id="467" name="Google Shape;467;p89"/>
          <p:cNvSpPr txBox="1">
            <a:spLocks noGrp="1"/>
          </p:cNvSpPr>
          <p:nvPr>
            <p:ph type="body" idx="3"/>
          </p:nvPr>
        </p:nvSpPr>
        <p:spPr>
          <a:xfrm>
            <a:off x="830127" y="1081440"/>
            <a:ext cx="7970972" cy="47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/>
          <a:p>
            <a:pPr marL="216000" lvl="0" indent="-201712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25000"/>
              <a:buChar char="▪"/>
            </a:pPr>
            <a:r>
              <a:rPr lang="en-US" sz="2400" u="sng" dirty="0" err="1"/>
              <a:t>Yapıkredi</a:t>
            </a:r>
            <a:r>
              <a:rPr lang="en-US" sz="2400" u="sng" dirty="0"/>
              <a:t> Euro </a:t>
            </a:r>
            <a:r>
              <a:rPr lang="en-US" sz="2400" u="sng" dirty="0" err="1"/>
              <a:t>Hesabı</a:t>
            </a:r>
            <a:r>
              <a:rPr lang="en-US" sz="2400" u="sng" dirty="0"/>
              <a:t> </a:t>
            </a:r>
            <a:r>
              <a:rPr lang="en-US" sz="2400" u="sng" dirty="0" err="1"/>
              <a:t>bilgileri</a:t>
            </a:r>
            <a:endParaRPr dirty="0"/>
          </a:p>
          <a:p>
            <a:pPr marL="216000" lvl="0" indent="-201712" algn="just">
              <a:lnSpc>
                <a:spcPct val="150000"/>
              </a:lnSpc>
              <a:spcBef>
                <a:spcPts val="0"/>
              </a:spcBef>
              <a:buSzPct val="125000"/>
            </a:pPr>
            <a:r>
              <a:rPr lang="en-US" sz="2400" dirty="0" err="1"/>
              <a:t>Hesap</a:t>
            </a:r>
            <a:r>
              <a:rPr lang="en-US" sz="2400" dirty="0"/>
              <a:t> </a:t>
            </a:r>
            <a:r>
              <a:rPr lang="en-US" sz="2400" dirty="0" err="1"/>
              <a:t>cüzdanı</a:t>
            </a:r>
            <a:r>
              <a:rPr lang="en-US" sz="2400" dirty="0"/>
              <a:t> </a:t>
            </a:r>
            <a:r>
              <a:rPr lang="en-US" sz="2400" dirty="0" err="1"/>
              <a:t>ya</a:t>
            </a:r>
            <a:r>
              <a:rPr lang="en-US" sz="2400" dirty="0"/>
              <a:t> da </a:t>
            </a:r>
            <a:r>
              <a:rPr lang="en-US" sz="2400" dirty="0" err="1"/>
              <a:t>hesap</a:t>
            </a:r>
            <a:r>
              <a:rPr lang="en-US" sz="2400" dirty="0"/>
              <a:t> </a:t>
            </a:r>
            <a:r>
              <a:rPr lang="en-US" sz="2400" dirty="0" err="1"/>
              <a:t>bilgilerinin</a:t>
            </a:r>
            <a:r>
              <a:rPr lang="en-US" sz="2400" dirty="0"/>
              <a:t> </a:t>
            </a:r>
            <a:r>
              <a:rPr lang="en-US" sz="2400" dirty="0" err="1"/>
              <a:t>göründüğü</a:t>
            </a:r>
            <a:r>
              <a:rPr lang="en-US" sz="2400" dirty="0"/>
              <a:t> </a:t>
            </a:r>
            <a:r>
              <a:rPr lang="en-US" sz="2400" dirty="0" err="1"/>
              <a:t>herhangi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doküman</a:t>
            </a:r>
            <a:r>
              <a:rPr lang="en-US" sz="2400" dirty="0"/>
              <a:t> TURNA </a:t>
            </a:r>
            <a:r>
              <a:rPr lang="en-US" sz="2400" dirty="0" err="1"/>
              <a:t>PORTAL’a</a:t>
            </a:r>
            <a:r>
              <a:rPr lang="en-US" sz="2400" dirty="0"/>
              <a:t> </a:t>
            </a:r>
            <a:r>
              <a:rPr lang="en-US" sz="2400" dirty="0" err="1"/>
              <a:t>yüklenmelidir</a:t>
            </a:r>
            <a:r>
              <a:rPr lang="en-US" sz="2400" dirty="0"/>
              <a:t>. </a:t>
            </a:r>
            <a:endParaRPr dirty="0"/>
          </a:p>
          <a:p>
            <a:pPr marL="216000" lvl="0" indent="-201712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25000"/>
              <a:buChar char="▪"/>
            </a:pPr>
            <a:r>
              <a:rPr lang="en-US" sz="2400" dirty="0" err="1"/>
              <a:t>Ortak</a:t>
            </a:r>
            <a:r>
              <a:rPr lang="en-US" sz="2400" dirty="0"/>
              <a:t> </a:t>
            </a:r>
            <a:r>
              <a:rPr lang="en-US" sz="2400" dirty="0" err="1"/>
              <a:t>hesap</a:t>
            </a:r>
            <a:r>
              <a:rPr lang="en-US" sz="2400" dirty="0"/>
              <a:t> (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aile</a:t>
            </a:r>
            <a:r>
              <a:rPr lang="en-US" sz="2400" dirty="0"/>
              <a:t> </a:t>
            </a:r>
            <a:r>
              <a:rPr lang="en-US" sz="2400" dirty="0" err="1"/>
              <a:t>üyesiyle</a:t>
            </a:r>
            <a:r>
              <a:rPr lang="en-US" sz="2400" dirty="0"/>
              <a:t>) </a:t>
            </a:r>
            <a:r>
              <a:rPr lang="en-US" sz="2400" dirty="0" err="1"/>
              <a:t>açılabilir</a:t>
            </a:r>
            <a:r>
              <a:rPr lang="en-US" sz="2400" dirty="0"/>
              <a:t>.  </a:t>
            </a:r>
            <a:endParaRPr dirty="0"/>
          </a:p>
          <a:p>
            <a:pPr marL="216000" lvl="0" indent="-201712" algn="just">
              <a:lnSpc>
                <a:spcPct val="150000"/>
              </a:lnSpc>
              <a:spcBef>
                <a:spcPts val="0"/>
              </a:spcBef>
              <a:buSzPct val="125000"/>
            </a:pPr>
            <a:r>
              <a:rPr lang="en-US" sz="2400" dirty="0">
                <a:solidFill>
                  <a:schemeClr val="tx1"/>
                </a:solidFill>
              </a:rPr>
              <a:t>Vize </a:t>
            </a:r>
            <a:r>
              <a:rPr lang="en-US" sz="2400" dirty="0" err="1">
                <a:solidFill>
                  <a:schemeClr val="tx1"/>
                </a:solidFill>
              </a:rPr>
              <a:t>onaylandığına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dair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kanıtlayıcı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vize</a:t>
            </a:r>
            <a:r>
              <a:rPr lang="en-US" sz="2400" dirty="0">
                <a:solidFill>
                  <a:schemeClr val="tx1"/>
                </a:solidFill>
              </a:rPr>
              <a:t> </a:t>
            </a:r>
            <a:r>
              <a:rPr lang="en-US" sz="2400" dirty="0" err="1">
                <a:solidFill>
                  <a:schemeClr val="tx1"/>
                </a:solidFill>
              </a:rPr>
              <a:t>sayfası</a:t>
            </a:r>
            <a:endParaRPr lang="en-US" sz="2400" dirty="0">
              <a:solidFill>
                <a:schemeClr val="tx1"/>
              </a:solidFill>
            </a:endParaRPr>
          </a:p>
          <a:p>
            <a:pPr marL="216000" lvl="0" indent="-2549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25000"/>
              <a:buNone/>
            </a:pPr>
            <a:endParaRPr sz="2400" dirty="0"/>
          </a:p>
          <a:p>
            <a:pPr marL="216000" lvl="0" indent="-2549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25000"/>
              <a:buNone/>
            </a:pPr>
            <a:endParaRPr sz="2400" dirty="0"/>
          </a:p>
          <a:p>
            <a:pPr marL="216000" lvl="0" indent="-2549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25000"/>
              <a:buNone/>
            </a:pPr>
            <a:endParaRPr sz="2400" dirty="0"/>
          </a:p>
          <a:p>
            <a:pPr marL="216000" lvl="0" indent="-104873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D7B7C3"/>
              </a:buClr>
              <a:buSzPct val="125000"/>
              <a:buFont typeface="Noto Sans Symbols"/>
              <a:buNone/>
            </a:pPr>
            <a:endParaRPr dirty="0"/>
          </a:p>
        </p:txBody>
      </p:sp>
      <p:sp>
        <p:nvSpPr>
          <p:cNvPr id="468" name="Google Shape;468;p89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  <p:pic>
        <p:nvPicPr>
          <p:cNvPr id="469" name="Google Shape;469;p89" descr="agreement icon ile ilgili gÃ¶rsel sonuc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38849" y="0"/>
            <a:ext cx="2282514" cy="2282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89" descr="agreement icon ile ilgili gÃ¶rsel sonucu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38849" y="1908353"/>
            <a:ext cx="2411334" cy="24113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92"/>
          <p:cNvSpPr txBox="1">
            <a:spLocks noGrp="1"/>
          </p:cNvSpPr>
          <p:nvPr>
            <p:ph type="title"/>
          </p:nvPr>
        </p:nvSpPr>
        <p:spPr>
          <a:xfrm>
            <a:off x="830127" y="-133880"/>
            <a:ext cx="7540150" cy="13296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dirty="0"/>
              <a:t>!!! ÖNEMLİ !!!</a:t>
            </a:r>
            <a:endParaRPr dirty="0"/>
          </a:p>
        </p:txBody>
      </p:sp>
      <p:sp>
        <p:nvSpPr>
          <p:cNvPr id="495" name="Google Shape;495;p92"/>
          <p:cNvSpPr txBox="1">
            <a:spLocks noGrp="1"/>
          </p:cNvSpPr>
          <p:nvPr>
            <p:ph type="body" idx="3"/>
          </p:nvPr>
        </p:nvSpPr>
        <p:spPr>
          <a:xfrm>
            <a:off x="191730" y="1195754"/>
            <a:ext cx="11813458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 fontScale="25000" lnSpcReduction="20000"/>
          </a:bodyPr>
          <a:lstStyle/>
          <a:p>
            <a:pPr marL="457200" lvl="0" indent="-3873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-US" sz="7600" dirty="0" err="1"/>
              <a:t>Staj</a:t>
            </a:r>
            <a:r>
              <a:rPr lang="en-US" sz="7600" dirty="0"/>
              <a:t> </a:t>
            </a:r>
            <a:r>
              <a:rPr lang="en-US" sz="7600" dirty="0" err="1"/>
              <a:t>başlamadan</a:t>
            </a:r>
            <a:r>
              <a:rPr lang="en-US" sz="7600" dirty="0"/>
              <a:t> </a:t>
            </a:r>
            <a:r>
              <a:rPr lang="en-US" sz="7600" dirty="0" err="1"/>
              <a:t>başlangıç</a:t>
            </a:r>
            <a:r>
              <a:rPr lang="en-US" sz="7600" dirty="0"/>
              <a:t> </a:t>
            </a:r>
            <a:r>
              <a:rPr lang="en-US" sz="7600" dirty="0" err="1"/>
              <a:t>ve</a:t>
            </a:r>
            <a:r>
              <a:rPr lang="en-US" sz="7600" dirty="0"/>
              <a:t> </a:t>
            </a:r>
            <a:r>
              <a:rPr lang="en-US" sz="7600" dirty="0" err="1"/>
              <a:t>bitiş</a:t>
            </a:r>
            <a:r>
              <a:rPr lang="en-US" sz="7600" dirty="0"/>
              <a:t> </a:t>
            </a:r>
            <a:r>
              <a:rPr lang="en-US" sz="7600" dirty="0" err="1"/>
              <a:t>tarihleri</a:t>
            </a:r>
            <a:r>
              <a:rPr lang="en-US" sz="7600" dirty="0"/>
              <a:t> </a:t>
            </a:r>
            <a:r>
              <a:rPr lang="en-US" sz="7600" dirty="0" err="1"/>
              <a:t>değişirse</a:t>
            </a:r>
            <a:r>
              <a:rPr lang="en-US" sz="7600" dirty="0"/>
              <a:t>:</a:t>
            </a:r>
            <a:endParaRPr sz="7600" dirty="0"/>
          </a:p>
          <a:p>
            <a:pPr marL="914400" lvl="1" indent="-3873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-US" sz="7600" dirty="0" err="1">
                <a:solidFill>
                  <a:schemeClr val="dk1"/>
                </a:solidFill>
              </a:rPr>
              <a:t>Yeni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tarihli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kabul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mektubu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ve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staj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anlaşması</a:t>
            </a:r>
            <a:r>
              <a:rPr lang="en-US" sz="7600" dirty="0">
                <a:solidFill>
                  <a:schemeClr val="dk1"/>
                </a:solidFill>
              </a:rPr>
              <a:t> (learning agreement for traineeships) </a:t>
            </a:r>
            <a:endParaRPr sz="7600" dirty="0"/>
          </a:p>
          <a:p>
            <a:pPr marL="914400" lvl="1" indent="-3873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-US" sz="7600" dirty="0" err="1">
                <a:solidFill>
                  <a:schemeClr val="dk1"/>
                </a:solidFill>
              </a:rPr>
              <a:t>Dikkat</a:t>
            </a:r>
            <a:r>
              <a:rPr lang="en-US" sz="7600" dirty="0">
                <a:solidFill>
                  <a:schemeClr val="dk1"/>
                </a:solidFill>
              </a:rPr>
              <a:t> !</a:t>
            </a:r>
            <a:endParaRPr sz="7600" dirty="0"/>
          </a:p>
          <a:p>
            <a:pPr marL="1371600" lvl="2" indent="-3873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-US" sz="7600" dirty="0">
                <a:solidFill>
                  <a:schemeClr val="dk1"/>
                </a:solidFill>
              </a:rPr>
              <a:t>Son </a:t>
            </a:r>
            <a:r>
              <a:rPr lang="en-US" sz="7600" dirty="0" err="1">
                <a:solidFill>
                  <a:schemeClr val="dk1"/>
                </a:solidFill>
              </a:rPr>
              <a:t>staj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günü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en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geç</a:t>
            </a:r>
            <a:r>
              <a:rPr lang="en-US" sz="7600" dirty="0">
                <a:solidFill>
                  <a:schemeClr val="dk1"/>
                </a:solidFill>
              </a:rPr>
              <a:t>: </a:t>
            </a:r>
            <a:r>
              <a:rPr lang="en-US" sz="7600" b="1" u="sng" dirty="0" err="1">
                <a:solidFill>
                  <a:srgbClr val="FF0000"/>
                </a:solidFill>
              </a:rPr>
              <a:t>Haziran</a:t>
            </a:r>
            <a:r>
              <a:rPr lang="en-US" sz="7600" b="1" u="sng" dirty="0">
                <a:solidFill>
                  <a:srgbClr val="FF0000"/>
                </a:solidFill>
              </a:rPr>
              <a:t> </a:t>
            </a:r>
            <a:r>
              <a:rPr lang="en-US" sz="7600" b="1" u="sng" dirty="0" smtClean="0">
                <a:solidFill>
                  <a:srgbClr val="FF0000"/>
                </a:solidFill>
              </a:rPr>
              <a:t>2027</a:t>
            </a:r>
            <a:endParaRPr sz="7600" b="1" u="sng" dirty="0">
              <a:solidFill>
                <a:srgbClr val="FF0000"/>
              </a:solidFill>
            </a:endParaRPr>
          </a:p>
          <a:p>
            <a:pPr marL="1371600" lvl="2" indent="-3873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-US" sz="7600" dirty="0" err="1">
                <a:solidFill>
                  <a:schemeClr val="dk1"/>
                </a:solidFill>
              </a:rPr>
              <a:t>Mezuniyet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tarihinden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sonra</a:t>
            </a:r>
            <a:r>
              <a:rPr lang="en-US" sz="7600" dirty="0">
                <a:solidFill>
                  <a:schemeClr val="dk1"/>
                </a:solidFill>
              </a:rPr>
              <a:t> 12 ay </a:t>
            </a:r>
            <a:r>
              <a:rPr lang="en-US" sz="7600" dirty="0" err="1">
                <a:solidFill>
                  <a:schemeClr val="dk1"/>
                </a:solidFill>
              </a:rPr>
              <a:t>içinde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staj</a:t>
            </a:r>
            <a:endParaRPr sz="7600" dirty="0"/>
          </a:p>
          <a:p>
            <a:pPr marL="1371600" lvl="2" indent="-3873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-US" sz="7600" dirty="0">
                <a:solidFill>
                  <a:schemeClr val="dk1"/>
                </a:solidFill>
              </a:rPr>
              <a:t>Minimum </a:t>
            </a:r>
            <a:r>
              <a:rPr lang="en-US" sz="7600" dirty="0" err="1">
                <a:solidFill>
                  <a:schemeClr val="dk1"/>
                </a:solidFill>
              </a:rPr>
              <a:t>staj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süresi</a:t>
            </a:r>
            <a:r>
              <a:rPr lang="en-US" sz="7600" dirty="0">
                <a:solidFill>
                  <a:schemeClr val="dk1"/>
                </a:solidFill>
              </a:rPr>
              <a:t> 60 </a:t>
            </a:r>
            <a:r>
              <a:rPr lang="en-US" sz="7600" dirty="0" err="1">
                <a:solidFill>
                  <a:schemeClr val="dk1"/>
                </a:solidFill>
              </a:rPr>
              <a:t>gün</a:t>
            </a:r>
            <a:endParaRPr lang="en-US" sz="7600" dirty="0">
              <a:solidFill>
                <a:schemeClr val="dk1"/>
              </a:solidFill>
            </a:endParaRPr>
          </a:p>
          <a:p>
            <a:pPr marL="1371600" lvl="2" indent="-3873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endParaRPr sz="7600" dirty="0"/>
          </a:p>
          <a:p>
            <a:pPr marL="457200" lvl="0" indent="-3873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AutoNum type="arabicPeriod"/>
            </a:pPr>
            <a:r>
              <a:rPr lang="en-US" sz="7600" dirty="0" err="1"/>
              <a:t>Mücbir</a:t>
            </a:r>
            <a:r>
              <a:rPr lang="en-US" sz="7600" dirty="0"/>
              <a:t> </a:t>
            </a:r>
            <a:r>
              <a:rPr lang="en-US" sz="7600" dirty="0" err="1"/>
              <a:t>sebeplere</a:t>
            </a:r>
            <a:r>
              <a:rPr lang="en-US" sz="7600" dirty="0"/>
              <a:t> </a:t>
            </a:r>
            <a:r>
              <a:rPr lang="en-US" sz="7600" dirty="0" err="1" smtClean="0"/>
              <a:t>bağlı</a:t>
            </a:r>
            <a:r>
              <a:rPr lang="en-US" sz="7600" dirty="0" smtClean="0"/>
              <a:t> </a:t>
            </a:r>
            <a:r>
              <a:rPr lang="en-US" sz="7600" dirty="0" err="1"/>
              <a:t>olarak</a:t>
            </a:r>
            <a:r>
              <a:rPr lang="en-US" sz="7600" dirty="0"/>
              <a:t> </a:t>
            </a:r>
            <a:r>
              <a:rPr lang="en-US" sz="7600" dirty="0" err="1"/>
              <a:t>staj</a:t>
            </a:r>
            <a:r>
              <a:rPr lang="en-US" sz="7600" dirty="0"/>
              <a:t> </a:t>
            </a:r>
            <a:r>
              <a:rPr lang="en-US" sz="7600" dirty="0" err="1"/>
              <a:t>yeri</a:t>
            </a:r>
            <a:r>
              <a:rPr lang="en-US" sz="7600" dirty="0"/>
              <a:t> </a:t>
            </a:r>
            <a:r>
              <a:rPr lang="en-US" sz="7600" dirty="0" err="1"/>
              <a:t>ya</a:t>
            </a:r>
            <a:r>
              <a:rPr lang="en-US" sz="7600" dirty="0"/>
              <a:t> da </a:t>
            </a:r>
            <a:r>
              <a:rPr lang="en-US" sz="7600" dirty="0" err="1"/>
              <a:t>ülkesi</a:t>
            </a:r>
            <a:r>
              <a:rPr lang="en-US" sz="7600" dirty="0"/>
              <a:t> </a:t>
            </a:r>
            <a:r>
              <a:rPr lang="en-US" sz="7600" dirty="0" err="1"/>
              <a:t>değişirse</a:t>
            </a:r>
            <a:r>
              <a:rPr lang="en-US" sz="7600" dirty="0"/>
              <a:t>: </a:t>
            </a:r>
            <a:r>
              <a:rPr lang="en-US" sz="7600" b="1" dirty="0"/>
              <a:t>(STAJ BAŞLAMADAN ÖNCE)</a:t>
            </a:r>
            <a:endParaRPr sz="7600" b="1" dirty="0"/>
          </a:p>
          <a:p>
            <a:pPr marL="914400" lvl="1" indent="-3873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AutoNum type="arabicPeriod"/>
            </a:pPr>
            <a:r>
              <a:rPr lang="en-US" sz="7600" dirty="0" err="1">
                <a:solidFill>
                  <a:schemeClr val="dk1"/>
                </a:solidFill>
              </a:rPr>
              <a:t>Yeni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tarihli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kabul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mektubu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ve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staj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anlaşması</a:t>
            </a:r>
            <a:r>
              <a:rPr lang="en-US" sz="7600" dirty="0">
                <a:solidFill>
                  <a:schemeClr val="dk1"/>
                </a:solidFill>
              </a:rPr>
              <a:t> (learning agreement for traineeships) </a:t>
            </a:r>
            <a:endParaRPr sz="7600" dirty="0">
              <a:solidFill>
                <a:schemeClr val="dk1"/>
              </a:solidFill>
            </a:endParaRPr>
          </a:p>
          <a:p>
            <a:pPr marL="914400" lvl="1" indent="-3873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AutoNum type="arabicPeriod"/>
            </a:pPr>
            <a:r>
              <a:rPr lang="en-US" sz="7600" dirty="0" err="1">
                <a:solidFill>
                  <a:schemeClr val="dk1"/>
                </a:solidFill>
              </a:rPr>
              <a:t>Mücbir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sebep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belge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ile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kanıtlanacak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ve</a:t>
            </a:r>
            <a:r>
              <a:rPr lang="en-US" sz="7600" dirty="0">
                <a:solidFill>
                  <a:schemeClr val="dk1"/>
                </a:solidFill>
              </a:rPr>
              <a:t> Erasmus </a:t>
            </a:r>
            <a:r>
              <a:rPr lang="en-US" sz="7600" dirty="0" err="1">
                <a:solidFill>
                  <a:schemeClr val="dk1"/>
                </a:solidFill>
              </a:rPr>
              <a:t>ofisi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tarafından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Ulusal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Ajans’tan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onay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alınacaktır</a:t>
            </a:r>
            <a:r>
              <a:rPr lang="en-US" sz="7600" dirty="0">
                <a:solidFill>
                  <a:schemeClr val="dk1"/>
                </a:solidFill>
              </a:rPr>
              <a:t>. </a:t>
            </a:r>
            <a:endParaRPr sz="7600" dirty="0"/>
          </a:p>
          <a:p>
            <a:pPr marL="914400" lvl="1" indent="-38735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AutoNum type="arabicPeriod"/>
            </a:pPr>
            <a:r>
              <a:rPr lang="en-US" sz="7600" dirty="0">
                <a:solidFill>
                  <a:schemeClr val="dk1"/>
                </a:solidFill>
              </a:rPr>
              <a:t>İlk </a:t>
            </a:r>
            <a:r>
              <a:rPr lang="en-US" sz="7600" dirty="0" err="1">
                <a:solidFill>
                  <a:schemeClr val="dk1"/>
                </a:solidFill>
              </a:rPr>
              <a:t>etapta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tahsis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edilen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hibe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miktarında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artış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olamaz</a:t>
            </a:r>
            <a:r>
              <a:rPr lang="en-US" sz="7600" dirty="0">
                <a:solidFill>
                  <a:schemeClr val="dk1"/>
                </a:solidFill>
              </a:rPr>
              <a:t>. </a:t>
            </a:r>
            <a:r>
              <a:rPr lang="en-US" sz="7600" dirty="0" err="1">
                <a:solidFill>
                  <a:schemeClr val="dk1"/>
                </a:solidFill>
              </a:rPr>
              <a:t>Ülke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değişikliği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olursa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düşüş</a:t>
            </a:r>
            <a:r>
              <a:rPr lang="en-US" sz="7600" dirty="0">
                <a:solidFill>
                  <a:schemeClr val="dk1"/>
                </a:solidFill>
              </a:rPr>
              <a:t> </a:t>
            </a:r>
            <a:r>
              <a:rPr lang="en-US" sz="7600" dirty="0" err="1">
                <a:solidFill>
                  <a:schemeClr val="dk1"/>
                </a:solidFill>
              </a:rPr>
              <a:t>olabilir</a:t>
            </a:r>
            <a:r>
              <a:rPr lang="en-US" sz="7600" dirty="0">
                <a:solidFill>
                  <a:schemeClr val="dk1"/>
                </a:solidFill>
              </a:rPr>
              <a:t>. </a:t>
            </a:r>
            <a:endParaRPr sz="7600" dirty="0">
              <a:solidFill>
                <a:schemeClr val="dk1"/>
              </a:solidFill>
            </a:endParaRPr>
          </a:p>
          <a:p>
            <a:pPr marL="457200" lvl="0" indent="-2667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47058"/>
              <a:buNone/>
            </a:pPr>
            <a:endParaRPr sz="2400" dirty="0"/>
          </a:p>
          <a:p>
            <a:pPr marL="457200" lvl="0" indent="-2667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47058"/>
              <a:buNone/>
            </a:pPr>
            <a:endParaRPr sz="2400" dirty="0"/>
          </a:p>
          <a:p>
            <a:pPr marL="216000" lvl="0" indent="-2549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47058"/>
              <a:buNone/>
            </a:pPr>
            <a:endParaRPr sz="2400" dirty="0"/>
          </a:p>
          <a:p>
            <a:pPr marL="216000" lvl="0" indent="-2549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47058"/>
              <a:buNone/>
            </a:pPr>
            <a:endParaRPr sz="2400" dirty="0"/>
          </a:p>
          <a:p>
            <a:pPr marL="216000" lvl="0" indent="-2549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47058"/>
              <a:buNone/>
            </a:pPr>
            <a:endParaRPr sz="2400" dirty="0"/>
          </a:p>
          <a:p>
            <a:pPr marL="216000" lvl="0" indent="-104873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D7B7C3"/>
              </a:buClr>
              <a:buSzPct val="147058"/>
              <a:buFont typeface="Noto Sans Symbols"/>
              <a:buNone/>
            </a:pPr>
            <a:endParaRPr dirty="0"/>
          </a:p>
        </p:txBody>
      </p:sp>
      <p:sp>
        <p:nvSpPr>
          <p:cNvPr id="496" name="Google Shape;496;p92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1" name="Google Shape;511;p94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7397" r="17397"/>
          <a:stretch/>
        </p:blipFill>
        <p:spPr>
          <a:xfrm>
            <a:off x="458724" y="457200"/>
            <a:ext cx="11274552" cy="59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512" name="Google Shape;512;p94"/>
          <p:cNvSpPr txBox="1">
            <a:spLocks noGrp="1"/>
          </p:cNvSpPr>
          <p:nvPr>
            <p:ph type="body" idx="1"/>
          </p:nvPr>
        </p:nvSpPr>
        <p:spPr>
          <a:xfrm>
            <a:off x="458788" y="2028825"/>
            <a:ext cx="4727575" cy="728663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txBody>
          <a:bodyPr spcFirstLastPara="1" wrap="square" lIns="396000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US" b="1"/>
              <a:t>Faaliyet sırası </a:t>
            </a:r>
            <a:endParaRPr b="1"/>
          </a:p>
        </p:txBody>
      </p:sp>
      <p:sp>
        <p:nvSpPr>
          <p:cNvPr id="513" name="Google Shape;513;p94"/>
          <p:cNvSpPr txBox="1">
            <a:spLocks noGrp="1"/>
          </p:cNvSpPr>
          <p:nvPr>
            <p:ph type="title"/>
          </p:nvPr>
        </p:nvSpPr>
        <p:spPr>
          <a:xfrm>
            <a:off x="458788" y="2754601"/>
            <a:ext cx="4726800" cy="1861200"/>
          </a:xfrm>
          <a:prstGeom prst="rect">
            <a:avLst/>
          </a:prstGeom>
          <a:solidFill>
            <a:schemeClr val="lt1">
              <a:alpha val="49411"/>
            </a:schemeClr>
          </a:solidFill>
          <a:ln>
            <a:noFill/>
          </a:ln>
        </p:spPr>
        <p:txBody>
          <a:bodyPr spcFirstLastPara="1" wrap="square" lIns="396000" tIns="0" rIns="0" bIns="0" anchor="ctr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2800" dirty="0"/>
              <a:t>1.  LA – During Mobility</a:t>
            </a:r>
            <a:br>
              <a:rPr lang="en-US" sz="2800" dirty="0"/>
            </a:br>
            <a:endParaRPr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95"/>
          <p:cNvSpPr txBox="1">
            <a:spLocks noGrp="1"/>
          </p:cNvSpPr>
          <p:nvPr>
            <p:ph type="title"/>
          </p:nvPr>
        </p:nvSpPr>
        <p:spPr>
          <a:xfrm>
            <a:off x="830127" y="-133880"/>
            <a:ext cx="6124588" cy="100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 LA- During Mobility</a:t>
            </a:r>
            <a:endParaRPr/>
          </a:p>
        </p:txBody>
      </p:sp>
      <p:sp>
        <p:nvSpPr>
          <p:cNvPr id="531" name="Google Shape;531;p95"/>
          <p:cNvSpPr txBox="1">
            <a:spLocks noGrp="1"/>
          </p:cNvSpPr>
          <p:nvPr>
            <p:ph type="body" idx="3"/>
          </p:nvPr>
        </p:nvSpPr>
        <p:spPr>
          <a:xfrm>
            <a:off x="830125" y="1081450"/>
            <a:ext cx="8257800" cy="490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 fontScale="47500" lnSpcReduction="20000"/>
          </a:bodyPr>
          <a:lstStyle/>
          <a:p>
            <a:pPr marL="216000" lvl="0" indent="-17782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Char char="▪"/>
            </a:pPr>
            <a:r>
              <a:rPr lang="en-US" sz="5050" dirty="0" err="1">
                <a:solidFill>
                  <a:schemeClr val="dk1"/>
                </a:solidFill>
              </a:rPr>
              <a:t>Eğer</a:t>
            </a:r>
            <a:r>
              <a:rPr lang="en-US" sz="5050" dirty="0">
                <a:solidFill>
                  <a:schemeClr val="dk1"/>
                </a:solidFill>
              </a:rPr>
              <a:t> </a:t>
            </a:r>
            <a:r>
              <a:rPr lang="en-US" sz="5050" dirty="0" err="1">
                <a:solidFill>
                  <a:schemeClr val="dk1"/>
                </a:solidFill>
              </a:rPr>
              <a:t>LA’in</a:t>
            </a:r>
            <a:r>
              <a:rPr lang="en-US" sz="5050" dirty="0">
                <a:solidFill>
                  <a:schemeClr val="dk1"/>
                </a:solidFill>
              </a:rPr>
              <a:t> «Before Mobility» </a:t>
            </a:r>
            <a:r>
              <a:rPr lang="en-US" sz="5050" dirty="0" err="1">
                <a:solidFill>
                  <a:schemeClr val="dk1"/>
                </a:solidFill>
              </a:rPr>
              <a:t>kısmında</a:t>
            </a:r>
            <a:r>
              <a:rPr lang="en-US" sz="5050" dirty="0">
                <a:solidFill>
                  <a:schemeClr val="dk1"/>
                </a:solidFill>
              </a:rPr>
              <a:t> </a:t>
            </a:r>
            <a:r>
              <a:rPr lang="en-US" sz="5050" dirty="0" err="1">
                <a:solidFill>
                  <a:schemeClr val="dk1"/>
                </a:solidFill>
              </a:rPr>
              <a:t>bir</a:t>
            </a:r>
            <a:r>
              <a:rPr lang="en-US" sz="5050" dirty="0">
                <a:solidFill>
                  <a:schemeClr val="dk1"/>
                </a:solidFill>
              </a:rPr>
              <a:t> </a:t>
            </a:r>
            <a:r>
              <a:rPr lang="en-US" sz="5050" dirty="0" err="1">
                <a:solidFill>
                  <a:schemeClr val="dk1"/>
                </a:solidFill>
              </a:rPr>
              <a:t>değişiklik</a:t>
            </a:r>
            <a:r>
              <a:rPr lang="en-US" sz="5050" dirty="0">
                <a:solidFill>
                  <a:schemeClr val="dk1"/>
                </a:solidFill>
              </a:rPr>
              <a:t> </a:t>
            </a:r>
            <a:r>
              <a:rPr lang="en-US" sz="5050" dirty="0" err="1">
                <a:solidFill>
                  <a:schemeClr val="dk1"/>
                </a:solidFill>
              </a:rPr>
              <a:t>varsa</a:t>
            </a:r>
            <a:r>
              <a:rPr lang="en-US" sz="5050" dirty="0">
                <a:solidFill>
                  <a:schemeClr val="dk1"/>
                </a:solidFill>
              </a:rPr>
              <a:t>,</a:t>
            </a:r>
            <a:endParaRPr sz="5050" dirty="0"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59405"/>
              <a:buNone/>
            </a:pPr>
            <a:r>
              <a:rPr lang="en-US" sz="5050" u="sng" dirty="0" err="1">
                <a:solidFill>
                  <a:schemeClr val="dk1"/>
                </a:solidFill>
              </a:rPr>
              <a:t>Tarihlerde</a:t>
            </a:r>
            <a:r>
              <a:rPr lang="en-US" sz="5050" dirty="0">
                <a:solidFill>
                  <a:schemeClr val="dk1"/>
                </a:solidFill>
              </a:rPr>
              <a:t>: </a:t>
            </a:r>
            <a:r>
              <a:rPr lang="en-US" sz="5050" dirty="0" err="1">
                <a:solidFill>
                  <a:schemeClr val="dk1"/>
                </a:solidFill>
              </a:rPr>
              <a:t>geç</a:t>
            </a:r>
            <a:r>
              <a:rPr lang="en-US" sz="5050" dirty="0">
                <a:solidFill>
                  <a:schemeClr val="dk1"/>
                </a:solidFill>
              </a:rPr>
              <a:t> </a:t>
            </a:r>
            <a:r>
              <a:rPr lang="en-US" sz="5050" dirty="0" err="1">
                <a:solidFill>
                  <a:schemeClr val="dk1"/>
                </a:solidFill>
              </a:rPr>
              <a:t>başlama</a:t>
            </a:r>
            <a:r>
              <a:rPr lang="en-US" sz="5050" dirty="0">
                <a:solidFill>
                  <a:schemeClr val="dk1"/>
                </a:solidFill>
              </a:rPr>
              <a:t> </a:t>
            </a:r>
            <a:r>
              <a:rPr lang="en-US" sz="5050" dirty="0" err="1">
                <a:solidFill>
                  <a:schemeClr val="dk1"/>
                </a:solidFill>
              </a:rPr>
              <a:t>ya</a:t>
            </a:r>
            <a:r>
              <a:rPr lang="en-US" sz="5050" dirty="0">
                <a:solidFill>
                  <a:schemeClr val="dk1"/>
                </a:solidFill>
              </a:rPr>
              <a:t> da </a:t>
            </a:r>
            <a:r>
              <a:rPr lang="en-US" sz="5050" dirty="0" err="1">
                <a:solidFill>
                  <a:schemeClr val="dk1"/>
                </a:solidFill>
              </a:rPr>
              <a:t>erken</a:t>
            </a:r>
            <a:r>
              <a:rPr lang="en-US" sz="5050" dirty="0">
                <a:solidFill>
                  <a:schemeClr val="dk1"/>
                </a:solidFill>
              </a:rPr>
              <a:t> </a:t>
            </a:r>
            <a:r>
              <a:rPr lang="en-US" sz="5050" dirty="0" err="1">
                <a:solidFill>
                  <a:schemeClr val="dk1"/>
                </a:solidFill>
              </a:rPr>
              <a:t>bitme</a:t>
            </a:r>
            <a:r>
              <a:rPr lang="en-US" sz="5050" dirty="0">
                <a:solidFill>
                  <a:schemeClr val="dk1"/>
                </a:solidFill>
              </a:rPr>
              <a:t> </a:t>
            </a:r>
            <a:endParaRPr sz="5050" dirty="0"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59405"/>
              <a:buNone/>
            </a:pPr>
            <a:r>
              <a:rPr lang="en-US" sz="5050" u="sng" dirty="0" err="1">
                <a:solidFill>
                  <a:schemeClr val="dk1"/>
                </a:solidFill>
              </a:rPr>
              <a:t>Tarih</a:t>
            </a:r>
            <a:r>
              <a:rPr lang="en-US" sz="5050" u="sng" dirty="0">
                <a:solidFill>
                  <a:schemeClr val="dk1"/>
                </a:solidFill>
              </a:rPr>
              <a:t> </a:t>
            </a:r>
            <a:r>
              <a:rPr lang="en-US" sz="5050" u="sng" dirty="0" err="1">
                <a:solidFill>
                  <a:schemeClr val="dk1"/>
                </a:solidFill>
              </a:rPr>
              <a:t>değişikliğinde</a:t>
            </a:r>
            <a:r>
              <a:rPr lang="en-US" sz="5050" u="sng" dirty="0">
                <a:solidFill>
                  <a:schemeClr val="dk1"/>
                </a:solidFill>
              </a:rPr>
              <a:t> </a:t>
            </a:r>
            <a:r>
              <a:rPr lang="en-US" sz="5050" u="sng" dirty="0" err="1">
                <a:solidFill>
                  <a:schemeClr val="dk1"/>
                </a:solidFill>
              </a:rPr>
              <a:t>dikkat</a:t>
            </a:r>
            <a:r>
              <a:rPr lang="en-US" sz="5050" u="sng" dirty="0">
                <a:solidFill>
                  <a:schemeClr val="dk1"/>
                </a:solidFill>
              </a:rPr>
              <a:t> </a:t>
            </a:r>
            <a:r>
              <a:rPr lang="en-US" sz="5050" u="sng" dirty="0" err="1">
                <a:solidFill>
                  <a:schemeClr val="dk1"/>
                </a:solidFill>
              </a:rPr>
              <a:t>edilmesi</a:t>
            </a:r>
            <a:r>
              <a:rPr lang="en-US" sz="5050" u="sng" dirty="0">
                <a:solidFill>
                  <a:schemeClr val="dk1"/>
                </a:solidFill>
              </a:rPr>
              <a:t> </a:t>
            </a:r>
            <a:r>
              <a:rPr lang="en-US" sz="5050" u="sng" dirty="0" err="1">
                <a:solidFill>
                  <a:schemeClr val="dk1"/>
                </a:solidFill>
              </a:rPr>
              <a:t>gerekenler</a:t>
            </a:r>
            <a:endParaRPr sz="5050" dirty="0"/>
          </a:p>
          <a:p>
            <a:pPr marL="342900" lvl="0" indent="-30472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 sz="5050" dirty="0" err="1">
                <a:solidFill>
                  <a:schemeClr val="dk1"/>
                </a:solidFill>
              </a:rPr>
              <a:t>Mezun</a:t>
            </a:r>
            <a:r>
              <a:rPr lang="en-US" sz="5050" dirty="0">
                <a:solidFill>
                  <a:schemeClr val="dk1"/>
                </a:solidFill>
              </a:rPr>
              <a:t> </a:t>
            </a:r>
            <a:r>
              <a:rPr lang="en-US" sz="5050" dirty="0" err="1">
                <a:solidFill>
                  <a:schemeClr val="dk1"/>
                </a:solidFill>
              </a:rPr>
              <a:t>öğrenciler</a:t>
            </a:r>
            <a:r>
              <a:rPr lang="en-US" sz="5050" dirty="0">
                <a:solidFill>
                  <a:schemeClr val="dk1"/>
                </a:solidFill>
              </a:rPr>
              <a:t>: </a:t>
            </a:r>
            <a:r>
              <a:rPr lang="en-US" sz="5050" dirty="0" err="1">
                <a:solidFill>
                  <a:schemeClr val="dk1"/>
                </a:solidFill>
              </a:rPr>
              <a:t>staj</a:t>
            </a:r>
            <a:r>
              <a:rPr lang="en-US" sz="5050" dirty="0">
                <a:solidFill>
                  <a:schemeClr val="dk1"/>
                </a:solidFill>
              </a:rPr>
              <a:t> </a:t>
            </a:r>
            <a:r>
              <a:rPr lang="en-US" sz="5050" dirty="0" err="1">
                <a:solidFill>
                  <a:schemeClr val="dk1"/>
                </a:solidFill>
              </a:rPr>
              <a:t>mezuniyetten</a:t>
            </a:r>
            <a:r>
              <a:rPr lang="en-US" sz="5050" dirty="0">
                <a:solidFill>
                  <a:schemeClr val="dk1"/>
                </a:solidFill>
              </a:rPr>
              <a:t> </a:t>
            </a:r>
            <a:r>
              <a:rPr lang="en-US" sz="5050" dirty="0" err="1">
                <a:solidFill>
                  <a:schemeClr val="dk1"/>
                </a:solidFill>
              </a:rPr>
              <a:t>sonra</a:t>
            </a:r>
            <a:r>
              <a:rPr lang="en-US" sz="5050" dirty="0">
                <a:solidFill>
                  <a:schemeClr val="dk1"/>
                </a:solidFill>
              </a:rPr>
              <a:t> 12 ay </a:t>
            </a:r>
            <a:r>
              <a:rPr lang="en-US" sz="5050" dirty="0" err="1">
                <a:solidFill>
                  <a:schemeClr val="dk1"/>
                </a:solidFill>
              </a:rPr>
              <a:t>içinde</a:t>
            </a:r>
            <a:r>
              <a:rPr lang="en-US" sz="5050" dirty="0">
                <a:solidFill>
                  <a:schemeClr val="dk1"/>
                </a:solidFill>
              </a:rPr>
              <a:t> </a:t>
            </a:r>
            <a:r>
              <a:rPr lang="en-US" sz="5050" dirty="0" err="1">
                <a:solidFill>
                  <a:schemeClr val="dk1"/>
                </a:solidFill>
              </a:rPr>
              <a:t>bitirilmelidir</a:t>
            </a:r>
            <a:r>
              <a:rPr lang="en-US" sz="5050" dirty="0">
                <a:solidFill>
                  <a:schemeClr val="dk1"/>
                </a:solidFill>
              </a:rPr>
              <a:t>.</a:t>
            </a:r>
            <a:endParaRPr sz="5050" dirty="0"/>
          </a:p>
          <a:p>
            <a:pPr marL="342900" lvl="0" indent="-30472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 sz="5050" dirty="0" err="1">
                <a:solidFill>
                  <a:schemeClr val="dk1"/>
                </a:solidFill>
              </a:rPr>
              <a:t>Tüm</a:t>
            </a:r>
            <a:r>
              <a:rPr lang="en-US" sz="5050" dirty="0">
                <a:solidFill>
                  <a:schemeClr val="dk1"/>
                </a:solidFill>
              </a:rPr>
              <a:t> </a:t>
            </a:r>
            <a:r>
              <a:rPr lang="en-US" sz="5050" dirty="0" err="1">
                <a:solidFill>
                  <a:schemeClr val="dk1"/>
                </a:solidFill>
              </a:rPr>
              <a:t>öğrencilerin</a:t>
            </a:r>
            <a:r>
              <a:rPr lang="en-US" sz="5050" dirty="0">
                <a:solidFill>
                  <a:schemeClr val="dk1"/>
                </a:solidFill>
              </a:rPr>
              <a:t> son </a:t>
            </a:r>
            <a:r>
              <a:rPr lang="en-US" sz="5050" dirty="0" err="1">
                <a:solidFill>
                  <a:schemeClr val="dk1"/>
                </a:solidFill>
              </a:rPr>
              <a:t>staj</a:t>
            </a:r>
            <a:r>
              <a:rPr lang="en-US" sz="5050" dirty="0">
                <a:solidFill>
                  <a:schemeClr val="dk1"/>
                </a:solidFill>
              </a:rPr>
              <a:t> </a:t>
            </a:r>
            <a:r>
              <a:rPr lang="en-US" sz="5050" dirty="0" err="1">
                <a:solidFill>
                  <a:schemeClr val="dk1"/>
                </a:solidFill>
              </a:rPr>
              <a:t>günü</a:t>
            </a:r>
            <a:r>
              <a:rPr lang="en-US" sz="5050" dirty="0">
                <a:solidFill>
                  <a:schemeClr val="dk1"/>
                </a:solidFill>
              </a:rPr>
              <a:t> </a:t>
            </a:r>
            <a:r>
              <a:rPr lang="en-US" sz="5050" dirty="0" err="1">
                <a:solidFill>
                  <a:schemeClr val="dk1"/>
                </a:solidFill>
              </a:rPr>
              <a:t>en</a:t>
            </a:r>
            <a:r>
              <a:rPr lang="en-US" sz="5050" dirty="0">
                <a:solidFill>
                  <a:schemeClr val="dk1"/>
                </a:solidFill>
              </a:rPr>
              <a:t> </a:t>
            </a:r>
            <a:r>
              <a:rPr lang="en-US" sz="5050" dirty="0" err="1">
                <a:solidFill>
                  <a:schemeClr val="dk1"/>
                </a:solidFill>
              </a:rPr>
              <a:t>geç</a:t>
            </a:r>
            <a:r>
              <a:rPr lang="en-US" sz="5050" dirty="0">
                <a:solidFill>
                  <a:schemeClr val="dk1"/>
                </a:solidFill>
              </a:rPr>
              <a:t> </a:t>
            </a:r>
            <a:r>
              <a:rPr lang="en-US" sz="5050" dirty="0" err="1">
                <a:solidFill>
                  <a:schemeClr val="dk1"/>
                </a:solidFill>
              </a:rPr>
              <a:t>Haziran</a:t>
            </a:r>
            <a:r>
              <a:rPr lang="en-US" sz="5050" dirty="0">
                <a:solidFill>
                  <a:schemeClr val="dk1"/>
                </a:solidFill>
              </a:rPr>
              <a:t> 2026 </a:t>
            </a:r>
            <a:r>
              <a:rPr lang="en-US" sz="5050" dirty="0" err="1">
                <a:solidFill>
                  <a:schemeClr val="dk1"/>
                </a:solidFill>
              </a:rPr>
              <a:t>olabilir</a:t>
            </a:r>
            <a:r>
              <a:rPr lang="en-US" sz="5050" dirty="0">
                <a:solidFill>
                  <a:schemeClr val="dk1"/>
                </a:solidFill>
              </a:rPr>
              <a:t>.</a:t>
            </a:r>
            <a:endParaRPr sz="5050" dirty="0"/>
          </a:p>
          <a:p>
            <a:pPr marL="342900" lvl="0" indent="-30472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00000"/>
              <a:buFont typeface="Arial"/>
              <a:buChar char="•"/>
            </a:pPr>
            <a:r>
              <a:rPr lang="en-US" sz="5050" dirty="0">
                <a:solidFill>
                  <a:schemeClr val="dk1"/>
                </a:solidFill>
              </a:rPr>
              <a:t>Minimum </a:t>
            </a:r>
            <a:r>
              <a:rPr lang="en-US" sz="5050" dirty="0" err="1">
                <a:solidFill>
                  <a:schemeClr val="dk1"/>
                </a:solidFill>
              </a:rPr>
              <a:t>staj</a:t>
            </a:r>
            <a:r>
              <a:rPr lang="en-US" sz="5050" dirty="0">
                <a:solidFill>
                  <a:schemeClr val="dk1"/>
                </a:solidFill>
              </a:rPr>
              <a:t> </a:t>
            </a:r>
            <a:r>
              <a:rPr lang="en-US" sz="5050" dirty="0" err="1">
                <a:solidFill>
                  <a:schemeClr val="dk1"/>
                </a:solidFill>
              </a:rPr>
              <a:t>süresi</a:t>
            </a:r>
            <a:r>
              <a:rPr lang="en-US" sz="5050" dirty="0">
                <a:solidFill>
                  <a:schemeClr val="dk1"/>
                </a:solidFill>
              </a:rPr>
              <a:t> 60 </a:t>
            </a:r>
            <a:r>
              <a:rPr lang="en-US" sz="5050" dirty="0" err="1">
                <a:solidFill>
                  <a:schemeClr val="dk1"/>
                </a:solidFill>
              </a:rPr>
              <a:t>gündür</a:t>
            </a:r>
            <a:r>
              <a:rPr lang="en-US" sz="5050" dirty="0">
                <a:solidFill>
                  <a:schemeClr val="dk1"/>
                </a:solidFill>
              </a:rPr>
              <a:t>.  </a:t>
            </a:r>
            <a:endParaRPr sz="5050" dirty="0"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59405"/>
              <a:buNone/>
            </a:pPr>
            <a:r>
              <a:rPr lang="en-US" sz="5050" u="sng" dirty="0" err="1">
                <a:solidFill>
                  <a:schemeClr val="dk1"/>
                </a:solidFill>
              </a:rPr>
              <a:t>İş</a:t>
            </a:r>
            <a:r>
              <a:rPr lang="en-US" sz="5050" u="sng" dirty="0">
                <a:solidFill>
                  <a:schemeClr val="dk1"/>
                </a:solidFill>
              </a:rPr>
              <a:t> </a:t>
            </a:r>
            <a:r>
              <a:rPr lang="en-US" sz="5050" u="sng" dirty="0" err="1">
                <a:solidFill>
                  <a:schemeClr val="dk1"/>
                </a:solidFill>
              </a:rPr>
              <a:t>planında</a:t>
            </a:r>
            <a:r>
              <a:rPr lang="en-US" sz="5050" u="sng" dirty="0">
                <a:solidFill>
                  <a:schemeClr val="dk1"/>
                </a:solidFill>
              </a:rPr>
              <a:t> </a:t>
            </a:r>
            <a:endParaRPr sz="5050" dirty="0"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59405"/>
              <a:buNone/>
            </a:pPr>
            <a:r>
              <a:rPr lang="en-US" sz="5050" dirty="0">
                <a:solidFill>
                  <a:schemeClr val="dk1"/>
                </a:solidFill>
              </a:rPr>
              <a:t>LA During Mobility </a:t>
            </a:r>
            <a:r>
              <a:rPr lang="en-US" sz="5050" dirty="0" err="1">
                <a:solidFill>
                  <a:schemeClr val="dk1"/>
                </a:solidFill>
              </a:rPr>
              <a:t>formu</a:t>
            </a:r>
            <a:r>
              <a:rPr lang="en-US" sz="5050" dirty="0">
                <a:solidFill>
                  <a:schemeClr val="dk1"/>
                </a:solidFill>
              </a:rPr>
              <a:t> </a:t>
            </a:r>
            <a:r>
              <a:rPr lang="en-US" sz="5050" dirty="0" err="1">
                <a:solidFill>
                  <a:schemeClr val="dk1"/>
                </a:solidFill>
              </a:rPr>
              <a:t>doldurulmalı</a:t>
            </a:r>
            <a:r>
              <a:rPr lang="en-US" sz="5050" dirty="0">
                <a:solidFill>
                  <a:schemeClr val="dk1"/>
                </a:solidFill>
              </a:rPr>
              <a:t> </a:t>
            </a:r>
            <a:r>
              <a:rPr lang="en-US" sz="5050" dirty="0" err="1">
                <a:solidFill>
                  <a:schemeClr val="dk1"/>
                </a:solidFill>
              </a:rPr>
              <a:t>ve</a:t>
            </a:r>
            <a:r>
              <a:rPr lang="en-US" sz="5050" dirty="0">
                <a:solidFill>
                  <a:schemeClr val="dk1"/>
                </a:solidFill>
              </a:rPr>
              <a:t> </a:t>
            </a:r>
            <a:r>
              <a:rPr lang="en-US" sz="5050" dirty="0" err="1">
                <a:solidFill>
                  <a:schemeClr val="dk1"/>
                </a:solidFill>
              </a:rPr>
              <a:t>imzalar</a:t>
            </a:r>
            <a:r>
              <a:rPr lang="en-US" sz="5050" dirty="0">
                <a:solidFill>
                  <a:schemeClr val="dk1"/>
                </a:solidFill>
              </a:rPr>
              <a:t> </a:t>
            </a:r>
            <a:r>
              <a:rPr lang="en-US" sz="5050" dirty="0" err="1">
                <a:solidFill>
                  <a:schemeClr val="dk1"/>
                </a:solidFill>
              </a:rPr>
              <a:t>alınmalıdır</a:t>
            </a:r>
            <a:r>
              <a:rPr lang="en-US" sz="5050" dirty="0">
                <a:solidFill>
                  <a:schemeClr val="dk1"/>
                </a:solidFill>
              </a:rPr>
              <a:t>. </a:t>
            </a:r>
            <a:endParaRPr sz="5050" dirty="0">
              <a:solidFill>
                <a:schemeClr val="dk1"/>
              </a:solidFill>
            </a:endParaRPr>
          </a:p>
          <a:p>
            <a:pPr marL="216000" lvl="0" indent="-2549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25000"/>
              <a:buNone/>
            </a:pPr>
            <a:endParaRPr sz="2400" dirty="0"/>
          </a:p>
          <a:p>
            <a:pPr marL="216000" lvl="0" indent="-2549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ct val="125000"/>
              <a:buNone/>
            </a:pPr>
            <a:endParaRPr sz="2400" dirty="0"/>
          </a:p>
          <a:p>
            <a:pPr marL="216000" lvl="0" indent="-104873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D7B7C3"/>
              </a:buClr>
              <a:buSzPct val="125000"/>
              <a:buFont typeface="Noto Sans Symbols"/>
              <a:buNone/>
            </a:pPr>
            <a:endParaRPr dirty="0"/>
          </a:p>
        </p:txBody>
      </p:sp>
      <p:sp>
        <p:nvSpPr>
          <p:cNvPr id="532" name="Google Shape;532;p95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  <p:pic>
        <p:nvPicPr>
          <p:cNvPr id="533" name="Google Shape;533;p95" descr="agreement icon ile ilgili gÃ¶rsel sonuc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59718" y="0"/>
            <a:ext cx="2282514" cy="2282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534" name="Google Shape;534;p95" descr="agreement icon ile ilgili gÃ¶rsel sonucu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838849" y="1908353"/>
            <a:ext cx="2411334" cy="24113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96"/>
          <p:cNvSpPr txBox="1">
            <a:spLocks noGrp="1"/>
          </p:cNvSpPr>
          <p:nvPr>
            <p:ph type="title"/>
          </p:nvPr>
        </p:nvSpPr>
        <p:spPr>
          <a:xfrm>
            <a:off x="830127" y="-133880"/>
            <a:ext cx="6124588" cy="100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endParaRPr/>
          </a:p>
        </p:txBody>
      </p:sp>
      <p:sp>
        <p:nvSpPr>
          <p:cNvPr id="541" name="Google Shape;541;p96"/>
          <p:cNvSpPr txBox="1">
            <a:spLocks noGrp="1"/>
          </p:cNvSpPr>
          <p:nvPr>
            <p:ph type="body" idx="3"/>
          </p:nvPr>
        </p:nvSpPr>
        <p:spPr>
          <a:xfrm>
            <a:off x="830127" y="1081440"/>
            <a:ext cx="7970972" cy="47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 sz="2400"/>
          </a:p>
          <a:p>
            <a:pPr marL="216000" lvl="0" indent="-2549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 sz="2400"/>
          </a:p>
          <a:p>
            <a:pPr marL="216000" lvl="0" indent="-2549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 sz="2400"/>
          </a:p>
          <a:p>
            <a:pPr marL="216000" lvl="0" indent="-104873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D7B7C3"/>
              </a:buClr>
              <a:buSzPts val="1750"/>
              <a:buFont typeface="Noto Sans Symbols"/>
              <a:buNone/>
            </a:pPr>
            <a:endParaRPr/>
          </a:p>
        </p:txBody>
      </p:sp>
      <p:sp>
        <p:nvSpPr>
          <p:cNvPr id="542" name="Google Shape;542;p96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  <p:pic>
        <p:nvPicPr>
          <p:cNvPr id="543" name="Google Shape;543;p9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5859" y="0"/>
            <a:ext cx="11712357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8" name="Google Shape;548;p97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7397" r="17397"/>
          <a:stretch/>
        </p:blipFill>
        <p:spPr>
          <a:xfrm>
            <a:off x="458724" y="457200"/>
            <a:ext cx="11274552" cy="59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549" name="Google Shape;549;p97"/>
          <p:cNvSpPr txBox="1">
            <a:spLocks noGrp="1"/>
          </p:cNvSpPr>
          <p:nvPr>
            <p:ph type="body" idx="1"/>
          </p:nvPr>
        </p:nvSpPr>
        <p:spPr>
          <a:xfrm>
            <a:off x="458788" y="2028825"/>
            <a:ext cx="4727575" cy="728663"/>
          </a:xfrm>
          <a:prstGeom prst="rect">
            <a:avLst/>
          </a:prstGeom>
          <a:solidFill>
            <a:schemeClr val="accent1">
              <a:alpha val="60000"/>
            </a:schemeClr>
          </a:solidFill>
          <a:ln>
            <a:noFill/>
          </a:ln>
        </p:spPr>
        <p:txBody>
          <a:bodyPr spcFirstLastPara="1" wrap="square" lIns="396000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</a:pPr>
            <a:r>
              <a:rPr lang="en-US" b="1"/>
              <a:t>Faaliyet sonrası  </a:t>
            </a:r>
            <a:endParaRPr b="1"/>
          </a:p>
        </p:txBody>
      </p:sp>
      <p:sp>
        <p:nvSpPr>
          <p:cNvPr id="550" name="Google Shape;550;p97"/>
          <p:cNvSpPr txBox="1">
            <a:spLocks noGrp="1"/>
          </p:cNvSpPr>
          <p:nvPr>
            <p:ph type="title"/>
          </p:nvPr>
        </p:nvSpPr>
        <p:spPr>
          <a:xfrm>
            <a:off x="458788" y="2754601"/>
            <a:ext cx="4726800" cy="1861200"/>
          </a:xfrm>
          <a:prstGeom prst="rect">
            <a:avLst/>
          </a:prstGeom>
          <a:solidFill>
            <a:schemeClr val="lt1">
              <a:alpha val="49411"/>
            </a:schemeClr>
          </a:solidFill>
          <a:ln>
            <a:noFill/>
          </a:ln>
        </p:spPr>
        <p:txBody>
          <a:bodyPr spcFirstLastPara="1" wrap="square" lIns="396000" tIns="0" rIns="0" bIns="0" anchor="ctr" anchorCtr="0">
            <a:noAutofit/>
          </a:bodyPr>
          <a:lstStyle/>
          <a:p>
            <a:pPr marL="0" lvl="0" indent="0" algn="l" rtl="0">
              <a:lnSpc>
                <a:spcPct val="8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en-US" sz="2400"/>
              <a:t>1. Tamamlanması gereken belgeler</a:t>
            </a:r>
            <a:br>
              <a:rPr lang="en-US" sz="2400"/>
            </a:br>
            <a:r>
              <a:rPr lang="en-US" sz="2400"/>
              <a:t>2. Hibe ödemeleri </a:t>
            </a:r>
            <a:r>
              <a:rPr lang="en-US" sz="2800"/>
              <a:t/>
            </a:r>
            <a:br>
              <a:rPr lang="en-US" sz="2800"/>
            </a:br>
            <a:endParaRPr sz="280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p98"/>
          <p:cNvSpPr txBox="1">
            <a:spLocks noGrp="1"/>
          </p:cNvSpPr>
          <p:nvPr>
            <p:ph type="title"/>
          </p:nvPr>
        </p:nvSpPr>
        <p:spPr>
          <a:xfrm>
            <a:off x="838509" y="80102"/>
            <a:ext cx="7285173" cy="100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Tamamlanması Gereken Belgeler- Prosedürler </a:t>
            </a:r>
            <a:endParaRPr/>
          </a:p>
        </p:txBody>
      </p:sp>
      <p:sp>
        <p:nvSpPr>
          <p:cNvPr id="557" name="Google Shape;557;p98"/>
          <p:cNvSpPr txBox="1">
            <a:spLocks noGrp="1"/>
          </p:cNvSpPr>
          <p:nvPr>
            <p:ph type="body" idx="3"/>
          </p:nvPr>
        </p:nvSpPr>
        <p:spPr>
          <a:xfrm>
            <a:off x="830127" y="1081440"/>
            <a:ext cx="7970972" cy="47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/>
          <a:p>
            <a:pPr marL="457200" lvl="0" indent="-4572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AutoNum type="arabicPeriod"/>
            </a:pPr>
            <a:r>
              <a:rPr lang="en-US" sz="2400" dirty="0" err="1"/>
              <a:t>Katılım</a:t>
            </a:r>
            <a:r>
              <a:rPr lang="en-US" sz="2400" dirty="0"/>
              <a:t> </a:t>
            </a:r>
            <a:r>
              <a:rPr lang="en-US" sz="2400" dirty="0" err="1"/>
              <a:t>Sertifikası</a:t>
            </a:r>
            <a:r>
              <a:rPr lang="en-US" sz="2400" dirty="0"/>
              <a:t> </a:t>
            </a:r>
            <a:endParaRPr dirty="0"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2400" dirty="0" err="1"/>
              <a:t>Stajın</a:t>
            </a:r>
            <a:r>
              <a:rPr lang="en-US" sz="2400" dirty="0"/>
              <a:t> ilk </a:t>
            </a:r>
            <a:r>
              <a:rPr lang="en-US" sz="2400" dirty="0" err="1"/>
              <a:t>ve</a:t>
            </a:r>
            <a:r>
              <a:rPr lang="en-US" sz="2400" dirty="0"/>
              <a:t> son </a:t>
            </a:r>
            <a:r>
              <a:rPr lang="en-US" sz="2400" dirty="0" err="1"/>
              <a:t>günü</a:t>
            </a:r>
            <a:r>
              <a:rPr lang="en-US" sz="2400" dirty="0"/>
              <a:t> </a:t>
            </a:r>
            <a:r>
              <a:rPr lang="en-US" sz="2400" dirty="0" err="1"/>
              <a:t>yazılmalı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2400" dirty="0" err="1"/>
              <a:t>staj</a:t>
            </a:r>
            <a:r>
              <a:rPr lang="en-US" sz="2400" dirty="0"/>
              <a:t> </a:t>
            </a:r>
            <a:r>
              <a:rPr lang="en-US" sz="2400" dirty="0" err="1"/>
              <a:t>kurumu</a:t>
            </a:r>
            <a:r>
              <a:rPr lang="en-US" sz="2400" dirty="0"/>
              <a:t> </a:t>
            </a:r>
            <a:r>
              <a:rPr lang="en-US" sz="2400" dirty="0" err="1"/>
              <a:t>tarafından</a:t>
            </a:r>
            <a:r>
              <a:rPr lang="en-US" sz="2400" dirty="0"/>
              <a:t> </a:t>
            </a:r>
            <a:r>
              <a:rPr lang="en-US" sz="2400" dirty="0" err="1"/>
              <a:t>imzalanmalıdır</a:t>
            </a:r>
            <a:r>
              <a:rPr lang="en-US" sz="2400" dirty="0"/>
              <a:t>.</a:t>
            </a:r>
            <a:endParaRPr dirty="0"/>
          </a:p>
          <a:p>
            <a:pPr marL="216000" lvl="0" indent="-2549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 sz="2400" dirty="0"/>
          </a:p>
          <a:p>
            <a:pPr marL="216000" lvl="0" indent="-2549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 sz="2400" dirty="0"/>
          </a:p>
          <a:p>
            <a:pPr marL="216000" lvl="0" indent="-104873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D7B7C3"/>
              </a:buClr>
              <a:buSzPts val="1750"/>
              <a:buFont typeface="Noto Sans Symbols"/>
              <a:buNone/>
            </a:pPr>
            <a:endParaRPr dirty="0"/>
          </a:p>
        </p:txBody>
      </p:sp>
      <p:sp>
        <p:nvSpPr>
          <p:cNvPr id="558" name="Google Shape;558;p98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  <p:pic>
        <p:nvPicPr>
          <p:cNvPr id="559" name="Google Shape;559;p9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25800" y="0"/>
            <a:ext cx="5160065" cy="68580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60" name="Google Shape;560;p98"/>
          <p:cNvCxnSpPr/>
          <p:nvPr/>
        </p:nvCxnSpPr>
        <p:spPr>
          <a:xfrm rot="10800000">
            <a:off x="5354516" y="4914899"/>
            <a:ext cx="2233246" cy="808893"/>
          </a:xfrm>
          <a:prstGeom prst="straightConnector1">
            <a:avLst/>
          </a:prstGeom>
          <a:noFill/>
          <a:ln w="57150" cap="flat" cmpd="sng">
            <a:solidFill>
              <a:schemeClr val="accent1"/>
            </a:solidFill>
            <a:prstDash val="solid"/>
            <a:round/>
            <a:headEnd type="none" w="sm" len="sm"/>
            <a:tailEnd type="triangle" w="med" len="med"/>
          </a:ln>
        </p:spPr>
      </p:cxn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99"/>
          <p:cNvSpPr txBox="1">
            <a:spLocks noGrp="1"/>
          </p:cNvSpPr>
          <p:nvPr>
            <p:ph type="title"/>
          </p:nvPr>
        </p:nvSpPr>
        <p:spPr>
          <a:xfrm>
            <a:off x="900055" y="405853"/>
            <a:ext cx="7285173" cy="100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/>
              <a:t>Tamamlanması Gereken Belgeler- Prosedürler </a:t>
            </a:r>
            <a:endParaRPr/>
          </a:p>
        </p:txBody>
      </p:sp>
      <p:sp>
        <p:nvSpPr>
          <p:cNvPr id="567" name="Google Shape;567;p99"/>
          <p:cNvSpPr txBox="1">
            <a:spLocks noGrp="1"/>
          </p:cNvSpPr>
          <p:nvPr>
            <p:ph type="body" idx="3"/>
          </p:nvPr>
        </p:nvSpPr>
        <p:spPr>
          <a:xfrm>
            <a:off x="838509" y="1617771"/>
            <a:ext cx="7970972" cy="47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2400" dirty="0">
                <a:solidFill>
                  <a:srgbClr val="C394A6"/>
                </a:solidFill>
              </a:rPr>
              <a:t>2. </a:t>
            </a:r>
            <a:r>
              <a:rPr lang="en-US" sz="2400" dirty="0"/>
              <a:t>LA – After Mobility </a:t>
            </a:r>
            <a:endParaRPr dirty="0"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2400" dirty="0" err="1"/>
              <a:t>Stajın</a:t>
            </a:r>
            <a:r>
              <a:rPr lang="en-US" sz="2400" dirty="0"/>
              <a:t> </a:t>
            </a:r>
            <a:r>
              <a:rPr lang="en-US" sz="2400" b="1" u="sng" dirty="0" err="1"/>
              <a:t>gerçekleşen</a:t>
            </a:r>
            <a:r>
              <a:rPr lang="en-US" sz="2400" b="1" u="sng" dirty="0"/>
              <a:t> </a:t>
            </a:r>
            <a:r>
              <a:rPr lang="en-US" sz="2400" b="1" u="sng" dirty="0" err="1"/>
              <a:t>tarihlerini</a:t>
            </a:r>
            <a:r>
              <a:rPr lang="en-US" sz="2400" b="1" u="sng" dirty="0"/>
              <a:t> </a:t>
            </a:r>
            <a:r>
              <a:rPr lang="en-US" sz="2400" dirty="0" err="1"/>
              <a:t>içermeli</a:t>
            </a:r>
            <a:r>
              <a:rPr lang="en-US" sz="2400" dirty="0"/>
              <a:t>.</a:t>
            </a:r>
            <a:endParaRPr dirty="0"/>
          </a:p>
          <a:p>
            <a:pPr marL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r>
              <a:rPr lang="en-US" sz="2400" dirty="0" err="1"/>
              <a:t>İş</a:t>
            </a:r>
            <a:r>
              <a:rPr lang="en-US" sz="2400" dirty="0"/>
              <a:t> </a:t>
            </a:r>
            <a:r>
              <a:rPr lang="en-US" sz="2400" dirty="0" err="1"/>
              <a:t>planında</a:t>
            </a:r>
            <a:r>
              <a:rPr lang="en-US" sz="2400" dirty="0"/>
              <a:t> </a:t>
            </a:r>
            <a:r>
              <a:rPr lang="en-US" sz="2400" dirty="0" err="1"/>
              <a:t>değişiklik</a:t>
            </a:r>
            <a:r>
              <a:rPr lang="en-US" sz="2400" dirty="0"/>
              <a:t> </a:t>
            </a:r>
            <a:r>
              <a:rPr lang="en-US" sz="2400" dirty="0" err="1"/>
              <a:t>yoksa</a:t>
            </a:r>
            <a:r>
              <a:rPr lang="en-US" sz="2400" dirty="0"/>
              <a:t> </a:t>
            </a:r>
            <a:r>
              <a:rPr lang="en-US" sz="2400" dirty="0" err="1"/>
              <a:t>aynı</a:t>
            </a:r>
            <a:r>
              <a:rPr lang="en-US" sz="2400" dirty="0"/>
              <a:t> </a:t>
            </a:r>
            <a:r>
              <a:rPr lang="en-US" sz="2400" dirty="0" err="1"/>
              <a:t>içerik</a:t>
            </a:r>
            <a:r>
              <a:rPr lang="en-US" sz="2400" dirty="0"/>
              <a:t> </a:t>
            </a:r>
            <a:r>
              <a:rPr lang="en-US" sz="2400" dirty="0" err="1"/>
              <a:t>yazılabilir</a:t>
            </a:r>
            <a:r>
              <a:rPr lang="en-US" sz="2400" dirty="0"/>
              <a:t>. </a:t>
            </a:r>
            <a:endParaRPr dirty="0"/>
          </a:p>
          <a:p>
            <a:pPr marL="216000" lvl="0" indent="-2549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 sz="2400" dirty="0"/>
          </a:p>
          <a:p>
            <a:pPr marL="216000" lvl="0" indent="-104873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D7B7C3"/>
              </a:buClr>
              <a:buSzPts val="1750"/>
              <a:buFont typeface="Noto Sans Symbols"/>
              <a:buNone/>
            </a:pPr>
            <a:endParaRPr dirty="0"/>
          </a:p>
        </p:txBody>
      </p:sp>
      <p:sp>
        <p:nvSpPr>
          <p:cNvPr id="568" name="Google Shape;568;p99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  <p:pic>
        <p:nvPicPr>
          <p:cNvPr id="569" name="Google Shape;569;p99" descr="agreement icon ile ilgili gÃ¶rsel sonuc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267349" y="1407191"/>
            <a:ext cx="2411334" cy="24113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5" name="Google Shape;575;p100"/>
          <p:cNvSpPr txBox="1">
            <a:spLocks noGrp="1"/>
          </p:cNvSpPr>
          <p:nvPr>
            <p:ph type="body" idx="3"/>
          </p:nvPr>
        </p:nvSpPr>
        <p:spPr>
          <a:xfrm>
            <a:off x="830127" y="1081440"/>
            <a:ext cx="7970972" cy="476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/>
          <a:p>
            <a:pPr marL="216000" lvl="0" indent="-25499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 sz="2400"/>
          </a:p>
          <a:p>
            <a:pPr marL="216000" lvl="0" indent="-104873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D7B7C3"/>
              </a:buClr>
              <a:buSzPts val="1750"/>
              <a:buFont typeface="Noto Sans Symbols"/>
              <a:buNone/>
            </a:pPr>
            <a:endParaRPr/>
          </a:p>
        </p:txBody>
      </p:sp>
      <p:sp>
        <p:nvSpPr>
          <p:cNvPr id="576" name="Google Shape;576;p100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19</a:t>
            </a:fld>
            <a:endParaRPr/>
          </a:p>
        </p:txBody>
      </p:sp>
      <p:pic>
        <p:nvPicPr>
          <p:cNvPr id="577" name="Google Shape;577;p10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58611" y="0"/>
            <a:ext cx="10474778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36"/>
          <p:cNvSpPr txBox="1">
            <a:spLocks noGrp="1"/>
          </p:cNvSpPr>
          <p:nvPr>
            <p:ph type="title"/>
          </p:nvPr>
        </p:nvSpPr>
        <p:spPr>
          <a:xfrm>
            <a:off x="1035541" y="308590"/>
            <a:ext cx="7994560" cy="54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11111"/>
              <a:buNone/>
            </a:pPr>
            <a:r>
              <a:rPr lang="en-US"/>
              <a:t>Tamamlanması Gereken Belgeler- Prosedürler </a:t>
            </a:r>
            <a:endParaRPr sz="3240"/>
          </a:p>
        </p:txBody>
      </p:sp>
      <p:sp>
        <p:nvSpPr>
          <p:cNvPr id="594" name="Google Shape;594;p36"/>
          <p:cNvSpPr txBox="1">
            <a:spLocks noGrp="1"/>
          </p:cNvSpPr>
          <p:nvPr>
            <p:ph type="body" idx="4294967295"/>
          </p:nvPr>
        </p:nvSpPr>
        <p:spPr>
          <a:xfrm>
            <a:off x="830128" y="1407890"/>
            <a:ext cx="8691243" cy="52614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r>
              <a:rPr lang="en-US" sz="2400" b="1" u="sng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u="sng" dirty="0" err="1">
                <a:latin typeface="Calibri"/>
                <a:ea typeface="Calibri"/>
                <a:cs typeface="Calibri"/>
                <a:sym typeface="Calibri"/>
              </a:rPr>
              <a:t>Katılımcı</a:t>
            </a:r>
            <a:r>
              <a:rPr lang="en-US" sz="2400" b="1" u="sng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u="sng" dirty="0" err="1">
                <a:latin typeface="Calibri"/>
                <a:ea typeface="Calibri"/>
                <a:cs typeface="Calibri"/>
                <a:sym typeface="Calibri"/>
              </a:rPr>
              <a:t>Anketi</a:t>
            </a:r>
            <a:r>
              <a:rPr lang="en-US" sz="2400" b="1" u="sng" dirty="0">
                <a:latin typeface="Calibri"/>
                <a:ea typeface="Calibri"/>
                <a:cs typeface="Calibri"/>
                <a:sym typeface="Calibri"/>
              </a:rPr>
              <a:t> </a:t>
            </a:r>
            <a:endParaRPr b="1" u="sng" dirty="0"/>
          </a:p>
          <a:p>
            <a:pPr marL="0" lvl="0" indent="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just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 err="1">
                <a:latin typeface="Calibri"/>
                <a:ea typeface="Calibri"/>
                <a:cs typeface="Calibri"/>
                <a:sym typeface="Calibri"/>
              </a:rPr>
              <a:t>Hareketliliğini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Calibri"/>
                <a:ea typeface="Calibri"/>
                <a:cs typeface="Calibri"/>
                <a:sym typeface="Calibri"/>
              </a:rPr>
              <a:t>tamamlayan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Calibri"/>
                <a:ea typeface="Calibri"/>
                <a:cs typeface="Calibri"/>
                <a:sym typeface="Calibri"/>
              </a:rPr>
              <a:t>öğrencilerin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Calibri"/>
                <a:ea typeface="Calibri"/>
                <a:cs typeface="Calibri"/>
                <a:sym typeface="Calibri"/>
              </a:rPr>
              <a:t>verileri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latin typeface="Calibri"/>
                <a:ea typeface="Calibri"/>
                <a:cs typeface="Calibri"/>
                <a:sym typeface="Calibri"/>
              </a:rPr>
              <a:t>Avrupa</a:t>
            </a:r>
            <a:r>
              <a:rPr lang="en-US" sz="2400" b="1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latin typeface="Calibri"/>
                <a:ea typeface="Calibri"/>
                <a:cs typeface="Calibri"/>
                <a:sym typeface="Calibri"/>
              </a:rPr>
              <a:t>Komisyonu</a:t>
            </a:r>
            <a:r>
              <a:rPr lang="en-US" sz="2400" dirty="0" err="1">
                <a:latin typeface="Calibri"/>
                <a:ea typeface="Calibri"/>
                <a:cs typeface="Calibri"/>
                <a:sym typeface="Calibri"/>
              </a:rPr>
              <a:t>’nun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Calibri"/>
                <a:ea typeface="Calibri"/>
                <a:cs typeface="Calibri"/>
                <a:sym typeface="Calibri"/>
              </a:rPr>
              <a:t>sistemine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Calibri"/>
                <a:ea typeface="Calibri"/>
                <a:cs typeface="Calibri"/>
                <a:sym typeface="Calibri"/>
              </a:rPr>
              <a:t>aktarılacaktır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/>
          </a:p>
          <a:p>
            <a:pPr marL="0" lvl="0" indent="0" algn="just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just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 err="1">
                <a:latin typeface="Calibri"/>
                <a:ea typeface="Calibri"/>
                <a:cs typeface="Calibri"/>
                <a:sym typeface="Calibri"/>
              </a:rPr>
              <a:t>Sistem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dirty="0" err="1">
                <a:latin typeface="Calibri"/>
                <a:ea typeface="Calibri"/>
                <a:cs typeface="Calibri"/>
                <a:sym typeface="Calibri"/>
              </a:rPr>
              <a:t>verileri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Calibri"/>
                <a:ea typeface="Calibri"/>
                <a:cs typeface="Calibri"/>
                <a:sym typeface="Calibri"/>
              </a:rPr>
              <a:t>aktarılan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Calibri"/>
                <a:ea typeface="Calibri"/>
                <a:cs typeface="Calibri"/>
                <a:sym typeface="Calibri"/>
              </a:rPr>
              <a:t>öğrencilere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Calibri"/>
                <a:ea typeface="Calibri"/>
                <a:cs typeface="Calibri"/>
                <a:sym typeface="Calibri"/>
              </a:rPr>
              <a:t>otomatik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Calibri"/>
                <a:ea typeface="Calibri"/>
                <a:cs typeface="Calibri"/>
                <a:sym typeface="Calibri"/>
              </a:rPr>
              <a:t>olarak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Calibri"/>
                <a:ea typeface="Calibri"/>
                <a:cs typeface="Calibri"/>
                <a:sym typeface="Calibri"/>
              </a:rPr>
              <a:t>bir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Calibri"/>
                <a:ea typeface="Calibri"/>
                <a:cs typeface="Calibri"/>
                <a:sym typeface="Calibri"/>
              </a:rPr>
              <a:t>çevrim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Calibri"/>
                <a:ea typeface="Calibri"/>
                <a:cs typeface="Calibri"/>
                <a:sym typeface="Calibri"/>
              </a:rPr>
              <a:t>içi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 «</a:t>
            </a:r>
            <a:r>
              <a:rPr lang="en-US" sz="2400" b="1" dirty="0" err="1">
                <a:latin typeface="Calibri"/>
                <a:ea typeface="Calibri"/>
                <a:cs typeface="Calibri"/>
                <a:sym typeface="Calibri"/>
              </a:rPr>
              <a:t>Zorunlu</a:t>
            </a:r>
            <a:r>
              <a:rPr lang="en-US" sz="2400" b="1" dirty="0">
                <a:latin typeface="Calibri"/>
                <a:ea typeface="Calibri"/>
                <a:cs typeface="Calibri"/>
                <a:sym typeface="Calibri"/>
              </a:rPr>
              <a:t> Final </a:t>
            </a:r>
            <a:r>
              <a:rPr lang="en-US" sz="2400" b="1" dirty="0" err="1">
                <a:latin typeface="Calibri"/>
                <a:ea typeface="Calibri"/>
                <a:cs typeface="Calibri"/>
                <a:sym typeface="Calibri"/>
              </a:rPr>
              <a:t>Anketi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» </a:t>
            </a:r>
            <a:r>
              <a:rPr lang="en-US" sz="2400" dirty="0" err="1">
                <a:latin typeface="Calibri"/>
                <a:ea typeface="Calibri"/>
                <a:cs typeface="Calibri"/>
                <a:sym typeface="Calibri"/>
              </a:rPr>
              <a:t>linki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Calibri"/>
                <a:ea typeface="Calibri"/>
                <a:cs typeface="Calibri"/>
                <a:sym typeface="Calibri"/>
              </a:rPr>
              <a:t>gönderecektir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. </a:t>
            </a:r>
            <a:endParaRPr dirty="0"/>
          </a:p>
          <a:p>
            <a:pPr marL="0" lvl="0" indent="0" algn="just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just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 dirty="0" err="1">
                <a:latin typeface="Calibri"/>
                <a:ea typeface="Calibri"/>
                <a:cs typeface="Calibri"/>
                <a:sym typeface="Calibri"/>
              </a:rPr>
              <a:t>Zorunlu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 Final </a:t>
            </a:r>
            <a:r>
              <a:rPr lang="en-US" sz="2400" dirty="0" err="1">
                <a:latin typeface="Calibri"/>
                <a:ea typeface="Calibri"/>
                <a:cs typeface="Calibri"/>
                <a:sym typeface="Calibri"/>
              </a:rPr>
              <a:t>Anketi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dirty="0" err="1">
                <a:latin typeface="Calibri"/>
                <a:ea typeface="Calibri"/>
                <a:cs typeface="Calibri"/>
                <a:sym typeface="Calibri"/>
              </a:rPr>
              <a:t>isminden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Calibri"/>
                <a:ea typeface="Calibri"/>
                <a:cs typeface="Calibri"/>
                <a:sym typeface="Calibri"/>
              </a:rPr>
              <a:t>anlaşılacağı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Calibri"/>
                <a:ea typeface="Calibri"/>
                <a:cs typeface="Calibri"/>
                <a:sym typeface="Calibri"/>
              </a:rPr>
              <a:t>gibi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dirty="0" err="1">
                <a:latin typeface="Calibri"/>
                <a:ea typeface="Calibri"/>
                <a:cs typeface="Calibri"/>
                <a:sym typeface="Calibri"/>
              </a:rPr>
              <a:t>zorunludur</a:t>
            </a:r>
            <a:r>
              <a:rPr lang="en-US" sz="2400" dirty="0">
                <a:latin typeface="Calibri"/>
                <a:ea typeface="Calibri"/>
                <a:cs typeface="Calibri"/>
                <a:sym typeface="Calibri"/>
              </a:rPr>
              <a:t>.</a:t>
            </a:r>
            <a:endParaRPr sz="2400" b="1" u="sng" dirty="0">
              <a:solidFill>
                <a:srgbClr val="00B05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80000"/>
              </a:lnSpc>
              <a:spcBef>
                <a:spcPts val="1000"/>
              </a:spcBef>
              <a:spcAft>
                <a:spcPts val="0"/>
              </a:spcAft>
              <a:buClr>
                <a:srgbClr val="BFBFBF"/>
              </a:buClr>
              <a:buSzPts val="2400"/>
              <a:buNone/>
            </a:pPr>
            <a:r>
              <a:rPr lang="en-US" sz="2400" b="1" u="sng" dirty="0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rPr>
              <a:t>ÖNEMLİ</a:t>
            </a:r>
            <a:r>
              <a:rPr lang="en-US" sz="2400" b="1" dirty="0">
                <a:solidFill>
                  <a:srgbClr val="C394A6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2400" dirty="0" err="1"/>
              <a:t>Katılımcı</a:t>
            </a:r>
            <a:r>
              <a:rPr lang="en-US" sz="2400" dirty="0"/>
              <a:t> </a:t>
            </a:r>
            <a:r>
              <a:rPr lang="en-US" sz="2400" dirty="0" err="1"/>
              <a:t>anketinin</a:t>
            </a:r>
            <a:r>
              <a:rPr lang="en-US" sz="2400" dirty="0"/>
              <a:t> </a:t>
            </a:r>
            <a:r>
              <a:rPr lang="en-US" sz="2400" dirty="0" err="1"/>
              <a:t>doldurulup</a:t>
            </a:r>
            <a:r>
              <a:rPr lang="en-US" sz="2400" dirty="0"/>
              <a:t> </a:t>
            </a:r>
            <a:r>
              <a:rPr lang="en-US" sz="2400" dirty="0" err="1"/>
              <a:t>bir</a:t>
            </a:r>
            <a:r>
              <a:rPr lang="en-US" sz="2400" dirty="0"/>
              <a:t> </a:t>
            </a:r>
            <a:r>
              <a:rPr lang="en-US" sz="2400" dirty="0" err="1"/>
              <a:t>kopyasının</a:t>
            </a:r>
            <a:r>
              <a:rPr lang="en-US" sz="2400" dirty="0"/>
              <a:t> </a:t>
            </a:r>
            <a:r>
              <a:rPr lang="en-US" sz="2400" dirty="0" err="1"/>
              <a:t>Turna</a:t>
            </a:r>
            <a:r>
              <a:rPr lang="en-US" sz="2400" dirty="0"/>
              <a:t> </a:t>
            </a:r>
            <a:r>
              <a:rPr lang="en-US" sz="2400" dirty="0" err="1"/>
              <a:t>Portal’a</a:t>
            </a:r>
            <a:r>
              <a:rPr lang="en-US" sz="2400" dirty="0"/>
              <a:t> </a:t>
            </a:r>
            <a:r>
              <a:rPr lang="en-US" sz="2400" dirty="0" err="1"/>
              <a:t>yüklenmesi</a:t>
            </a:r>
            <a:r>
              <a:rPr lang="en-US" sz="2400" dirty="0"/>
              <a:t> </a:t>
            </a:r>
            <a:r>
              <a:rPr lang="en-US" sz="2400" dirty="0" err="1"/>
              <a:t>gerekmektedir</a:t>
            </a:r>
            <a:r>
              <a:rPr lang="en-US" sz="2400" dirty="0"/>
              <a:t>. </a:t>
            </a:r>
            <a:endParaRPr sz="2400" dirty="0"/>
          </a:p>
          <a:p>
            <a:pPr marL="228600" lvl="0" indent="-762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/>
          </a:p>
        </p:txBody>
      </p:sp>
      <p:sp>
        <p:nvSpPr>
          <p:cNvPr id="595" name="Google Shape;595;p36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  <p:pic>
        <p:nvPicPr>
          <p:cNvPr id="596" name="Google Shape;596;p36" descr="agreement icon ile ilgili gÃ¶rsel sonuc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710021" y="721391"/>
            <a:ext cx="2411334" cy="24113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" name="Google Shape;614;p10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30101" y="345185"/>
            <a:ext cx="2863700" cy="1402200"/>
          </a:xfrm>
          <a:prstGeom prst="rect">
            <a:avLst/>
          </a:prstGeom>
          <a:noFill/>
          <a:ln>
            <a:noFill/>
          </a:ln>
        </p:spPr>
      </p:pic>
      <p:sp>
        <p:nvSpPr>
          <p:cNvPr id="611" name="Google Shape;611;p102"/>
          <p:cNvSpPr txBox="1">
            <a:spLocks noGrp="1"/>
          </p:cNvSpPr>
          <p:nvPr>
            <p:ph type="title"/>
          </p:nvPr>
        </p:nvSpPr>
        <p:spPr>
          <a:xfrm>
            <a:off x="1035541" y="308590"/>
            <a:ext cx="7994560" cy="54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40"/>
              <a:buNone/>
            </a:pPr>
            <a:r>
              <a:rPr lang="en-US"/>
              <a:t>Hibe Ödemeleri </a:t>
            </a:r>
            <a:endParaRPr sz="3240"/>
          </a:p>
        </p:txBody>
      </p:sp>
      <p:sp>
        <p:nvSpPr>
          <p:cNvPr id="612" name="Google Shape;612;p102"/>
          <p:cNvSpPr txBox="1">
            <a:spLocks noGrp="1"/>
          </p:cNvSpPr>
          <p:nvPr>
            <p:ph type="body" idx="4294967295"/>
          </p:nvPr>
        </p:nvSpPr>
        <p:spPr>
          <a:xfrm>
            <a:off x="830127" y="1046285"/>
            <a:ext cx="10422891" cy="5623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953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394A6"/>
              </a:buClr>
              <a:buSzPts val="2400"/>
              <a:buFont typeface="Noto Sans Symbols"/>
              <a:buChar char="❑"/>
            </a:pPr>
            <a:r>
              <a:rPr lang="en-US" sz="2400" dirty="0" err="1"/>
              <a:t>Ödemeler</a:t>
            </a:r>
            <a:r>
              <a:rPr lang="en-US" sz="2400" dirty="0"/>
              <a:t> </a:t>
            </a:r>
            <a:r>
              <a:rPr lang="en-US" sz="2400" dirty="0" err="1"/>
              <a:t>hareketlilik</a:t>
            </a:r>
            <a:r>
              <a:rPr lang="en-US" sz="2400" dirty="0"/>
              <a:t> </a:t>
            </a:r>
            <a:r>
              <a:rPr lang="en-US" sz="2400" dirty="0" err="1"/>
              <a:t>öncesi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sonrası</a:t>
            </a:r>
            <a:r>
              <a:rPr lang="en-US" sz="2400" dirty="0"/>
              <a:t> </a:t>
            </a:r>
            <a:r>
              <a:rPr lang="en-US" sz="2400" dirty="0" err="1"/>
              <a:t>olmak</a:t>
            </a:r>
            <a:r>
              <a:rPr lang="en-US" sz="2400" dirty="0"/>
              <a:t> </a:t>
            </a:r>
            <a:r>
              <a:rPr lang="en-US" sz="2400" dirty="0" err="1"/>
              <a:t>üzere</a:t>
            </a:r>
            <a:r>
              <a:rPr lang="en-US" sz="2400" dirty="0"/>
              <a:t> 2 </a:t>
            </a:r>
            <a:r>
              <a:rPr lang="en-US" sz="2400" dirty="0" err="1"/>
              <a:t>ayrı</a:t>
            </a:r>
            <a:r>
              <a:rPr lang="en-US" sz="2400" dirty="0"/>
              <a:t> </a:t>
            </a:r>
            <a:r>
              <a:rPr lang="en-US" sz="2400" dirty="0" err="1"/>
              <a:t>ödeme</a:t>
            </a:r>
            <a:r>
              <a:rPr lang="en-US" sz="2400" dirty="0"/>
              <a:t> </a:t>
            </a:r>
            <a:r>
              <a:rPr lang="en-US" sz="2400" dirty="0" err="1"/>
              <a:t>yapılır</a:t>
            </a:r>
            <a:r>
              <a:rPr lang="en-US" sz="2400" dirty="0"/>
              <a:t>. </a:t>
            </a:r>
          </a:p>
          <a:p>
            <a:pPr marL="1524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394A6"/>
              </a:buClr>
              <a:buSzPts val="2400"/>
              <a:buNone/>
            </a:pPr>
            <a:endParaRPr lang="en-US" sz="2400" dirty="0"/>
          </a:p>
          <a:p>
            <a:pPr marL="4953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394A6"/>
              </a:buClr>
              <a:buSzPts val="2400"/>
              <a:buFont typeface="Noto Sans Symbols"/>
              <a:buChar char="❑"/>
            </a:pPr>
            <a:r>
              <a:rPr lang="en-US" sz="2400" dirty="0"/>
              <a:t>İlk </a:t>
            </a:r>
            <a:r>
              <a:rPr lang="en-US" sz="2400" dirty="0" err="1"/>
              <a:t>ödeme</a:t>
            </a:r>
            <a:r>
              <a:rPr lang="en-US" sz="2400" dirty="0"/>
              <a:t> </a:t>
            </a:r>
            <a:r>
              <a:rPr lang="en-US" sz="2400" dirty="0" err="1"/>
              <a:t>hak</a:t>
            </a:r>
            <a:r>
              <a:rPr lang="en-US" sz="2400" dirty="0"/>
              <a:t> </a:t>
            </a:r>
            <a:r>
              <a:rPr lang="en-US" sz="2400" dirty="0" err="1"/>
              <a:t>edilen</a:t>
            </a:r>
            <a:r>
              <a:rPr lang="en-US" sz="2400" dirty="0"/>
              <a:t> </a:t>
            </a:r>
            <a:r>
              <a:rPr lang="en-US" sz="2400" dirty="0" err="1"/>
              <a:t>toplam</a:t>
            </a:r>
            <a:r>
              <a:rPr lang="en-US" sz="2400" dirty="0"/>
              <a:t> </a:t>
            </a:r>
            <a:r>
              <a:rPr lang="en-US" sz="2400" dirty="0" err="1"/>
              <a:t>hibenin</a:t>
            </a:r>
            <a:r>
              <a:rPr lang="en-US" sz="2400" dirty="0"/>
              <a:t> </a:t>
            </a:r>
            <a:r>
              <a:rPr lang="en-US" sz="2400" b="1" u="sng" dirty="0"/>
              <a:t>%80’i </a:t>
            </a:r>
            <a:r>
              <a:rPr lang="en-US" sz="2400" dirty="0"/>
              <a:t>(</a:t>
            </a:r>
            <a:r>
              <a:rPr lang="en-US" sz="2400" dirty="0" err="1"/>
              <a:t>Staj</a:t>
            </a:r>
            <a:r>
              <a:rPr lang="en-US" sz="2400" dirty="0"/>
              <a:t> </a:t>
            </a:r>
            <a:r>
              <a:rPr lang="en-US" sz="2400" dirty="0" err="1"/>
              <a:t>başlangıç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bitiş</a:t>
            </a:r>
            <a:r>
              <a:rPr lang="en-US" sz="2400" dirty="0"/>
              <a:t> </a:t>
            </a:r>
            <a:r>
              <a:rPr lang="en-US" sz="2400" dirty="0" err="1"/>
              <a:t>tarihleri</a:t>
            </a:r>
            <a:r>
              <a:rPr lang="en-US" sz="2400" dirty="0"/>
              <a:t> </a:t>
            </a:r>
            <a:r>
              <a:rPr lang="en-US" sz="2400" dirty="0" err="1"/>
              <a:t>hesaplanarak</a:t>
            </a:r>
            <a:r>
              <a:rPr lang="en-US" sz="2400" dirty="0"/>
              <a:t>)</a:t>
            </a:r>
          </a:p>
          <a:p>
            <a:pPr marL="1524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394A6"/>
              </a:buClr>
              <a:buSzPts val="2400"/>
              <a:buNone/>
            </a:pPr>
            <a:endParaRPr lang="en-US" sz="2400" dirty="0"/>
          </a:p>
          <a:p>
            <a:pPr marL="4953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394A6"/>
              </a:buClr>
              <a:buSzPts val="2400"/>
              <a:buFont typeface="Noto Sans Symbols"/>
              <a:buChar char="❑"/>
            </a:pPr>
            <a:r>
              <a:rPr lang="en-US" sz="2400" dirty="0" err="1"/>
              <a:t>Faaliyetin</a:t>
            </a:r>
            <a:r>
              <a:rPr lang="en-US" sz="2400" dirty="0"/>
              <a:t> </a:t>
            </a:r>
            <a:r>
              <a:rPr lang="en-US" sz="2400" dirty="0" err="1"/>
              <a:t>tamamlanmış</a:t>
            </a:r>
            <a:r>
              <a:rPr lang="en-US" sz="2400" dirty="0"/>
              <a:t> </a:t>
            </a:r>
            <a:r>
              <a:rPr lang="en-US" sz="2400" dirty="0" err="1"/>
              <a:t>sayılması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(</a:t>
            </a:r>
            <a:r>
              <a:rPr lang="en-US" sz="2400" dirty="0" err="1"/>
              <a:t>varsa</a:t>
            </a:r>
            <a:r>
              <a:rPr lang="en-US" sz="2400" dirty="0"/>
              <a:t>) </a:t>
            </a:r>
            <a:r>
              <a:rPr lang="en-US" sz="2400" dirty="0" err="1"/>
              <a:t>kalan</a:t>
            </a:r>
            <a:r>
              <a:rPr lang="en-US" sz="2400" dirty="0"/>
              <a:t> </a:t>
            </a:r>
            <a:r>
              <a:rPr lang="en-US" sz="2400" dirty="0" err="1"/>
              <a:t>hibenin</a:t>
            </a:r>
            <a:r>
              <a:rPr lang="en-US" sz="2400" dirty="0"/>
              <a:t> </a:t>
            </a:r>
            <a:r>
              <a:rPr lang="en-US" sz="2400" dirty="0" err="1"/>
              <a:t>ödenmesi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tüm</a:t>
            </a:r>
            <a:r>
              <a:rPr lang="en-US" sz="2400" dirty="0"/>
              <a:t> </a:t>
            </a:r>
            <a:r>
              <a:rPr lang="en-US" sz="2400" dirty="0" err="1"/>
              <a:t>bu</a:t>
            </a:r>
            <a:r>
              <a:rPr lang="en-US" sz="2400" dirty="0"/>
              <a:t> </a:t>
            </a:r>
            <a:r>
              <a:rPr lang="en-US" sz="2400" dirty="0" err="1"/>
              <a:t>belgelerin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prosedürlerin</a:t>
            </a:r>
            <a:r>
              <a:rPr lang="en-US" sz="2400" dirty="0"/>
              <a:t> </a:t>
            </a:r>
            <a:r>
              <a:rPr lang="en-US" sz="2400" dirty="0" err="1"/>
              <a:t>tamamlanması</a:t>
            </a:r>
            <a:r>
              <a:rPr lang="en-US" sz="2400" dirty="0"/>
              <a:t> </a:t>
            </a:r>
            <a:r>
              <a:rPr lang="en-US" sz="2400" dirty="0" err="1"/>
              <a:t>zorunludur</a:t>
            </a:r>
            <a:r>
              <a:rPr lang="en-US" sz="2400" dirty="0"/>
              <a:t>. </a:t>
            </a:r>
            <a:endParaRPr dirty="0"/>
          </a:p>
          <a:p>
            <a:pPr marL="4953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394A6"/>
              </a:buClr>
              <a:buSzPts val="2400"/>
              <a:buFont typeface="Noto Sans Symbols"/>
              <a:buChar char="❑"/>
            </a:pPr>
            <a:r>
              <a:rPr lang="en-US" sz="2400" dirty="0" err="1"/>
              <a:t>Dönüş</a:t>
            </a:r>
            <a:r>
              <a:rPr lang="en-US" sz="2400" dirty="0"/>
              <a:t> </a:t>
            </a:r>
            <a:r>
              <a:rPr lang="en-US" sz="2400" dirty="0" err="1"/>
              <a:t>sonrası</a:t>
            </a:r>
            <a:r>
              <a:rPr lang="en-US" sz="2400" dirty="0"/>
              <a:t> </a:t>
            </a:r>
            <a:r>
              <a:rPr lang="en-US" sz="2400" dirty="0" err="1"/>
              <a:t>hibe</a:t>
            </a:r>
            <a:r>
              <a:rPr lang="en-US" sz="2400" dirty="0"/>
              <a:t> </a:t>
            </a:r>
            <a:r>
              <a:rPr lang="en-US" sz="2400" dirty="0" err="1"/>
              <a:t>hesaplamaları</a:t>
            </a:r>
            <a:r>
              <a:rPr lang="en-US" sz="2400" dirty="0"/>
              <a:t> </a:t>
            </a:r>
            <a:r>
              <a:rPr lang="en-US" sz="2400" dirty="0" err="1"/>
              <a:t>katılım</a:t>
            </a:r>
            <a:r>
              <a:rPr lang="en-US" sz="2400" dirty="0"/>
              <a:t> </a:t>
            </a:r>
            <a:r>
              <a:rPr lang="en-US" sz="2400" dirty="0" err="1"/>
              <a:t>belgesindeki</a:t>
            </a:r>
            <a:r>
              <a:rPr lang="en-US" sz="2400" dirty="0"/>
              <a:t> (duration sheet) </a:t>
            </a:r>
            <a:r>
              <a:rPr lang="en-US" sz="2400" dirty="0" err="1"/>
              <a:t>tarihlere</a:t>
            </a:r>
            <a:r>
              <a:rPr lang="en-US" sz="2400" dirty="0"/>
              <a:t> </a:t>
            </a:r>
            <a:r>
              <a:rPr lang="en-US" sz="2400" dirty="0" err="1"/>
              <a:t>göre</a:t>
            </a:r>
            <a:r>
              <a:rPr lang="en-US" sz="2400" dirty="0"/>
              <a:t> </a:t>
            </a:r>
            <a:r>
              <a:rPr lang="en-US" sz="2400" dirty="0" err="1"/>
              <a:t>yapılır</a:t>
            </a:r>
            <a:r>
              <a:rPr lang="en-US" sz="2400" dirty="0"/>
              <a:t>. </a:t>
            </a:r>
            <a:r>
              <a:rPr lang="en-US" sz="2400" dirty="0" err="1"/>
              <a:t>Kalış</a:t>
            </a:r>
            <a:r>
              <a:rPr lang="en-US" sz="2400" dirty="0"/>
              <a:t> </a:t>
            </a:r>
            <a:r>
              <a:rPr lang="en-US" sz="2400" dirty="0" err="1"/>
              <a:t>süresince</a:t>
            </a:r>
            <a:r>
              <a:rPr lang="en-US" sz="2400" dirty="0"/>
              <a:t> </a:t>
            </a:r>
            <a:r>
              <a:rPr lang="en-US" sz="2400" dirty="0" err="1"/>
              <a:t>hak</a:t>
            </a:r>
            <a:r>
              <a:rPr lang="en-US" sz="2400" dirty="0"/>
              <a:t> </a:t>
            </a:r>
            <a:r>
              <a:rPr lang="en-US" sz="2400" dirty="0" err="1"/>
              <a:t>edilen</a:t>
            </a:r>
            <a:r>
              <a:rPr lang="en-US" sz="2400" dirty="0"/>
              <a:t> </a:t>
            </a:r>
            <a:r>
              <a:rPr lang="en-US" sz="2400" dirty="0" err="1"/>
              <a:t>hibe</a:t>
            </a:r>
            <a:r>
              <a:rPr lang="en-US" sz="2400" dirty="0"/>
              <a:t> ilk </a:t>
            </a:r>
            <a:r>
              <a:rPr lang="en-US" sz="2400" dirty="0" err="1"/>
              <a:t>ödemeden</a:t>
            </a:r>
            <a:r>
              <a:rPr lang="en-US" sz="2400" dirty="0"/>
              <a:t> </a:t>
            </a:r>
            <a:r>
              <a:rPr lang="en-US" sz="2400" dirty="0" err="1"/>
              <a:t>az</a:t>
            </a:r>
            <a:r>
              <a:rPr lang="en-US" sz="2400" dirty="0"/>
              <a:t> </a:t>
            </a:r>
            <a:r>
              <a:rPr lang="en-US" sz="2400" dirty="0" err="1"/>
              <a:t>ise</a:t>
            </a:r>
            <a:r>
              <a:rPr lang="en-US" sz="2400" dirty="0"/>
              <a:t> </a:t>
            </a:r>
            <a:r>
              <a:rPr lang="en-US" sz="2400" dirty="0" err="1"/>
              <a:t>aradaki</a:t>
            </a:r>
            <a:r>
              <a:rPr lang="en-US" sz="2400" dirty="0"/>
              <a:t> </a:t>
            </a:r>
            <a:r>
              <a:rPr lang="en-US" sz="2400" dirty="0" err="1"/>
              <a:t>farkın</a:t>
            </a:r>
            <a:r>
              <a:rPr lang="en-US" sz="2400" dirty="0"/>
              <a:t> </a:t>
            </a:r>
            <a:r>
              <a:rPr lang="en-US" sz="2400" dirty="0" err="1"/>
              <a:t>iadesi</a:t>
            </a:r>
            <a:r>
              <a:rPr lang="en-US" sz="2400" dirty="0"/>
              <a:t> </a:t>
            </a:r>
            <a:r>
              <a:rPr lang="en-US" sz="2400" dirty="0" err="1"/>
              <a:t>istenir</a:t>
            </a:r>
            <a:r>
              <a:rPr lang="en-US" sz="2400" dirty="0"/>
              <a:t>, </a:t>
            </a:r>
            <a:r>
              <a:rPr lang="en-US" sz="2400" dirty="0" err="1"/>
              <a:t>fazla</a:t>
            </a:r>
            <a:r>
              <a:rPr lang="en-US" sz="2400" dirty="0"/>
              <a:t> </a:t>
            </a:r>
            <a:r>
              <a:rPr lang="en-US" sz="2400" dirty="0" err="1"/>
              <a:t>ise</a:t>
            </a:r>
            <a:r>
              <a:rPr lang="en-US" sz="2400" dirty="0"/>
              <a:t> </a:t>
            </a:r>
            <a:r>
              <a:rPr lang="en-US" sz="2400" dirty="0" err="1"/>
              <a:t>kalan</a:t>
            </a:r>
            <a:r>
              <a:rPr lang="en-US" sz="2400" dirty="0"/>
              <a:t> </a:t>
            </a:r>
            <a:r>
              <a:rPr lang="en-US" sz="2400" dirty="0" err="1"/>
              <a:t>tutar</a:t>
            </a:r>
            <a:r>
              <a:rPr lang="en-US" sz="2400" dirty="0"/>
              <a:t> </a:t>
            </a:r>
            <a:r>
              <a:rPr lang="en-US" sz="2400" dirty="0" err="1"/>
              <a:t>öğrenciye</a:t>
            </a:r>
            <a:r>
              <a:rPr lang="en-US" sz="2400" dirty="0"/>
              <a:t> </a:t>
            </a:r>
            <a:r>
              <a:rPr lang="en-US" sz="2400" dirty="0" err="1"/>
              <a:t>ödenir</a:t>
            </a:r>
            <a:r>
              <a:rPr lang="en-US" sz="2400" dirty="0"/>
              <a:t>. </a:t>
            </a:r>
            <a:endParaRPr sz="2400" dirty="0"/>
          </a:p>
          <a:p>
            <a:pPr marL="1524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sz="2400" dirty="0"/>
          </a:p>
          <a:p>
            <a:pPr marL="495300" lvl="0" indent="-190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394A6"/>
              </a:buClr>
              <a:buSzPts val="2400"/>
              <a:buFont typeface="Noto Sans Symbols"/>
              <a:buNone/>
            </a:pPr>
            <a:endParaRPr sz="2400" dirty="0"/>
          </a:p>
          <a:p>
            <a:pPr marL="228600" lvl="0" indent="-762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/>
          </a:p>
        </p:txBody>
      </p:sp>
      <p:sp>
        <p:nvSpPr>
          <p:cNvPr id="613" name="Google Shape;613;p102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3" name="Google Shape;623;p1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95349" y="147499"/>
            <a:ext cx="2889150" cy="13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103"/>
          <p:cNvSpPr txBox="1">
            <a:spLocks noGrp="1"/>
          </p:cNvSpPr>
          <p:nvPr>
            <p:ph type="title"/>
          </p:nvPr>
        </p:nvSpPr>
        <p:spPr>
          <a:xfrm>
            <a:off x="1035541" y="308590"/>
            <a:ext cx="7994560" cy="54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40"/>
              <a:buNone/>
            </a:pPr>
            <a:r>
              <a:rPr lang="en-US"/>
              <a:t>Hibe Ödemeleri </a:t>
            </a:r>
            <a:endParaRPr sz="3240"/>
          </a:p>
        </p:txBody>
      </p:sp>
      <p:sp>
        <p:nvSpPr>
          <p:cNvPr id="621" name="Google Shape;621;p103"/>
          <p:cNvSpPr txBox="1">
            <a:spLocks noGrp="1"/>
          </p:cNvSpPr>
          <p:nvPr>
            <p:ph type="body" idx="4294967295"/>
          </p:nvPr>
        </p:nvSpPr>
        <p:spPr>
          <a:xfrm>
            <a:off x="372928" y="1016788"/>
            <a:ext cx="10909588" cy="5623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953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394A6"/>
              </a:buClr>
              <a:buSzPts val="2400"/>
              <a:buFont typeface="Noto Sans Symbols"/>
              <a:buChar char="❑"/>
            </a:pPr>
            <a:r>
              <a:rPr lang="en-US" sz="2400" dirty="0" err="1"/>
              <a:t>Hareketlilik</a:t>
            </a:r>
            <a:r>
              <a:rPr lang="en-US" sz="2400" dirty="0"/>
              <a:t> </a:t>
            </a:r>
            <a:r>
              <a:rPr lang="en-US" sz="2400" dirty="0" err="1"/>
              <a:t>sonrasına</a:t>
            </a:r>
            <a:r>
              <a:rPr lang="en-US" sz="2400" dirty="0"/>
              <a:t> </a:t>
            </a:r>
            <a:r>
              <a:rPr lang="en-US" sz="2400" dirty="0" err="1"/>
              <a:t>ait</a:t>
            </a:r>
            <a:r>
              <a:rPr lang="en-US" sz="2400" dirty="0"/>
              <a:t> </a:t>
            </a:r>
            <a:r>
              <a:rPr lang="en-US" sz="2400" dirty="0" err="1"/>
              <a:t>hiçbir</a:t>
            </a:r>
            <a:r>
              <a:rPr lang="en-US" sz="2400" dirty="0"/>
              <a:t> </a:t>
            </a:r>
            <a:r>
              <a:rPr lang="en-US" sz="2400" dirty="0" err="1"/>
              <a:t>hareketlilik</a:t>
            </a:r>
            <a:r>
              <a:rPr lang="en-US" sz="2400" dirty="0"/>
              <a:t> </a:t>
            </a:r>
            <a:r>
              <a:rPr lang="en-US" sz="2400" dirty="0" err="1"/>
              <a:t>belgesinin</a:t>
            </a:r>
            <a:r>
              <a:rPr lang="en-US" sz="2400" dirty="0"/>
              <a:t> </a:t>
            </a:r>
            <a:r>
              <a:rPr lang="en-US" sz="2400" dirty="0" err="1"/>
              <a:t>ya</a:t>
            </a:r>
            <a:r>
              <a:rPr lang="en-US" sz="2400" dirty="0"/>
              <a:t> da </a:t>
            </a:r>
            <a:r>
              <a:rPr lang="en-US" sz="2400" dirty="0" err="1"/>
              <a:t>hareketliliğe</a:t>
            </a:r>
            <a:r>
              <a:rPr lang="en-US" sz="2400" dirty="0"/>
              <a:t> </a:t>
            </a:r>
            <a:r>
              <a:rPr lang="en-US" sz="2400" dirty="0" err="1"/>
              <a:t>katılımı</a:t>
            </a:r>
            <a:r>
              <a:rPr lang="en-US" sz="2400" dirty="0"/>
              <a:t> </a:t>
            </a:r>
            <a:r>
              <a:rPr lang="en-US" sz="2400" dirty="0" err="1"/>
              <a:t>kanıtlayan</a:t>
            </a:r>
            <a:r>
              <a:rPr lang="en-US" sz="2400" dirty="0"/>
              <a:t> </a:t>
            </a:r>
            <a:r>
              <a:rPr lang="en-US" sz="2400" dirty="0" err="1"/>
              <a:t>belgelerin</a:t>
            </a:r>
            <a:r>
              <a:rPr lang="en-US" sz="2400" dirty="0"/>
              <a:t> (</a:t>
            </a:r>
            <a:r>
              <a:rPr lang="en-US" sz="2400" dirty="0" err="1"/>
              <a:t>katılım</a:t>
            </a:r>
            <a:r>
              <a:rPr lang="en-US" sz="2400" dirty="0"/>
              <a:t> </a:t>
            </a:r>
            <a:r>
              <a:rPr lang="en-US" sz="2400" dirty="0" err="1"/>
              <a:t>sertifikası</a:t>
            </a:r>
            <a:r>
              <a:rPr lang="en-US" sz="2400" dirty="0"/>
              <a:t> </a:t>
            </a:r>
            <a:r>
              <a:rPr lang="en-US" sz="2400" dirty="0" err="1"/>
              <a:t>veya</a:t>
            </a:r>
            <a:r>
              <a:rPr lang="en-US" sz="2400" dirty="0"/>
              <a:t> </a:t>
            </a:r>
            <a:r>
              <a:rPr lang="en-US" sz="2400" dirty="0" err="1"/>
              <a:t>bunun</a:t>
            </a:r>
            <a:r>
              <a:rPr lang="en-US" sz="2400" dirty="0"/>
              <a:t> </a:t>
            </a:r>
            <a:r>
              <a:rPr lang="en-US" sz="2400" dirty="0" err="1"/>
              <a:t>yerine</a:t>
            </a:r>
            <a:r>
              <a:rPr lang="en-US" sz="2400" dirty="0"/>
              <a:t> </a:t>
            </a:r>
            <a:r>
              <a:rPr lang="en-US" sz="2400" dirty="0" err="1"/>
              <a:t>geçebilecek</a:t>
            </a:r>
            <a:r>
              <a:rPr lang="en-US" sz="2400" dirty="0"/>
              <a:t> </a:t>
            </a:r>
            <a:r>
              <a:rPr lang="en-US" sz="2400" dirty="0" err="1"/>
              <a:t>dönüş</a:t>
            </a:r>
            <a:r>
              <a:rPr lang="en-US" sz="2400" dirty="0"/>
              <a:t> </a:t>
            </a:r>
            <a:r>
              <a:rPr lang="en-US" sz="2400" dirty="0" err="1"/>
              <a:t>sonrası</a:t>
            </a:r>
            <a:r>
              <a:rPr lang="en-US" sz="2400" dirty="0"/>
              <a:t> </a:t>
            </a:r>
            <a:r>
              <a:rPr lang="en-US" sz="2400" dirty="0" err="1"/>
              <a:t>transkript</a:t>
            </a:r>
            <a:r>
              <a:rPr lang="en-US" sz="2400" dirty="0"/>
              <a:t>) </a:t>
            </a:r>
            <a:r>
              <a:rPr lang="en-US" sz="2400" dirty="0" err="1"/>
              <a:t>duyurulan</a:t>
            </a:r>
            <a:r>
              <a:rPr lang="en-US" sz="2400" dirty="0"/>
              <a:t> </a:t>
            </a:r>
            <a:r>
              <a:rPr lang="en-US" sz="2400" dirty="0" err="1"/>
              <a:t>tarihlere</a:t>
            </a:r>
            <a:r>
              <a:rPr lang="en-US" sz="2400" dirty="0"/>
              <a:t> </a:t>
            </a:r>
            <a:r>
              <a:rPr lang="en-US" sz="2400" dirty="0" err="1"/>
              <a:t>uygun</a:t>
            </a:r>
            <a:r>
              <a:rPr lang="en-US" sz="2400" dirty="0"/>
              <a:t> </a:t>
            </a:r>
            <a:r>
              <a:rPr lang="en-US" sz="2400" dirty="0" err="1"/>
              <a:t>olarak</a:t>
            </a:r>
            <a:r>
              <a:rPr lang="en-US" sz="2400" dirty="0"/>
              <a:t> </a:t>
            </a:r>
            <a:r>
              <a:rPr lang="en-US" sz="2400" dirty="0" err="1"/>
              <a:t>tamamlanmaması</a:t>
            </a:r>
            <a:r>
              <a:rPr lang="en-US" sz="2400" dirty="0"/>
              <a:t> </a:t>
            </a:r>
            <a:r>
              <a:rPr lang="en-US" sz="2400" dirty="0" err="1"/>
              <a:t>halinde</a:t>
            </a:r>
            <a:r>
              <a:rPr lang="en-US" sz="2400" dirty="0"/>
              <a:t> </a:t>
            </a:r>
            <a:r>
              <a:rPr lang="en-US" sz="2400" b="1" u="sng" dirty="0"/>
              <a:t>tam </a:t>
            </a:r>
            <a:r>
              <a:rPr lang="en-US" sz="2400" b="1" u="sng" dirty="0" err="1"/>
              <a:t>iade</a:t>
            </a:r>
            <a:r>
              <a:rPr lang="en-US" sz="2400" b="1" u="sng" dirty="0"/>
              <a:t> </a:t>
            </a:r>
            <a:r>
              <a:rPr lang="en-US" sz="2400" b="1" u="sng" dirty="0" err="1"/>
              <a:t>istenir</a:t>
            </a:r>
            <a:r>
              <a:rPr lang="en-US" sz="2400" b="1" u="sng" dirty="0"/>
              <a:t>. </a:t>
            </a:r>
            <a:endParaRPr b="1" u="sng" dirty="0"/>
          </a:p>
          <a:p>
            <a:pPr marL="4953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394A6"/>
              </a:buClr>
              <a:buSzPts val="2400"/>
              <a:buFont typeface="Noto Sans Symbols"/>
              <a:buChar char="❑"/>
            </a:pPr>
            <a:r>
              <a:rPr lang="en-US" sz="2400" dirty="0" err="1"/>
              <a:t>Katılımcı</a:t>
            </a:r>
            <a:r>
              <a:rPr lang="en-US" sz="2400" dirty="0"/>
              <a:t> </a:t>
            </a:r>
            <a:r>
              <a:rPr lang="en-US" sz="2400" dirty="0" err="1"/>
              <a:t>anketi</a:t>
            </a:r>
            <a:r>
              <a:rPr lang="en-US" sz="2400" dirty="0"/>
              <a:t> </a:t>
            </a:r>
            <a:r>
              <a:rPr lang="en-US" sz="2400" dirty="0" err="1"/>
              <a:t>doldurmayan</a:t>
            </a:r>
            <a:r>
              <a:rPr lang="en-US" sz="2400" dirty="0"/>
              <a:t> </a:t>
            </a:r>
            <a:r>
              <a:rPr lang="en-US" sz="2400" dirty="0" err="1"/>
              <a:t>öğrencilerin</a:t>
            </a:r>
            <a:r>
              <a:rPr lang="en-US" sz="2400" dirty="0"/>
              <a:t> </a:t>
            </a:r>
            <a:r>
              <a:rPr lang="en-US" sz="2400" dirty="0" err="1"/>
              <a:t>toplam</a:t>
            </a:r>
            <a:r>
              <a:rPr lang="en-US" sz="2400" dirty="0"/>
              <a:t> </a:t>
            </a:r>
            <a:r>
              <a:rPr lang="en-US" sz="2400" dirty="0" err="1" smtClean="0"/>
              <a:t>hak</a:t>
            </a:r>
            <a:r>
              <a:rPr lang="en-US" sz="2400" dirty="0" smtClean="0"/>
              <a:t> </a:t>
            </a:r>
            <a:r>
              <a:rPr lang="en-US" sz="2400" dirty="0" err="1" smtClean="0"/>
              <a:t>edişinden</a:t>
            </a:r>
            <a:r>
              <a:rPr lang="en-US" sz="2400" dirty="0" smtClean="0"/>
              <a:t> </a:t>
            </a:r>
            <a:r>
              <a:rPr lang="en-US" sz="2400" dirty="0"/>
              <a:t>%20 </a:t>
            </a:r>
            <a:r>
              <a:rPr lang="en-US" sz="2400" dirty="0" err="1"/>
              <a:t>oranında</a:t>
            </a:r>
            <a:r>
              <a:rPr lang="en-US" sz="2400" dirty="0"/>
              <a:t> </a:t>
            </a:r>
            <a:r>
              <a:rPr lang="en-US" sz="2400" dirty="0" err="1"/>
              <a:t>kesinti</a:t>
            </a:r>
            <a:r>
              <a:rPr lang="en-US" sz="2400" dirty="0"/>
              <a:t> </a:t>
            </a:r>
            <a:r>
              <a:rPr lang="en-US" sz="2400" dirty="0" err="1"/>
              <a:t>yapılır</a:t>
            </a:r>
            <a:r>
              <a:rPr lang="en-US" sz="2400" dirty="0"/>
              <a:t>. </a:t>
            </a:r>
            <a:endParaRPr sz="2400" dirty="0"/>
          </a:p>
          <a:p>
            <a:pPr marL="495300" lvl="0" indent="-3429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394A6"/>
              </a:buClr>
              <a:buSzPts val="2400"/>
              <a:buFont typeface="Noto Sans Symbols"/>
              <a:buChar char="❑"/>
            </a:pPr>
            <a:r>
              <a:rPr lang="en-US" sz="2400" dirty="0" err="1"/>
              <a:t>Katılım</a:t>
            </a:r>
            <a:r>
              <a:rPr lang="en-US" sz="2400" dirty="0"/>
              <a:t> </a:t>
            </a:r>
            <a:r>
              <a:rPr lang="en-US" sz="2400" dirty="0" err="1"/>
              <a:t>belgesi</a:t>
            </a:r>
            <a:r>
              <a:rPr lang="en-US" sz="2400" dirty="0"/>
              <a:t> (duration sheet) </a:t>
            </a:r>
            <a:r>
              <a:rPr lang="en-US" sz="2400" dirty="0" err="1"/>
              <a:t>üzerindeki</a:t>
            </a:r>
            <a:r>
              <a:rPr lang="en-US" sz="2400" dirty="0"/>
              <a:t> </a:t>
            </a:r>
            <a:r>
              <a:rPr lang="en-US" sz="2400" dirty="0" err="1"/>
              <a:t>faaliyet</a:t>
            </a:r>
            <a:r>
              <a:rPr lang="en-US" sz="2400" dirty="0"/>
              <a:t> </a:t>
            </a:r>
            <a:r>
              <a:rPr lang="en-US" sz="2400" dirty="0" err="1"/>
              <a:t>başlangıç-bitiş</a:t>
            </a:r>
            <a:r>
              <a:rPr lang="en-US" sz="2400" dirty="0"/>
              <a:t> </a:t>
            </a:r>
            <a:r>
              <a:rPr lang="en-US" sz="2400" dirty="0" err="1"/>
              <a:t>tarihinin</a:t>
            </a:r>
            <a:r>
              <a:rPr lang="en-US" sz="2400" dirty="0"/>
              <a:t> </a:t>
            </a:r>
            <a:r>
              <a:rPr lang="en-US" sz="2400" dirty="0" err="1"/>
              <a:t>gerçek</a:t>
            </a:r>
            <a:r>
              <a:rPr lang="en-US" sz="2400" dirty="0"/>
              <a:t> </a:t>
            </a:r>
            <a:r>
              <a:rPr lang="en-US" sz="2400" dirty="0" err="1"/>
              <a:t>tarihleri</a:t>
            </a:r>
            <a:r>
              <a:rPr lang="en-US" sz="2400" dirty="0"/>
              <a:t> </a:t>
            </a:r>
            <a:r>
              <a:rPr lang="en-US" sz="2400" dirty="0" err="1"/>
              <a:t>içermediğinin</a:t>
            </a:r>
            <a:r>
              <a:rPr lang="en-US" sz="2400" dirty="0"/>
              <a:t> </a:t>
            </a:r>
            <a:r>
              <a:rPr lang="en-US" sz="2400" dirty="0" err="1"/>
              <a:t>veya</a:t>
            </a:r>
            <a:r>
              <a:rPr lang="en-US" sz="2400" dirty="0"/>
              <a:t> </a:t>
            </a:r>
            <a:r>
              <a:rPr lang="en-US" sz="2400" dirty="0" err="1"/>
              <a:t>öğrencinin</a:t>
            </a:r>
            <a:r>
              <a:rPr lang="en-US" sz="2400" dirty="0"/>
              <a:t> </a:t>
            </a:r>
            <a:r>
              <a:rPr lang="en-US" sz="2400" dirty="0" err="1"/>
              <a:t>resmî</a:t>
            </a:r>
            <a:r>
              <a:rPr lang="en-US" sz="2400" dirty="0"/>
              <a:t> </a:t>
            </a:r>
            <a:r>
              <a:rPr lang="en-US" sz="2400" dirty="0" err="1"/>
              <a:t>tatil</a:t>
            </a:r>
            <a:r>
              <a:rPr lang="en-US" sz="2400" dirty="0"/>
              <a:t> </a:t>
            </a:r>
            <a:r>
              <a:rPr lang="en-US" sz="2400" dirty="0" err="1"/>
              <a:t>günleri</a:t>
            </a:r>
            <a:r>
              <a:rPr lang="en-US" sz="2400" dirty="0"/>
              <a:t> </a:t>
            </a:r>
            <a:r>
              <a:rPr lang="en-US" sz="2400" dirty="0" err="1"/>
              <a:t>hariç</a:t>
            </a:r>
            <a:r>
              <a:rPr lang="en-US" sz="2400" dirty="0"/>
              <a:t>, </a:t>
            </a:r>
            <a:r>
              <a:rPr lang="en-US" sz="2400" dirty="0" err="1"/>
              <a:t>yani</a:t>
            </a:r>
            <a:r>
              <a:rPr lang="en-US" sz="2400" dirty="0"/>
              <a:t> normal </a:t>
            </a:r>
            <a:r>
              <a:rPr lang="en-US" sz="2400" dirty="0" err="1"/>
              <a:t>şartlarda</a:t>
            </a:r>
            <a:r>
              <a:rPr lang="en-US" sz="2400" dirty="0"/>
              <a:t> </a:t>
            </a:r>
            <a:r>
              <a:rPr lang="en-US" sz="2400" dirty="0" err="1"/>
              <a:t>öğrenim</a:t>
            </a:r>
            <a:r>
              <a:rPr lang="en-US" sz="2400" dirty="0"/>
              <a:t> </a:t>
            </a:r>
            <a:r>
              <a:rPr lang="en-US" sz="2400" dirty="0" err="1"/>
              <a:t>veya</a:t>
            </a:r>
            <a:r>
              <a:rPr lang="en-US" sz="2400" dirty="0"/>
              <a:t> </a:t>
            </a:r>
            <a:r>
              <a:rPr lang="en-US" sz="2400" dirty="0" err="1"/>
              <a:t>stajın</a:t>
            </a:r>
            <a:r>
              <a:rPr lang="en-US" sz="2400" dirty="0"/>
              <a:t> </a:t>
            </a:r>
            <a:r>
              <a:rPr lang="en-US" sz="2400" dirty="0" err="1"/>
              <a:t>devam</a:t>
            </a:r>
            <a:r>
              <a:rPr lang="en-US" sz="2400" dirty="0"/>
              <a:t> </a:t>
            </a:r>
            <a:r>
              <a:rPr lang="en-US" sz="2400" dirty="0" err="1"/>
              <a:t>etmesi</a:t>
            </a:r>
            <a:r>
              <a:rPr lang="en-US" sz="2400" dirty="0"/>
              <a:t> </a:t>
            </a:r>
            <a:r>
              <a:rPr lang="en-US" sz="2400" dirty="0" err="1"/>
              <a:t>gereken</a:t>
            </a:r>
            <a:r>
              <a:rPr lang="en-US" sz="2400" dirty="0"/>
              <a:t> </a:t>
            </a:r>
            <a:r>
              <a:rPr lang="en-US" sz="2400" dirty="0" err="1"/>
              <a:t>tarihlerde</a:t>
            </a:r>
            <a:r>
              <a:rPr lang="en-US" sz="2400" dirty="0"/>
              <a:t> </a:t>
            </a:r>
            <a:r>
              <a:rPr lang="en-US" sz="2400" dirty="0" err="1"/>
              <a:t>misafir</a:t>
            </a:r>
            <a:r>
              <a:rPr lang="en-US" sz="2400" dirty="0"/>
              <a:t> </a:t>
            </a:r>
            <a:r>
              <a:rPr lang="en-US" sz="2400" dirty="0" err="1"/>
              <a:t>olduğu</a:t>
            </a:r>
            <a:r>
              <a:rPr lang="en-US" sz="2400" dirty="0"/>
              <a:t> </a:t>
            </a:r>
            <a:r>
              <a:rPr lang="en-US" sz="2400" dirty="0" err="1"/>
              <a:t>kurumdan</a:t>
            </a:r>
            <a:r>
              <a:rPr lang="en-US" sz="2400" dirty="0"/>
              <a:t> (</a:t>
            </a:r>
            <a:r>
              <a:rPr lang="en-US" sz="2400" dirty="0" err="1"/>
              <a:t>şehirden</a:t>
            </a:r>
            <a:r>
              <a:rPr lang="en-US" sz="2400" dirty="0"/>
              <a:t> / </a:t>
            </a:r>
            <a:r>
              <a:rPr lang="en-US" sz="2400" dirty="0" err="1"/>
              <a:t>ülkeden</a:t>
            </a:r>
            <a:r>
              <a:rPr lang="en-US" sz="2400" dirty="0"/>
              <a:t>) </a:t>
            </a:r>
            <a:r>
              <a:rPr lang="en-US" sz="2400" dirty="0" err="1"/>
              <a:t>ayrıldığının</a:t>
            </a:r>
            <a:r>
              <a:rPr lang="en-US" sz="2400" dirty="0"/>
              <a:t> </a:t>
            </a:r>
            <a:r>
              <a:rPr lang="en-US" sz="2400" dirty="0" err="1"/>
              <a:t>açıkça</a:t>
            </a:r>
            <a:r>
              <a:rPr lang="en-US" sz="2400" dirty="0"/>
              <a:t> </a:t>
            </a:r>
            <a:r>
              <a:rPr lang="en-US" sz="2400" dirty="0" err="1"/>
              <a:t>bilindiği</a:t>
            </a:r>
            <a:r>
              <a:rPr lang="en-US" sz="2400" dirty="0"/>
              <a:t> </a:t>
            </a:r>
            <a:r>
              <a:rPr lang="en-US" sz="2400" dirty="0" err="1"/>
              <a:t>durumlarda</a:t>
            </a:r>
            <a:r>
              <a:rPr lang="en-US" sz="2400" dirty="0"/>
              <a:t> </a:t>
            </a:r>
            <a:r>
              <a:rPr lang="en-US" sz="2400" dirty="0" err="1"/>
              <a:t>ek</a:t>
            </a:r>
            <a:r>
              <a:rPr lang="en-US" sz="2400" dirty="0"/>
              <a:t> </a:t>
            </a:r>
            <a:r>
              <a:rPr lang="en-US" sz="2400" dirty="0" err="1"/>
              <a:t>araştırma</a:t>
            </a:r>
            <a:r>
              <a:rPr lang="en-US" sz="2400" dirty="0"/>
              <a:t> </a:t>
            </a:r>
            <a:r>
              <a:rPr lang="en-US" sz="2400" dirty="0" err="1"/>
              <a:t>yapılmasına</a:t>
            </a:r>
            <a:r>
              <a:rPr lang="en-US" sz="2400" dirty="0"/>
              <a:t> </a:t>
            </a:r>
            <a:r>
              <a:rPr lang="en-US" sz="2400" dirty="0" err="1"/>
              <a:t>gerek</a:t>
            </a:r>
            <a:r>
              <a:rPr lang="en-US" sz="2400" dirty="0"/>
              <a:t> </a:t>
            </a:r>
            <a:r>
              <a:rPr lang="en-US" sz="2400" dirty="0" err="1"/>
              <a:t>görülmüş</a:t>
            </a:r>
            <a:r>
              <a:rPr lang="en-US" sz="2400" dirty="0"/>
              <a:t> </a:t>
            </a:r>
            <a:r>
              <a:rPr lang="en-US" sz="2400" dirty="0" err="1"/>
              <a:t>ve</a:t>
            </a:r>
            <a:r>
              <a:rPr lang="en-US" sz="2400" dirty="0"/>
              <a:t> </a:t>
            </a:r>
            <a:r>
              <a:rPr lang="en-US" sz="2400" dirty="0" err="1"/>
              <a:t>öğrencinin</a:t>
            </a:r>
            <a:r>
              <a:rPr lang="en-US" sz="2400" dirty="0"/>
              <a:t> </a:t>
            </a:r>
            <a:r>
              <a:rPr lang="en-US" sz="2400" dirty="0" err="1"/>
              <a:t>aralıksız</a:t>
            </a:r>
            <a:r>
              <a:rPr lang="en-US" sz="2400" dirty="0"/>
              <a:t> </a:t>
            </a:r>
            <a:r>
              <a:rPr lang="en-US" sz="2400" dirty="0" err="1"/>
              <a:t>olarak</a:t>
            </a:r>
            <a:r>
              <a:rPr lang="en-US" sz="2400" dirty="0"/>
              <a:t> 7 (</a:t>
            </a:r>
            <a:r>
              <a:rPr lang="en-US" sz="2400" dirty="0" err="1"/>
              <a:t>yedi</a:t>
            </a:r>
            <a:r>
              <a:rPr lang="en-US" sz="2400" dirty="0"/>
              <a:t>) </a:t>
            </a:r>
            <a:r>
              <a:rPr lang="en-US" sz="2400" dirty="0" err="1"/>
              <a:t>takvim</a:t>
            </a:r>
            <a:r>
              <a:rPr lang="en-US" sz="2400" dirty="0"/>
              <a:t> </a:t>
            </a:r>
            <a:r>
              <a:rPr lang="en-US" sz="2400" dirty="0" err="1"/>
              <a:t>gününden</a:t>
            </a:r>
            <a:r>
              <a:rPr lang="en-US" sz="2400" dirty="0"/>
              <a:t> (</a:t>
            </a:r>
            <a:r>
              <a:rPr lang="en-US" sz="2400" dirty="0" err="1"/>
              <a:t>hafta</a:t>
            </a:r>
            <a:r>
              <a:rPr lang="en-US" sz="2400" dirty="0"/>
              <a:t> </a:t>
            </a:r>
            <a:r>
              <a:rPr lang="en-US" sz="2400" dirty="0" err="1"/>
              <a:t>sonu</a:t>
            </a:r>
            <a:r>
              <a:rPr lang="en-US" sz="2400" dirty="0"/>
              <a:t> </a:t>
            </a:r>
            <a:r>
              <a:rPr lang="en-US" sz="2400" dirty="0" err="1"/>
              <a:t>dâhil</a:t>
            </a:r>
            <a:r>
              <a:rPr lang="en-US" sz="2400" dirty="0"/>
              <a:t>) </a:t>
            </a:r>
            <a:r>
              <a:rPr lang="en-US" sz="2400" dirty="0" err="1"/>
              <a:t>fazla</a:t>
            </a:r>
            <a:r>
              <a:rPr lang="en-US" sz="2400" dirty="0"/>
              <a:t> </a:t>
            </a:r>
            <a:r>
              <a:rPr lang="en-US" sz="2400" dirty="0" err="1"/>
              <a:t>süre</a:t>
            </a:r>
            <a:r>
              <a:rPr lang="en-US" sz="2400" dirty="0"/>
              <a:t> </a:t>
            </a:r>
            <a:r>
              <a:rPr lang="en-US" sz="2400" dirty="0" err="1"/>
              <a:t>ile</a:t>
            </a:r>
            <a:r>
              <a:rPr lang="en-US" sz="2400" dirty="0"/>
              <a:t> </a:t>
            </a:r>
            <a:r>
              <a:rPr lang="en-US" sz="2400" dirty="0" err="1"/>
              <a:t>misafir</a:t>
            </a:r>
            <a:r>
              <a:rPr lang="en-US" sz="2400" dirty="0"/>
              <a:t> </a:t>
            </a:r>
            <a:r>
              <a:rPr lang="en-US" sz="2400" dirty="0" err="1"/>
              <a:t>olunan</a:t>
            </a:r>
            <a:r>
              <a:rPr lang="en-US" sz="2400" dirty="0"/>
              <a:t> </a:t>
            </a:r>
            <a:r>
              <a:rPr lang="en-US" sz="2400" dirty="0" err="1"/>
              <a:t>kurumdan</a:t>
            </a:r>
            <a:r>
              <a:rPr lang="en-US" sz="2400" dirty="0"/>
              <a:t> </a:t>
            </a:r>
            <a:r>
              <a:rPr lang="en-US" sz="2400" dirty="0" err="1"/>
              <a:t>ayrıldığı</a:t>
            </a:r>
            <a:r>
              <a:rPr lang="en-US" sz="2400" dirty="0"/>
              <a:t> </a:t>
            </a:r>
            <a:r>
              <a:rPr lang="en-US" sz="2400" dirty="0" err="1"/>
              <a:t>tespit</a:t>
            </a:r>
            <a:r>
              <a:rPr lang="en-US" sz="2400" dirty="0"/>
              <a:t> </a:t>
            </a:r>
            <a:r>
              <a:rPr lang="en-US" sz="2400" dirty="0" err="1"/>
              <a:t>edilmişse</a:t>
            </a:r>
            <a:r>
              <a:rPr lang="en-US" sz="2400" dirty="0"/>
              <a:t>, </a:t>
            </a:r>
            <a:r>
              <a:rPr lang="en-US" sz="2400" dirty="0" err="1"/>
              <a:t>söz</a:t>
            </a:r>
            <a:r>
              <a:rPr lang="en-US" sz="2400" dirty="0"/>
              <a:t> </a:t>
            </a:r>
            <a:r>
              <a:rPr lang="en-US" sz="2400" dirty="0" err="1"/>
              <a:t>konusu</a:t>
            </a:r>
            <a:r>
              <a:rPr lang="en-US" sz="2400" dirty="0"/>
              <a:t> </a:t>
            </a:r>
            <a:r>
              <a:rPr lang="en-US" sz="2400" dirty="0" err="1"/>
              <a:t>ayrı</a:t>
            </a:r>
            <a:r>
              <a:rPr lang="en-US" sz="2400" dirty="0"/>
              <a:t> </a:t>
            </a:r>
            <a:r>
              <a:rPr lang="en-US" sz="2400" dirty="0" err="1"/>
              <a:t>kalınan</a:t>
            </a:r>
            <a:r>
              <a:rPr lang="en-US" sz="2400" dirty="0"/>
              <a:t> </a:t>
            </a:r>
            <a:r>
              <a:rPr lang="en-US" sz="2400" dirty="0" err="1"/>
              <a:t>toplam</a:t>
            </a:r>
            <a:r>
              <a:rPr lang="en-US" sz="2400" dirty="0"/>
              <a:t> </a:t>
            </a:r>
            <a:r>
              <a:rPr lang="en-US" sz="2400" dirty="0" err="1"/>
              <a:t>gün</a:t>
            </a:r>
            <a:r>
              <a:rPr lang="en-US" sz="2400" dirty="0"/>
              <a:t> </a:t>
            </a:r>
            <a:r>
              <a:rPr lang="en-US" sz="2400" dirty="0" err="1"/>
              <a:t>sayısı</a:t>
            </a:r>
            <a:r>
              <a:rPr lang="en-US" sz="2400" dirty="0"/>
              <a:t> </a:t>
            </a:r>
            <a:r>
              <a:rPr lang="en-US" sz="2400" dirty="0" err="1"/>
              <a:t>için</a:t>
            </a:r>
            <a:r>
              <a:rPr lang="en-US" sz="2400" dirty="0"/>
              <a:t> </a:t>
            </a:r>
            <a:r>
              <a:rPr lang="en-US" sz="2400" dirty="0" err="1"/>
              <a:t>hibe</a:t>
            </a:r>
            <a:r>
              <a:rPr lang="en-US" sz="2400" dirty="0"/>
              <a:t> </a:t>
            </a:r>
            <a:r>
              <a:rPr lang="en-US" sz="2400" dirty="0" err="1"/>
              <a:t>ödemesi</a:t>
            </a:r>
            <a:r>
              <a:rPr lang="en-US" sz="2400" dirty="0"/>
              <a:t> </a:t>
            </a:r>
            <a:r>
              <a:rPr lang="en-US" sz="2400" dirty="0" err="1"/>
              <a:t>yapılmaz</a:t>
            </a:r>
            <a:r>
              <a:rPr lang="en-US" sz="2400" dirty="0"/>
              <a:t>.</a:t>
            </a:r>
            <a:endParaRPr sz="2400" dirty="0"/>
          </a:p>
          <a:p>
            <a:pPr marL="495300" lvl="0" indent="-190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394A6"/>
              </a:buClr>
              <a:buSzPts val="2400"/>
              <a:buFont typeface="Noto Sans Symbols"/>
              <a:buNone/>
            </a:pPr>
            <a:endParaRPr sz="2400" dirty="0"/>
          </a:p>
          <a:p>
            <a:pPr marL="495300" lvl="0" indent="-190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394A6"/>
              </a:buClr>
              <a:buSzPts val="2400"/>
              <a:buFont typeface="Noto Sans Symbols"/>
              <a:buNone/>
            </a:pPr>
            <a:endParaRPr sz="2400" dirty="0"/>
          </a:p>
          <a:p>
            <a:pPr marL="1524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sz="2400" dirty="0"/>
          </a:p>
          <a:p>
            <a:pPr marL="495300" lvl="0" indent="-190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394A6"/>
              </a:buClr>
              <a:buSzPts val="2400"/>
              <a:buFont typeface="Noto Sans Symbols"/>
              <a:buNone/>
            </a:pPr>
            <a:endParaRPr sz="2400" dirty="0"/>
          </a:p>
          <a:p>
            <a:pPr marL="228600" lvl="0" indent="-762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/>
          </a:p>
        </p:txBody>
      </p:sp>
      <p:sp>
        <p:nvSpPr>
          <p:cNvPr id="622" name="Google Shape;622;p103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3" name="Google Shape;623;p10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95349" y="147499"/>
            <a:ext cx="2889150" cy="13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0" name="Google Shape;620;p103"/>
          <p:cNvSpPr txBox="1">
            <a:spLocks noGrp="1"/>
          </p:cNvSpPr>
          <p:nvPr>
            <p:ph type="title"/>
          </p:nvPr>
        </p:nvSpPr>
        <p:spPr>
          <a:xfrm>
            <a:off x="1035541" y="308590"/>
            <a:ext cx="7994560" cy="5400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240"/>
              <a:buNone/>
            </a:pPr>
            <a:r>
              <a:rPr lang="en-US"/>
              <a:t>Hibe Ödemeleri </a:t>
            </a:r>
            <a:endParaRPr sz="3240"/>
          </a:p>
        </p:txBody>
      </p:sp>
      <p:sp>
        <p:nvSpPr>
          <p:cNvPr id="621" name="Google Shape;621;p103"/>
          <p:cNvSpPr txBox="1">
            <a:spLocks noGrp="1"/>
          </p:cNvSpPr>
          <p:nvPr>
            <p:ph type="body" idx="4294967295"/>
          </p:nvPr>
        </p:nvSpPr>
        <p:spPr>
          <a:xfrm>
            <a:off x="372928" y="1016788"/>
            <a:ext cx="10909588" cy="56230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95300" lvl="0" indent="-190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394A6"/>
              </a:buClr>
              <a:buSzPts val="2400"/>
              <a:buFont typeface="Noto Sans Symbols"/>
              <a:buNone/>
            </a:pPr>
            <a:endParaRPr sz="2400" dirty="0"/>
          </a:p>
          <a:p>
            <a:pPr marL="495300" lvl="0" indent="-190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394A6"/>
              </a:buClr>
              <a:buSzPts val="2400"/>
              <a:buFont typeface="Noto Sans Symbols"/>
              <a:buNone/>
            </a:pPr>
            <a:endParaRPr sz="2400" dirty="0"/>
          </a:p>
          <a:p>
            <a:pPr marL="1524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</a:pPr>
            <a:endParaRPr sz="2400" dirty="0"/>
          </a:p>
          <a:p>
            <a:pPr marL="495300" lvl="0" indent="-1905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C394A6"/>
              </a:buClr>
              <a:buSzPts val="2400"/>
              <a:buFont typeface="Noto Sans Symbols"/>
              <a:buNone/>
            </a:pPr>
            <a:endParaRPr sz="2400" dirty="0"/>
          </a:p>
          <a:p>
            <a:pPr marL="228600" lvl="0" indent="-76200" algn="just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sz="2400" dirty="0"/>
          </a:p>
        </p:txBody>
      </p:sp>
      <p:sp>
        <p:nvSpPr>
          <p:cNvPr id="622" name="Google Shape;622;p103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668DD33-44D4-4F78-922B-ACEE20406D09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7181" t="38409" r="28528" b="27862"/>
          <a:stretch/>
        </p:blipFill>
        <p:spPr>
          <a:xfrm>
            <a:off x="1541674" y="1878368"/>
            <a:ext cx="9108652" cy="3899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528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7"/>
          <p:cNvSpPr txBox="1">
            <a:spLocks noGrp="1"/>
          </p:cNvSpPr>
          <p:nvPr>
            <p:ph type="title"/>
          </p:nvPr>
        </p:nvSpPr>
        <p:spPr>
          <a:xfrm>
            <a:off x="3179950" y="304625"/>
            <a:ext cx="9037320" cy="5669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/>
              <a:t>Belgeler ve Prosedürler</a:t>
            </a:r>
            <a:endParaRPr/>
          </a:p>
        </p:txBody>
      </p:sp>
      <p:sp>
        <p:nvSpPr>
          <p:cNvPr id="629" name="Google Shape;629;p7"/>
          <p:cNvSpPr txBox="1">
            <a:spLocks noGrp="1"/>
          </p:cNvSpPr>
          <p:nvPr>
            <p:ph type="body" idx="1"/>
          </p:nvPr>
        </p:nvSpPr>
        <p:spPr>
          <a:xfrm>
            <a:off x="838501" y="1769169"/>
            <a:ext cx="4866600" cy="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Gitmeden Önce </a:t>
            </a:r>
            <a:endParaRPr sz="2800"/>
          </a:p>
        </p:txBody>
      </p:sp>
      <p:sp>
        <p:nvSpPr>
          <p:cNvPr id="630" name="Google Shape;630;p7"/>
          <p:cNvSpPr txBox="1">
            <a:spLocks noGrp="1"/>
          </p:cNvSpPr>
          <p:nvPr>
            <p:ph type="body" idx="2"/>
          </p:nvPr>
        </p:nvSpPr>
        <p:spPr>
          <a:xfrm>
            <a:off x="641487" y="2193775"/>
            <a:ext cx="4281300" cy="330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en-US" sz="2000" dirty="0"/>
              <a:t>Learning Agreement </a:t>
            </a:r>
            <a:r>
              <a:rPr lang="en-US" sz="2000" b="1" dirty="0"/>
              <a:t>Before the Mobility </a:t>
            </a:r>
            <a:r>
              <a:rPr lang="en-US" sz="2000" dirty="0" err="1"/>
              <a:t>Kısmı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en-US" sz="2000" dirty="0" err="1"/>
              <a:t>Sigorta</a:t>
            </a:r>
            <a:r>
              <a:rPr lang="en-US" sz="2000" dirty="0"/>
              <a:t> </a:t>
            </a:r>
            <a:r>
              <a:rPr lang="en-US" sz="2000" dirty="0" err="1"/>
              <a:t>Fotokopisi</a:t>
            </a:r>
            <a:endParaRPr sz="2000"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en-US" sz="2000" dirty="0"/>
              <a:t>Kabul </a:t>
            </a:r>
            <a:r>
              <a:rPr lang="en-US" sz="2000" dirty="0" err="1"/>
              <a:t>Mektubu</a:t>
            </a:r>
            <a:r>
              <a:rPr lang="en-US" sz="2000" dirty="0"/>
              <a:t> </a:t>
            </a:r>
            <a:endParaRPr sz="2000"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en-US" sz="2000" dirty="0" err="1"/>
              <a:t>Hibe</a:t>
            </a:r>
            <a:r>
              <a:rPr lang="en-US" sz="2000" dirty="0"/>
              <a:t> </a:t>
            </a:r>
            <a:r>
              <a:rPr lang="en-US" sz="2000" dirty="0" err="1"/>
              <a:t>Sözleşmesi</a:t>
            </a:r>
            <a:endParaRPr lang="en-US" sz="2000"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en-US" sz="2000" dirty="0"/>
              <a:t>Vize </a:t>
            </a:r>
            <a:r>
              <a:rPr lang="en-US" sz="2000" dirty="0" err="1"/>
              <a:t>onaylandığına</a:t>
            </a:r>
            <a:r>
              <a:rPr lang="en-US" sz="2000" dirty="0"/>
              <a:t> </a:t>
            </a:r>
            <a:r>
              <a:rPr lang="en-US" sz="2000" dirty="0" err="1"/>
              <a:t>dair</a:t>
            </a:r>
            <a:r>
              <a:rPr lang="en-US" sz="2000" dirty="0"/>
              <a:t> </a:t>
            </a:r>
            <a:r>
              <a:rPr lang="en-US" sz="2000" dirty="0" err="1"/>
              <a:t>kanıtlayıcı</a:t>
            </a:r>
            <a:r>
              <a:rPr lang="en-US" sz="2000" dirty="0"/>
              <a:t> </a:t>
            </a:r>
            <a:r>
              <a:rPr lang="en-US" sz="2000" dirty="0" err="1"/>
              <a:t>vize</a:t>
            </a:r>
            <a:r>
              <a:rPr lang="en-US" sz="2000" dirty="0"/>
              <a:t> </a:t>
            </a:r>
            <a:r>
              <a:rPr lang="en-US" sz="2000" dirty="0" err="1"/>
              <a:t>sayfası</a:t>
            </a:r>
            <a:endParaRPr lang="en-US" sz="2000" dirty="0"/>
          </a:p>
        </p:txBody>
      </p:sp>
      <p:pic>
        <p:nvPicPr>
          <p:cNvPr id="631" name="Google Shape;631;p7" descr="Shirt icon"/>
          <p:cNvPicPr preferRelativeResize="0">
            <a:picLocks noGrp="1"/>
          </p:cNvPicPr>
          <p:nvPr>
            <p:ph type="pic" idx="6"/>
          </p:nvPr>
        </p:nvPicPr>
        <p:blipFill rotWithShape="1">
          <a:blip r:embed="rId3">
            <a:alphaModFix/>
          </a:blip>
          <a:srcRect t="896" b="897"/>
          <a:stretch/>
        </p:blipFill>
        <p:spPr>
          <a:xfrm>
            <a:off x="5473232" y="940661"/>
            <a:ext cx="612600" cy="557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2" name="Google Shape;632;p7"/>
          <p:cNvSpPr txBox="1">
            <a:spLocks noGrp="1"/>
          </p:cNvSpPr>
          <p:nvPr>
            <p:ph type="body" idx="3"/>
          </p:nvPr>
        </p:nvSpPr>
        <p:spPr>
          <a:xfrm>
            <a:off x="4927531" y="1796660"/>
            <a:ext cx="4866600" cy="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Yurt Dışındayken</a:t>
            </a:r>
            <a:endParaRPr sz="2800"/>
          </a:p>
        </p:txBody>
      </p:sp>
      <p:sp>
        <p:nvSpPr>
          <p:cNvPr id="633" name="Google Shape;633;p7"/>
          <p:cNvSpPr txBox="1">
            <a:spLocks noGrp="1"/>
          </p:cNvSpPr>
          <p:nvPr>
            <p:ph type="body" idx="4"/>
          </p:nvPr>
        </p:nvSpPr>
        <p:spPr>
          <a:xfrm>
            <a:off x="4922781" y="2193778"/>
            <a:ext cx="2617500" cy="13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en-US" sz="2000"/>
              <a:t>Learning Agreement </a:t>
            </a:r>
            <a:r>
              <a:rPr lang="en-US" sz="2000" b="1"/>
              <a:t>During the Mobility </a:t>
            </a:r>
            <a:r>
              <a:rPr lang="en-US" sz="2000"/>
              <a:t>Kısmı </a:t>
            </a:r>
            <a:endParaRPr sz="2000"/>
          </a:p>
        </p:txBody>
      </p:sp>
      <p:sp>
        <p:nvSpPr>
          <p:cNvPr id="634" name="Google Shape;634;p7"/>
          <p:cNvSpPr txBox="1">
            <a:spLocks noGrp="1"/>
          </p:cNvSpPr>
          <p:nvPr>
            <p:ph type="body" idx="7"/>
          </p:nvPr>
        </p:nvSpPr>
        <p:spPr>
          <a:xfrm>
            <a:off x="8564644" y="1720389"/>
            <a:ext cx="4866600" cy="33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/>
              <a:t>Döndükten Sonra </a:t>
            </a:r>
            <a:endParaRPr sz="2800"/>
          </a:p>
        </p:txBody>
      </p:sp>
      <p:sp>
        <p:nvSpPr>
          <p:cNvPr id="635" name="Google Shape;635;p7"/>
          <p:cNvSpPr txBox="1">
            <a:spLocks noGrp="1"/>
          </p:cNvSpPr>
          <p:nvPr>
            <p:ph type="body" idx="8"/>
          </p:nvPr>
        </p:nvSpPr>
        <p:spPr>
          <a:xfrm>
            <a:off x="8564639" y="2181403"/>
            <a:ext cx="3442200" cy="355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t" anchorCtr="0">
            <a:normAutofit/>
          </a:bodyPr>
          <a:lstStyle/>
          <a:p>
            <a:pPr marL="342900" lvl="0" indent="-3429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en-US" sz="2000" dirty="0"/>
              <a:t>Learning Agreement </a:t>
            </a:r>
            <a:r>
              <a:rPr lang="en-US" sz="2000" b="1" dirty="0"/>
              <a:t>After the Mobility </a:t>
            </a:r>
            <a:r>
              <a:rPr lang="en-US" sz="2000" dirty="0" err="1"/>
              <a:t>Kısmı</a:t>
            </a:r>
            <a:r>
              <a:rPr lang="en-US" sz="2000" dirty="0"/>
              <a:t> </a:t>
            </a:r>
            <a:endParaRPr sz="2000"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en-US" sz="2000" dirty="0" err="1"/>
              <a:t>Katılım</a:t>
            </a:r>
            <a:r>
              <a:rPr lang="en-US" sz="2000" dirty="0"/>
              <a:t> </a:t>
            </a:r>
            <a:r>
              <a:rPr lang="en-US" sz="2000" dirty="0" err="1"/>
              <a:t>Sertifikası</a:t>
            </a:r>
            <a:r>
              <a:rPr lang="en-US" sz="2000" dirty="0"/>
              <a:t> </a:t>
            </a:r>
            <a:r>
              <a:rPr lang="en-US" sz="2000" dirty="0" smtClean="0"/>
              <a:t>(Duration Sheet)</a:t>
            </a:r>
            <a:endParaRPr dirty="0"/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en-US" sz="2000" dirty="0" err="1"/>
              <a:t>Katılımcı</a:t>
            </a:r>
            <a:r>
              <a:rPr lang="en-US" sz="2000" dirty="0"/>
              <a:t> </a:t>
            </a:r>
            <a:r>
              <a:rPr lang="en-US" sz="2000" dirty="0" err="1" smtClean="0"/>
              <a:t>Anketi</a:t>
            </a:r>
            <a:r>
              <a:rPr lang="en-US" sz="2000" dirty="0" smtClean="0"/>
              <a:t> (EU Survey)</a:t>
            </a:r>
          </a:p>
          <a:p>
            <a:pPr marL="3429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Noto Sans Symbols"/>
              <a:buChar char="✔"/>
            </a:pPr>
            <a:r>
              <a:rPr lang="en-US" sz="2000" dirty="0" smtClean="0"/>
              <a:t>E-</a:t>
            </a:r>
            <a:r>
              <a:rPr lang="en-US" sz="2000" dirty="0" err="1" smtClean="0"/>
              <a:t>Devletten</a:t>
            </a:r>
            <a:r>
              <a:rPr lang="en-US" sz="2000" dirty="0" smtClean="0"/>
              <a:t> </a:t>
            </a:r>
            <a:r>
              <a:rPr lang="en-US" sz="2000" dirty="0" err="1"/>
              <a:t>alınan</a:t>
            </a:r>
            <a:r>
              <a:rPr lang="en-US" sz="2000" dirty="0"/>
              <a:t> </a:t>
            </a:r>
            <a:r>
              <a:rPr lang="en-US" sz="2000" dirty="0" err="1"/>
              <a:t>Yurda</a:t>
            </a:r>
            <a:r>
              <a:rPr lang="en-US" sz="2000" dirty="0"/>
              <a:t> </a:t>
            </a:r>
            <a:r>
              <a:rPr lang="en-US" sz="2000" dirty="0" err="1"/>
              <a:t>Giriş-Çıkış</a:t>
            </a:r>
            <a:r>
              <a:rPr lang="en-US" sz="2000" dirty="0"/>
              <a:t> </a:t>
            </a:r>
            <a:r>
              <a:rPr lang="en-US" sz="2000" dirty="0" err="1"/>
              <a:t>belgesi</a:t>
            </a:r>
            <a:r>
              <a:rPr lang="en-US" sz="2000" dirty="0"/>
              <a:t> </a:t>
            </a:r>
            <a:endParaRPr dirty="0"/>
          </a:p>
          <a:p>
            <a:pPr marL="285750" lvl="0" indent="-196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oto Sans Symbols"/>
              <a:buNone/>
            </a:pPr>
            <a:endParaRPr dirty="0"/>
          </a:p>
        </p:txBody>
      </p:sp>
      <p:pic>
        <p:nvPicPr>
          <p:cNvPr id="636" name="Google Shape;636;p7" descr="Jacket icon"/>
          <p:cNvPicPr preferRelativeResize="0">
            <a:picLocks noGrp="1"/>
          </p:cNvPicPr>
          <p:nvPr>
            <p:ph type="pic" idx="15"/>
          </p:nvPr>
        </p:nvPicPr>
        <p:blipFill rotWithShape="1">
          <a:blip r:embed="rId4">
            <a:alphaModFix/>
          </a:blip>
          <a:srcRect l="2869" r="2867"/>
          <a:stretch/>
        </p:blipFill>
        <p:spPr>
          <a:xfrm>
            <a:off x="6202125" y="954158"/>
            <a:ext cx="612600" cy="557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7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  <p:pic>
        <p:nvPicPr>
          <p:cNvPr id="638" name="Google Shape;638;p7" descr="DEPARTURE VECTOR ile ilgili gÃ¶rsel sonucu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594984" y="946739"/>
            <a:ext cx="687388" cy="68738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9" name="Google Shape;639;p7" descr="arrival  VECTOR ile ilgili gÃ¶rsel sonucu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788367" y="864273"/>
            <a:ext cx="730033" cy="730034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BBFC801-3E55-4142-9368-2106FAAAB6E6}"/>
              </a:ext>
            </a:extLst>
          </p:cNvPr>
          <p:cNvSpPr/>
          <p:nvPr/>
        </p:nvSpPr>
        <p:spPr>
          <a:xfrm>
            <a:off x="3705109" y="5157288"/>
            <a:ext cx="4994031" cy="112908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Tüm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belgeler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Turna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Portal’a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yüklenecektir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3" name="Google Shape;673;p45"/>
          <p:cNvSpPr txBox="1">
            <a:spLocks noGrp="1"/>
          </p:cNvSpPr>
          <p:nvPr>
            <p:ph type="title"/>
          </p:nvPr>
        </p:nvSpPr>
        <p:spPr>
          <a:xfrm>
            <a:off x="1035541" y="4547900"/>
            <a:ext cx="4584212" cy="11071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" tIns="0" rIns="0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500"/>
              <a:buFont typeface="Calibri"/>
              <a:buNone/>
            </a:pPr>
            <a:r>
              <a:rPr lang="en-US" sz="11500"/>
              <a:t>SORU &amp; CEVAP </a:t>
            </a:r>
            <a:endParaRPr sz="11500"/>
          </a:p>
        </p:txBody>
      </p:sp>
      <p:sp>
        <p:nvSpPr>
          <p:cNvPr id="674" name="Google Shape;674;p45"/>
          <p:cNvSpPr txBox="1">
            <a:spLocks noGrp="1"/>
          </p:cNvSpPr>
          <p:nvPr>
            <p:ph type="sldNum" idx="12"/>
          </p:nvPr>
        </p:nvSpPr>
        <p:spPr>
          <a:xfrm>
            <a:off x="641478" y="6057923"/>
            <a:ext cx="394063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0" rIns="0" bIns="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  <p:sp>
        <p:nvSpPr>
          <p:cNvPr id="675" name="Google Shape;675;p45"/>
          <p:cNvSpPr txBox="1">
            <a:spLocks noGrp="1"/>
          </p:cNvSpPr>
          <p:nvPr>
            <p:ph type="dt" idx="10"/>
          </p:nvPr>
        </p:nvSpPr>
        <p:spPr>
          <a:xfrm>
            <a:off x="10265399" y="5810400"/>
            <a:ext cx="10800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solidFill>
                  <a:schemeClr val="lt1"/>
                </a:solidFill>
              </a:rPr>
              <a:t>03/10/19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76" name="Google Shape;676;p45"/>
          <p:cNvSpPr txBox="1">
            <a:spLocks noGrp="1"/>
          </p:cNvSpPr>
          <p:nvPr>
            <p:ph type="ftr" idx="11"/>
          </p:nvPr>
        </p:nvSpPr>
        <p:spPr>
          <a:xfrm>
            <a:off x="7230599" y="6057923"/>
            <a:ext cx="41148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0" rIns="0" bIns="0" anchor="t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>
                <a:solidFill>
                  <a:schemeClr val="lt1"/>
                </a:solidFill>
              </a:rPr>
              <a:t>ADD A FOOTER</a:t>
            </a:r>
            <a:endParaRPr/>
          </a:p>
        </p:txBody>
      </p:sp>
      <p:pic>
        <p:nvPicPr>
          <p:cNvPr id="677" name="Google Shape;677;p45" descr="ANY QUESTİONS FUNNY ile ilgili görsel sonucu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446326" y="839224"/>
            <a:ext cx="6263163" cy="4709899"/>
          </a:xfrm>
          <a:prstGeom prst="rect">
            <a:avLst/>
          </a:prstGeom>
          <a:solidFill>
            <a:srgbClr val="ECECEC"/>
          </a:solidFill>
          <a:ln w="88900" cap="sq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3" name="Google Shape;683;p46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18159" r="18159"/>
          <a:stretch/>
        </p:blipFill>
        <p:spPr>
          <a:xfrm>
            <a:off x="458724" y="457200"/>
            <a:ext cx="11274552" cy="5943600"/>
          </a:xfrm>
          <a:prstGeom prst="rect">
            <a:avLst/>
          </a:prstGeom>
          <a:noFill/>
          <a:ln>
            <a:noFill/>
          </a:ln>
        </p:spPr>
      </p:pic>
      <p:sp>
        <p:nvSpPr>
          <p:cNvPr id="684" name="Google Shape;684;p46"/>
          <p:cNvSpPr txBox="1">
            <a:spLocks noGrp="1"/>
          </p:cNvSpPr>
          <p:nvPr>
            <p:ph type="ctrTitle"/>
          </p:nvPr>
        </p:nvSpPr>
        <p:spPr>
          <a:xfrm>
            <a:off x="458724" y="3252538"/>
            <a:ext cx="11274552" cy="1348720"/>
          </a:xfrm>
          <a:prstGeom prst="rect">
            <a:avLst/>
          </a:prstGeom>
          <a:solidFill>
            <a:schemeClr val="lt1">
              <a:alpha val="6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500"/>
              <a:buFont typeface="Calibri"/>
              <a:buNone/>
            </a:pPr>
            <a:r>
              <a:rPr lang="en-US" dirty="0" err="1"/>
              <a:t>İlginiz</a:t>
            </a:r>
            <a:r>
              <a:rPr lang="en-US" dirty="0"/>
              <a:t> </a:t>
            </a:r>
            <a:r>
              <a:rPr lang="en-US" dirty="0" err="1"/>
              <a:t>için</a:t>
            </a:r>
            <a:r>
              <a:rPr lang="en-US" dirty="0"/>
              <a:t> </a:t>
            </a:r>
            <a:r>
              <a:rPr lang="en-US" dirty="0" err="1"/>
              <a:t>teşekkür</a:t>
            </a:r>
            <a:r>
              <a:rPr lang="en-US" dirty="0"/>
              <a:t> </a:t>
            </a:r>
            <a:r>
              <a:rPr lang="en-US" dirty="0" err="1"/>
              <a:t>ederiz</a:t>
            </a:r>
            <a:r>
              <a:rPr lang="en-US" dirty="0"/>
              <a:t>. </a:t>
            </a:r>
            <a:endParaRPr dirty="0"/>
          </a:p>
        </p:txBody>
      </p:sp>
      <p:sp>
        <p:nvSpPr>
          <p:cNvPr id="685" name="Google Shape;685;p46"/>
          <p:cNvSpPr txBox="1">
            <a:spLocks noGrp="1"/>
          </p:cNvSpPr>
          <p:nvPr>
            <p:ph type="subTitle" idx="1"/>
          </p:nvPr>
        </p:nvSpPr>
        <p:spPr>
          <a:xfrm>
            <a:off x="458724" y="4601258"/>
            <a:ext cx="11274552" cy="1799542"/>
          </a:xfrm>
          <a:prstGeom prst="rect">
            <a:avLst/>
          </a:prstGeom>
          <a:solidFill>
            <a:schemeClr val="dk1">
              <a:alpha val="89411"/>
            </a:schemeClr>
          </a:solidFill>
          <a:ln>
            <a:noFill/>
          </a:ln>
        </p:spPr>
        <p:txBody>
          <a:bodyPr spcFirstLastPara="1" wrap="square" lIns="91425" tIns="252000" rIns="91425" bIns="4570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 sz="2400"/>
              <a:t>ERASMUS OFİSİ</a:t>
            </a:r>
            <a:endParaRPr sz="2400"/>
          </a:p>
        </p:txBody>
      </p:sp>
      <p:sp>
        <p:nvSpPr>
          <p:cNvPr id="686" name="Google Shape;686;p46"/>
          <p:cNvSpPr txBox="1">
            <a:spLocks noGrp="1"/>
          </p:cNvSpPr>
          <p:nvPr>
            <p:ph type="body" idx="4"/>
          </p:nvPr>
        </p:nvSpPr>
        <p:spPr>
          <a:xfrm>
            <a:off x="5163453" y="5763528"/>
            <a:ext cx="1800225" cy="280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5C2D9"/>
              </a:buClr>
              <a:buSzPts val="1800"/>
              <a:buNone/>
            </a:pPr>
            <a:r>
              <a:rPr lang="en-US"/>
              <a:t>Email:</a:t>
            </a:r>
            <a:endParaRPr/>
          </a:p>
        </p:txBody>
      </p:sp>
      <p:sp>
        <p:nvSpPr>
          <p:cNvPr id="687" name="Google Shape;687;p46"/>
          <p:cNvSpPr txBox="1">
            <a:spLocks noGrp="1"/>
          </p:cNvSpPr>
          <p:nvPr>
            <p:ph type="body" idx="5"/>
          </p:nvPr>
        </p:nvSpPr>
        <p:spPr>
          <a:xfrm>
            <a:off x="4371565" y="6058803"/>
            <a:ext cx="3384000" cy="28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None/>
            </a:pPr>
            <a:r>
              <a:rPr lang="en-US" dirty="0"/>
              <a:t>outgoing@yeditepe.edu.tr</a:t>
            </a:r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6">
      <a:dk1>
        <a:srgbClr val="3F5779"/>
      </a:dk1>
      <a:lt1>
        <a:srgbClr val="FFFFFF"/>
      </a:lt1>
      <a:dk2>
        <a:srgbClr val="96556D"/>
      </a:dk2>
      <a:lt2>
        <a:srgbClr val="3B99BB"/>
      </a:lt2>
      <a:accent1>
        <a:srgbClr val="96556D"/>
      </a:accent1>
      <a:accent2>
        <a:srgbClr val="FFFFFF"/>
      </a:accent2>
      <a:accent3>
        <a:srgbClr val="855939"/>
      </a:accent3>
      <a:accent4>
        <a:srgbClr val="3D8C74"/>
      </a:accent4>
      <a:accent5>
        <a:srgbClr val="999999"/>
      </a:accent5>
      <a:accent6>
        <a:srgbClr val="3B99BB"/>
      </a:accent6>
      <a:hlink>
        <a:srgbClr val="3F5779"/>
      </a:hlink>
      <a:folHlink>
        <a:srgbClr val="3F5779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1099</Words>
  <Application>Microsoft Office PowerPoint</Application>
  <PresentationFormat>Widescreen</PresentationFormat>
  <Paragraphs>189</Paragraphs>
  <Slides>26</Slides>
  <Notes>26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Arial</vt:lpstr>
      <vt:lpstr>Calibri</vt:lpstr>
      <vt:lpstr>Noto Sans Symbols</vt:lpstr>
      <vt:lpstr>Office Theme</vt:lpstr>
      <vt:lpstr>Erasmus+ 2026-2027   Staj Hareketliliği Oryantasyon Programı</vt:lpstr>
      <vt:lpstr>ÖNEMLİ HATIRLATMALAR</vt:lpstr>
      <vt:lpstr>1. Yeditepe İşlemleri 2. Pasaport – vize 3. Hibe Sözleşmesi </vt:lpstr>
      <vt:lpstr>1. Yeditepe İşlemleri </vt:lpstr>
      <vt:lpstr>1. Yeditepe İşlemleri </vt:lpstr>
      <vt:lpstr>2. Pasaport- vize </vt:lpstr>
      <vt:lpstr>2. Pasaport- vize </vt:lpstr>
      <vt:lpstr>3. Hibe Sözleşmesi </vt:lpstr>
      <vt:lpstr>Belgeler ve Prosedürler </vt:lpstr>
      <vt:lpstr>3. Hibe Sözleşmesi Belgeleri</vt:lpstr>
      <vt:lpstr>3. Hibe Sözleşmesi Belgeleri</vt:lpstr>
      <vt:lpstr>!!! ÖNEMLİ !!!</vt:lpstr>
      <vt:lpstr>1.  LA – During Mobility </vt:lpstr>
      <vt:lpstr> LA- During Mobility</vt:lpstr>
      <vt:lpstr>PowerPoint Presentation</vt:lpstr>
      <vt:lpstr>1. Tamamlanması gereken belgeler 2. Hibe ödemeleri  </vt:lpstr>
      <vt:lpstr>Tamamlanması Gereken Belgeler- Prosedürler </vt:lpstr>
      <vt:lpstr>Tamamlanması Gereken Belgeler- Prosedürler </vt:lpstr>
      <vt:lpstr>PowerPoint Presentation</vt:lpstr>
      <vt:lpstr>Tamamlanması Gereken Belgeler- Prosedürler </vt:lpstr>
      <vt:lpstr>Hibe Ödemeleri </vt:lpstr>
      <vt:lpstr>Hibe Ödemeleri </vt:lpstr>
      <vt:lpstr>Hibe Ödemeleri </vt:lpstr>
      <vt:lpstr>Belgeler ve Prosedürler</vt:lpstr>
      <vt:lpstr>SORU &amp; CEVAP </vt:lpstr>
      <vt:lpstr>İlginiz için teşekkür ederiz.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Erasmus+ 2021-2022   Staj Hareketliliği Oryantasyon Programı</dc:title>
  <dc:creator>International Office</dc:creator>
  <cp:lastModifiedBy>Sena Kara Deniz</cp:lastModifiedBy>
  <cp:revision>17</cp:revision>
  <dcterms:created xsi:type="dcterms:W3CDTF">2019-04-25T07:23:28Z</dcterms:created>
  <dcterms:modified xsi:type="dcterms:W3CDTF">2026-10-20T08:45:58Z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